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86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EC6E22-7B7A-414E-D9AA-0692DC81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5EEB7C3-42B4-44D0-C5AF-34882EF98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3ECFE5-54E8-59D7-F88C-FE8D0591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D5AF23-C516-E09E-1DC2-D11E2BBA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22C27B-D546-F211-7F0E-28B1BF47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99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3E96E4-14BC-E000-470B-51088166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8F8CEE7-0C4F-F2E1-3F29-DD36EA94D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DF8145-2A8A-CDD9-E1F1-D19C66A3C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8BE65F-7CF1-B8D6-1EAF-CA35E1B0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5DB643-7DD9-9066-3D6C-4CC4041E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66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5003D0E-0F90-F52D-57D1-ACAC3196A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82485F1-45D1-670A-C6BF-0171A1933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494424-DE2C-3813-869E-FE0E849D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816E21-F195-E9F6-AD24-94AC58C9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EBA841-5683-EACE-F884-3521FA4E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72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2E9B93-07AA-703B-FE54-05BD1E5E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645DEA-8AC6-B933-186A-82AF35B64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A83673-707A-97B4-52A1-777922E5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A53EBE-8698-3B11-7795-2E3F5523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CFC0F1-ED16-88D6-22F7-BF004E51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086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2DB172-12A6-670F-A769-54C567BB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9C4320-950C-A6E6-E791-4A854A324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4FAA88-5512-1E74-27DC-3967AA01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310B8F-B934-F669-D65A-0E6DF87A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071D0E-8EF9-7CAD-4B69-B9E15CF9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11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11B612-4190-1D08-F1E4-8D4721F9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BAA239-DB01-D7EE-FE0A-128583D1A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56A16E3-DF02-F5EA-CB42-5CA575981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380C0D6-3697-37DB-BF23-9A2B1C09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40911E6-779F-B4F6-B18F-BBABE0E7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310B10-35AE-E858-311D-5768EF69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31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54B5AF-3819-5DB1-49A8-7EA04FE2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3ABFA3-F5E7-CDA1-2D91-42D622B19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453CA0-D65D-A204-4EDD-8BAB64E1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1A3508-9E49-32DC-D3B6-356F70FDD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E56D1C8-BAF6-5799-6292-A2872B37E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AC2944A-5D95-A1B0-720B-3FFCA4A9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ACF4B5E-898E-8C90-69EB-159E9CB8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060EB70-D925-2B2A-90E0-CB71EB36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30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D56B07-9371-109F-A869-62D81F98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07EEB38-DBD5-802D-A9C6-6C0EF8A0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C010EE2-5483-1A86-C27B-5E9086FD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3EB3958-BDCF-9E92-E15E-854AF357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61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57590B9-09EC-1536-B1B4-6EE32995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9AB2C7B-9FB0-F214-0B06-CD50CAE1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AD0E17-2D68-713C-E857-A3C1918C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41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455C81-17B4-FE72-5518-8A275BB6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56AC99-DDAE-186A-FF0D-91C3DC1E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737EC09-4656-F360-6DE4-DD927DCA6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A3CC34-C07F-2B4B-2045-916623C4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2E2605E-8D2B-E219-F4F6-C11A2158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AFB8BD-6687-1300-F454-FF19D29E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49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10C1E8-324B-BA5C-B0AA-6CD66D27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BD3002E-7A0C-DA67-5F40-355D54C5F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CA5934-22D2-2604-A712-EC5587563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D05A4F-72C8-8C31-AC71-F79F5CF09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6F075B-DB61-3F23-30E0-F478C29F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EC4BA0D-A5D7-DEBF-DADF-33407525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15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13B090D-3B39-5743-A899-89024E94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CF6887-8345-42AF-DEFB-ECC5A01FE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086C7F-AA3C-4F46-2732-0F73F7D76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9FFC7-E1D0-45E0-AB7A-CDF0987BF24D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76B700-8353-6FAF-775B-9A2FEB0C9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E15E9C-C221-DA70-F686-96309DFD9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DAE84-8B6C-48E3-9CED-3A8F725CBE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09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612509" y="308427"/>
            <a:ext cx="4971233" cy="772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3500" lvl="0" algn="just" fontAlgn="base">
              <a:lnSpc>
                <a:spcPct val="160000"/>
              </a:lnSpc>
              <a:tabLst>
                <a:tab pos="3378200" algn="l"/>
              </a:tabLst>
            </a:pPr>
            <a:r>
              <a:rPr lang="ko-KR" altLang="en-US" sz="3200" b="1" kern="0" spc="-150" dirty="0">
                <a:solidFill>
                  <a:srgbClr val="004B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공동구매에 적합 아이템은</a:t>
            </a:r>
            <a:r>
              <a:rPr lang="en-US" altLang="ko-KR" sz="3200" b="1" kern="0" spc="-150" dirty="0">
                <a:solidFill>
                  <a:srgbClr val="004B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3200" b="1" kern="0" spc="-150" dirty="0">
              <a:solidFill>
                <a:srgbClr val="004B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5541698" y="0"/>
            <a:ext cx="1108604" cy="322941"/>
          </a:xfrm>
          <a:custGeom>
            <a:avLst/>
            <a:gdLst>
              <a:gd name="connsiteX0" fmla="*/ 0 w 1314450"/>
              <a:gd name="connsiteY0" fmla="*/ 0 h 354806"/>
              <a:gd name="connsiteX1" fmla="*/ 1314450 w 1314450"/>
              <a:gd name="connsiteY1" fmla="*/ 0 h 354806"/>
              <a:gd name="connsiteX2" fmla="*/ 1314450 w 1314450"/>
              <a:gd name="connsiteY2" fmla="*/ 150806 h 354806"/>
              <a:gd name="connsiteX3" fmla="*/ 1110450 w 1314450"/>
              <a:gd name="connsiteY3" fmla="*/ 354806 h 354806"/>
              <a:gd name="connsiteX4" fmla="*/ 204000 w 1314450"/>
              <a:gd name="connsiteY4" fmla="*/ 354806 h 354806"/>
              <a:gd name="connsiteX5" fmla="*/ 0 w 1314450"/>
              <a:gd name="connsiteY5" fmla="*/ 150806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450" h="354806">
                <a:moveTo>
                  <a:pt x="0" y="0"/>
                </a:moveTo>
                <a:lnTo>
                  <a:pt x="1314450" y="0"/>
                </a:lnTo>
                <a:lnTo>
                  <a:pt x="1314450" y="150806"/>
                </a:lnTo>
                <a:cubicBezTo>
                  <a:pt x="1314450" y="263472"/>
                  <a:pt x="1223116" y="354806"/>
                  <a:pt x="1110450" y="354806"/>
                </a:cubicBezTo>
                <a:lnTo>
                  <a:pt x="204000" y="354806"/>
                </a:lnTo>
                <a:cubicBezTo>
                  <a:pt x="91334" y="354806"/>
                  <a:pt x="0" y="263472"/>
                  <a:pt x="0" y="150806"/>
                </a:cubicBezTo>
                <a:close/>
              </a:path>
            </a:pathLst>
          </a:custGeom>
          <a:solidFill>
            <a:srgbClr val="004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6692900"/>
            <a:ext cx="12192000" cy="165101"/>
          </a:xfrm>
          <a:prstGeom prst="rect">
            <a:avLst/>
          </a:prstGeom>
          <a:solidFill>
            <a:srgbClr val="004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7">
            <a:extLst>
              <a:ext uri="{FF2B5EF4-FFF2-40B4-BE49-F238E27FC236}">
                <a16:creationId xmlns:a16="http://schemas.microsoft.com/office/drawing/2014/main" id="{671082A4-A56D-47DB-8F3C-04352B658FE7}"/>
              </a:ext>
            </a:extLst>
          </p:cNvPr>
          <p:cNvSpPr/>
          <p:nvPr/>
        </p:nvSpPr>
        <p:spPr>
          <a:xfrm>
            <a:off x="1060533" y="1389629"/>
            <a:ext cx="10099507" cy="4910444"/>
          </a:xfrm>
          <a:prstGeom prst="roundRect">
            <a:avLst>
              <a:gd name="adj" fmla="val 771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CF97AB2-DAF4-4B34-9E71-5CCF7B77307B}"/>
              </a:ext>
            </a:extLst>
          </p:cNvPr>
          <p:cNvGrpSpPr/>
          <p:nvPr/>
        </p:nvGrpSpPr>
        <p:grpSpPr>
          <a:xfrm>
            <a:off x="3474531" y="1715325"/>
            <a:ext cx="5266841" cy="4452126"/>
            <a:chOff x="3099933" y="876300"/>
            <a:chExt cx="6096000" cy="5153025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00B61E05-EA0D-4E16-A6B9-F83152D24D7A}"/>
                </a:ext>
              </a:extLst>
            </p:cNvPr>
            <p:cNvSpPr/>
            <p:nvPr/>
          </p:nvSpPr>
          <p:spPr>
            <a:xfrm>
              <a:off x="3519488" y="876300"/>
              <a:ext cx="5153025" cy="5153025"/>
            </a:xfrm>
            <a:prstGeom prst="ellipse">
              <a:avLst/>
            </a:prstGeom>
            <a:noFill/>
            <a:ln w="28575">
              <a:solidFill>
                <a:srgbClr val="7A9D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037BECB4-440E-4C3D-B4A2-A0D4DB2DDECF}"/>
                </a:ext>
              </a:extLst>
            </p:cNvPr>
            <p:cNvSpPr/>
            <p:nvPr/>
          </p:nvSpPr>
          <p:spPr>
            <a:xfrm>
              <a:off x="3595687" y="952499"/>
              <a:ext cx="5000625" cy="5000625"/>
            </a:xfrm>
            <a:prstGeom prst="ellipse">
              <a:avLst/>
            </a:prstGeom>
            <a:solidFill>
              <a:srgbClr val="7A9D97">
                <a:alpha val="36000"/>
              </a:srgbClr>
            </a:solidFill>
            <a:ln w="28575">
              <a:solidFill>
                <a:srgbClr val="7A9D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EC717B90-AC9B-4001-8570-D55290A73FE1}"/>
                </a:ext>
              </a:extLst>
            </p:cNvPr>
            <p:cNvSpPr/>
            <p:nvPr/>
          </p:nvSpPr>
          <p:spPr>
            <a:xfrm>
              <a:off x="3099933" y="3660540"/>
              <a:ext cx="6096000" cy="13276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R="63500" algn="ctr" fontAlgn="base" latinLnBrk="0">
                <a:lnSpc>
                  <a:spcPct val="150000"/>
                </a:lnSpc>
                <a:tabLst>
                  <a:tab pos="3378200" algn="l"/>
                </a:tabLst>
              </a:pPr>
              <a:r>
                <a:rPr lang="ko-KR" altLang="en-US" sz="24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나의 지식과 경험</a:t>
              </a:r>
              <a:r>
                <a:rPr lang="en-US" altLang="ko-KR" sz="24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, </a:t>
              </a:r>
              <a:r>
                <a:rPr lang="ko-KR" altLang="en-US" sz="24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상품 등을 통해 소비자에게 가치 제공 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385401C-6186-45D5-A3EA-BF46567A1E91}"/>
              </a:ext>
            </a:extLst>
          </p:cNvPr>
          <p:cNvGrpSpPr/>
          <p:nvPr/>
        </p:nvGrpSpPr>
        <p:grpSpPr>
          <a:xfrm>
            <a:off x="3106848" y="2860388"/>
            <a:ext cx="5978302" cy="1143147"/>
            <a:chOff x="3106848" y="2860386"/>
            <a:chExt cx="5978302" cy="1658581"/>
          </a:xfrm>
        </p:grpSpPr>
        <p:sp>
          <p:nvSpPr>
            <p:cNvPr id="18" name="모서리가 둥근 직사각형 25">
              <a:extLst>
                <a:ext uri="{FF2B5EF4-FFF2-40B4-BE49-F238E27FC236}">
                  <a16:creationId xmlns:a16="http://schemas.microsoft.com/office/drawing/2014/main" id="{926D4D86-876C-470C-8F46-1EAB2C199AD8}"/>
                </a:ext>
              </a:extLst>
            </p:cNvPr>
            <p:cNvSpPr/>
            <p:nvPr/>
          </p:nvSpPr>
          <p:spPr>
            <a:xfrm>
              <a:off x="3222194" y="3176677"/>
              <a:ext cx="5771516" cy="13422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모서리가 둥근 직사각형 24">
              <a:extLst>
                <a:ext uri="{FF2B5EF4-FFF2-40B4-BE49-F238E27FC236}">
                  <a16:creationId xmlns:a16="http://schemas.microsoft.com/office/drawing/2014/main" id="{6A042A98-EB0E-4BE5-802E-B00E691549BF}"/>
                </a:ext>
              </a:extLst>
            </p:cNvPr>
            <p:cNvSpPr/>
            <p:nvPr/>
          </p:nvSpPr>
          <p:spPr>
            <a:xfrm>
              <a:off x="3222194" y="2860386"/>
              <a:ext cx="5681776" cy="1532822"/>
            </a:xfrm>
            <a:prstGeom prst="roundRect">
              <a:avLst/>
            </a:prstGeom>
            <a:solidFill>
              <a:srgbClr val="7A9D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B896C853-9764-4881-A813-9A0021D04EB9}"/>
                </a:ext>
              </a:extLst>
            </p:cNvPr>
            <p:cNvSpPr/>
            <p:nvPr/>
          </p:nvSpPr>
          <p:spPr>
            <a:xfrm>
              <a:off x="3106848" y="3032951"/>
              <a:ext cx="5978302" cy="996551"/>
            </a:xfrm>
            <a:prstGeom prst="rect">
              <a:avLst/>
            </a:prstGeom>
            <a:effectLst>
              <a:outerShdw blurRad="254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lang="ko-KR" altLang="en-US" sz="3200" b="1" kern="0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여러 가지 아이템이 있다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643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와이드스크린</PresentationFormat>
  <Paragraphs>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1훈정글북 R</vt:lpstr>
      <vt:lpstr>나눔스퀘어 ExtraBold</vt:lpstr>
      <vt:lpstr>Arial</vt:lpstr>
      <vt:lpstr>맑은 고딕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kyj</dc:creator>
  <cp:lastModifiedBy>kyj</cp:lastModifiedBy>
  <cp:revision>3</cp:revision>
  <dcterms:created xsi:type="dcterms:W3CDTF">2022-05-22T03:16:56Z</dcterms:created>
  <dcterms:modified xsi:type="dcterms:W3CDTF">2022-05-22T15:16:58Z</dcterms:modified>
</cp:coreProperties>
</file>