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82" d="100"/>
          <a:sy n="82" d="100"/>
        </p:scale>
        <p:origin x="3018" y="-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D230F-8659-4DC5-8DB8-0C8474696670}" type="datetimeFigureOut">
              <a:rPr lang="ko-KR" altLang="en-US" smtClean="0"/>
              <a:t>2023-01-18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AFC30-BB17-4001-8B8C-F91393FD680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395599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D230F-8659-4DC5-8DB8-0C8474696670}" type="datetimeFigureOut">
              <a:rPr lang="ko-KR" altLang="en-US" smtClean="0"/>
              <a:t>2023-01-18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AFC30-BB17-4001-8B8C-F91393FD680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944298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D230F-8659-4DC5-8DB8-0C8474696670}" type="datetimeFigureOut">
              <a:rPr lang="ko-KR" altLang="en-US" smtClean="0"/>
              <a:t>2023-01-18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AFC30-BB17-4001-8B8C-F91393FD680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763167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D230F-8659-4DC5-8DB8-0C8474696670}" type="datetimeFigureOut">
              <a:rPr lang="ko-KR" altLang="en-US" smtClean="0"/>
              <a:t>2023-01-18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AFC30-BB17-4001-8B8C-F91393FD680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1560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D230F-8659-4DC5-8DB8-0C8474696670}" type="datetimeFigureOut">
              <a:rPr lang="ko-KR" altLang="en-US" smtClean="0"/>
              <a:t>2023-01-18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AFC30-BB17-4001-8B8C-F91393FD680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455645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D230F-8659-4DC5-8DB8-0C8474696670}" type="datetimeFigureOut">
              <a:rPr lang="ko-KR" altLang="en-US" smtClean="0"/>
              <a:t>2023-01-18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AFC30-BB17-4001-8B8C-F91393FD680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84854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D230F-8659-4DC5-8DB8-0C8474696670}" type="datetimeFigureOut">
              <a:rPr lang="ko-KR" altLang="en-US" smtClean="0"/>
              <a:t>2023-01-18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AFC30-BB17-4001-8B8C-F91393FD680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90154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D230F-8659-4DC5-8DB8-0C8474696670}" type="datetimeFigureOut">
              <a:rPr lang="ko-KR" altLang="en-US" smtClean="0"/>
              <a:t>2023-01-18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AFC30-BB17-4001-8B8C-F91393FD680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660854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D230F-8659-4DC5-8DB8-0C8474696670}" type="datetimeFigureOut">
              <a:rPr lang="ko-KR" altLang="en-US" smtClean="0"/>
              <a:t>2023-01-18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AFC30-BB17-4001-8B8C-F91393FD680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679086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D230F-8659-4DC5-8DB8-0C8474696670}" type="datetimeFigureOut">
              <a:rPr lang="ko-KR" altLang="en-US" smtClean="0"/>
              <a:t>2023-01-18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AFC30-BB17-4001-8B8C-F91393FD680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863388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D230F-8659-4DC5-8DB8-0C8474696670}" type="datetimeFigureOut">
              <a:rPr lang="ko-KR" altLang="en-US" smtClean="0"/>
              <a:t>2023-01-18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AFC30-BB17-4001-8B8C-F91393FD680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034985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AD230F-8659-4DC5-8DB8-0C8474696670}" type="datetimeFigureOut">
              <a:rPr lang="ko-KR" altLang="en-US" smtClean="0"/>
              <a:t>2023-01-18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DAFC30-BB17-4001-8B8C-F91393FD680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139550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>
            <a:extLst>
              <a:ext uri="{FF2B5EF4-FFF2-40B4-BE49-F238E27FC236}">
                <a16:creationId xmlns:a16="http://schemas.microsoft.com/office/drawing/2014/main" id="{32BFE698-4A17-BFF0-9C9B-B394DFC2312E}"/>
              </a:ext>
            </a:extLst>
          </p:cNvPr>
          <p:cNvSpPr/>
          <p:nvPr/>
        </p:nvSpPr>
        <p:spPr>
          <a:xfrm>
            <a:off x="493295" y="757065"/>
            <a:ext cx="2935705" cy="261085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pic>
        <p:nvPicPr>
          <p:cNvPr id="6" name="그림 5">
            <a:extLst>
              <a:ext uri="{FF2B5EF4-FFF2-40B4-BE49-F238E27FC236}">
                <a16:creationId xmlns:a16="http://schemas.microsoft.com/office/drawing/2014/main" id="{ED50B882-A293-87EE-14E7-7306EB2F5D1E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467" t="-549" r="12291" b="9334"/>
          <a:stretch/>
        </p:blipFill>
        <p:spPr>
          <a:xfrm>
            <a:off x="611198" y="863741"/>
            <a:ext cx="2697486" cy="199885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02035551-EB78-6F7A-6F16-B0847EE276EE}"/>
              </a:ext>
            </a:extLst>
          </p:cNvPr>
          <p:cNvSpPr txBox="1"/>
          <p:nvPr/>
        </p:nvSpPr>
        <p:spPr>
          <a:xfrm>
            <a:off x="1033245" y="2928980"/>
            <a:ext cx="18533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b="1" dirty="0"/>
              <a:t>보물지도 만들기</a:t>
            </a:r>
          </a:p>
        </p:txBody>
      </p:sp>
      <p:sp>
        <p:nvSpPr>
          <p:cNvPr id="10" name="직사각형 9">
            <a:extLst>
              <a:ext uri="{FF2B5EF4-FFF2-40B4-BE49-F238E27FC236}">
                <a16:creationId xmlns:a16="http://schemas.microsoft.com/office/drawing/2014/main" id="{4305B194-45AB-4CB1-3656-285D47C68B31}"/>
              </a:ext>
            </a:extLst>
          </p:cNvPr>
          <p:cNvSpPr/>
          <p:nvPr/>
        </p:nvSpPr>
        <p:spPr>
          <a:xfrm>
            <a:off x="3429000" y="756257"/>
            <a:ext cx="2935705" cy="261085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pic>
        <p:nvPicPr>
          <p:cNvPr id="11" name="그림 10">
            <a:extLst>
              <a:ext uri="{FF2B5EF4-FFF2-40B4-BE49-F238E27FC236}">
                <a16:creationId xmlns:a16="http://schemas.microsoft.com/office/drawing/2014/main" id="{90782F04-5747-EC91-29E8-29F2754DE1F2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467" t="-549" r="12291" b="9334"/>
          <a:stretch/>
        </p:blipFill>
        <p:spPr>
          <a:xfrm>
            <a:off x="3546903" y="862933"/>
            <a:ext cx="2697486" cy="1998850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100F9423-6A58-A46D-AE39-CE17EBDBEF67}"/>
              </a:ext>
            </a:extLst>
          </p:cNvPr>
          <p:cNvSpPr txBox="1"/>
          <p:nvPr/>
        </p:nvSpPr>
        <p:spPr>
          <a:xfrm>
            <a:off x="3968950" y="2928172"/>
            <a:ext cx="18533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b="1" dirty="0"/>
              <a:t>보물지도 만들기</a:t>
            </a:r>
          </a:p>
        </p:txBody>
      </p:sp>
      <p:sp>
        <p:nvSpPr>
          <p:cNvPr id="14" name="직사각형 13">
            <a:extLst>
              <a:ext uri="{FF2B5EF4-FFF2-40B4-BE49-F238E27FC236}">
                <a16:creationId xmlns:a16="http://schemas.microsoft.com/office/drawing/2014/main" id="{03E7332E-AB3D-018A-1A55-A1581E885BEB}"/>
              </a:ext>
            </a:extLst>
          </p:cNvPr>
          <p:cNvSpPr/>
          <p:nvPr/>
        </p:nvSpPr>
        <p:spPr>
          <a:xfrm>
            <a:off x="493295" y="3364701"/>
            <a:ext cx="2935705" cy="261085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pic>
        <p:nvPicPr>
          <p:cNvPr id="15" name="그림 14">
            <a:extLst>
              <a:ext uri="{FF2B5EF4-FFF2-40B4-BE49-F238E27FC236}">
                <a16:creationId xmlns:a16="http://schemas.microsoft.com/office/drawing/2014/main" id="{3C7C7466-B171-2FC7-948A-4D71B7D09CE2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467" t="-549" r="12291" b="9334"/>
          <a:stretch/>
        </p:blipFill>
        <p:spPr>
          <a:xfrm>
            <a:off x="611198" y="3471377"/>
            <a:ext cx="2697486" cy="1998850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CFFC01C4-7A04-700F-6089-DB724B4B0C87}"/>
              </a:ext>
            </a:extLst>
          </p:cNvPr>
          <p:cNvSpPr txBox="1"/>
          <p:nvPr/>
        </p:nvSpPr>
        <p:spPr>
          <a:xfrm>
            <a:off x="1033245" y="5536616"/>
            <a:ext cx="18533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b="1" dirty="0"/>
              <a:t>보물지도 만들기</a:t>
            </a:r>
          </a:p>
        </p:txBody>
      </p:sp>
      <p:sp>
        <p:nvSpPr>
          <p:cNvPr id="18" name="직사각형 17">
            <a:extLst>
              <a:ext uri="{FF2B5EF4-FFF2-40B4-BE49-F238E27FC236}">
                <a16:creationId xmlns:a16="http://schemas.microsoft.com/office/drawing/2014/main" id="{5FB60A9F-D308-C3DE-AB98-40122B667D62}"/>
              </a:ext>
            </a:extLst>
          </p:cNvPr>
          <p:cNvSpPr/>
          <p:nvPr/>
        </p:nvSpPr>
        <p:spPr>
          <a:xfrm>
            <a:off x="3429000" y="3363893"/>
            <a:ext cx="2935705" cy="261085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pic>
        <p:nvPicPr>
          <p:cNvPr id="19" name="그림 18">
            <a:extLst>
              <a:ext uri="{FF2B5EF4-FFF2-40B4-BE49-F238E27FC236}">
                <a16:creationId xmlns:a16="http://schemas.microsoft.com/office/drawing/2014/main" id="{30F42C94-552E-2DE0-45EC-E18DAE6D4D10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467" t="-549" r="12291" b="9334"/>
          <a:stretch/>
        </p:blipFill>
        <p:spPr>
          <a:xfrm>
            <a:off x="3546903" y="3470569"/>
            <a:ext cx="2697486" cy="1998850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678CF457-027A-1BF8-5570-3CF66ECC2CFD}"/>
              </a:ext>
            </a:extLst>
          </p:cNvPr>
          <p:cNvSpPr txBox="1"/>
          <p:nvPr/>
        </p:nvSpPr>
        <p:spPr>
          <a:xfrm>
            <a:off x="3968950" y="5535808"/>
            <a:ext cx="18533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b="1" dirty="0"/>
              <a:t>보물지도 만들기</a:t>
            </a:r>
          </a:p>
        </p:txBody>
      </p:sp>
      <p:sp>
        <p:nvSpPr>
          <p:cNvPr id="22" name="직사각형 21">
            <a:extLst>
              <a:ext uri="{FF2B5EF4-FFF2-40B4-BE49-F238E27FC236}">
                <a16:creationId xmlns:a16="http://schemas.microsoft.com/office/drawing/2014/main" id="{7FB6711B-C273-53E1-7214-618AEB2A0A5E}"/>
              </a:ext>
            </a:extLst>
          </p:cNvPr>
          <p:cNvSpPr/>
          <p:nvPr/>
        </p:nvSpPr>
        <p:spPr>
          <a:xfrm>
            <a:off x="493295" y="5971529"/>
            <a:ext cx="2935705" cy="261085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pic>
        <p:nvPicPr>
          <p:cNvPr id="23" name="그림 22">
            <a:extLst>
              <a:ext uri="{FF2B5EF4-FFF2-40B4-BE49-F238E27FC236}">
                <a16:creationId xmlns:a16="http://schemas.microsoft.com/office/drawing/2014/main" id="{979B9AF2-194B-D5A1-D4F2-9B263FF1B0FE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467" t="-549" r="12291" b="9334"/>
          <a:stretch/>
        </p:blipFill>
        <p:spPr>
          <a:xfrm>
            <a:off x="611198" y="6078205"/>
            <a:ext cx="2697486" cy="1998850"/>
          </a:xfrm>
          <a:prstGeom prst="rect">
            <a:avLst/>
          </a:prstGeom>
        </p:spPr>
      </p:pic>
      <p:sp>
        <p:nvSpPr>
          <p:cNvPr id="24" name="TextBox 23">
            <a:extLst>
              <a:ext uri="{FF2B5EF4-FFF2-40B4-BE49-F238E27FC236}">
                <a16:creationId xmlns:a16="http://schemas.microsoft.com/office/drawing/2014/main" id="{109484A4-5A75-BE4A-D42A-3CB1CF575A97}"/>
              </a:ext>
            </a:extLst>
          </p:cNvPr>
          <p:cNvSpPr txBox="1"/>
          <p:nvPr/>
        </p:nvSpPr>
        <p:spPr>
          <a:xfrm>
            <a:off x="1033245" y="8143444"/>
            <a:ext cx="18533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b="1" dirty="0"/>
              <a:t>보물지도 만들기</a:t>
            </a:r>
          </a:p>
        </p:txBody>
      </p:sp>
      <p:sp>
        <p:nvSpPr>
          <p:cNvPr id="26" name="직사각형 25">
            <a:extLst>
              <a:ext uri="{FF2B5EF4-FFF2-40B4-BE49-F238E27FC236}">
                <a16:creationId xmlns:a16="http://schemas.microsoft.com/office/drawing/2014/main" id="{0D1D86FC-1A42-2995-2131-CE8CC4D5E066}"/>
              </a:ext>
            </a:extLst>
          </p:cNvPr>
          <p:cNvSpPr/>
          <p:nvPr/>
        </p:nvSpPr>
        <p:spPr>
          <a:xfrm>
            <a:off x="3429000" y="5970721"/>
            <a:ext cx="2935705" cy="261085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pic>
        <p:nvPicPr>
          <p:cNvPr id="27" name="그림 26">
            <a:extLst>
              <a:ext uri="{FF2B5EF4-FFF2-40B4-BE49-F238E27FC236}">
                <a16:creationId xmlns:a16="http://schemas.microsoft.com/office/drawing/2014/main" id="{5AE0B2C0-C838-F6B0-77F5-B96E4C12B6FB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467" t="-549" r="12291" b="9334"/>
          <a:stretch/>
        </p:blipFill>
        <p:spPr>
          <a:xfrm>
            <a:off x="3546903" y="6077397"/>
            <a:ext cx="2697486" cy="1998850"/>
          </a:xfrm>
          <a:prstGeom prst="rect">
            <a:avLst/>
          </a:prstGeom>
        </p:spPr>
      </p:pic>
      <p:sp>
        <p:nvSpPr>
          <p:cNvPr id="28" name="TextBox 27">
            <a:extLst>
              <a:ext uri="{FF2B5EF4-FFF2-40B4-BE49-F238E27FC236}">
                <a16:creationId xmlns:a16="http://schemas.microsoft.com/office/drawing/2014/main" id="{B1679C30-C1C7-F66B-9FCF-4124693DBC16}"/>
              </a:ext>
            </a:extLst>
          </p:cNvPr>
          <p:cNvSpPr txBox="1"/>
          <p:nvPr/>
        </p:nvSpPr>
        <p:spPr>
          <a:xfrm>
            <a:off x="3968950" y="8142636"/>
            <a:ext cx="18533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b="1" dirty="0"/>
              <a:t>보물지도 만들기</a:t>
            </a:r>
          </a:p>
        </p:txBody>
      </p:sp>
    </p:spTree>
    <p:extLst>
      <p:ext uri="{BB962C8B-B14F-4D97-AF65-F5344CB8AC3E}">
        <p14:creationId xmlns:p14="http://schemas.microsoft.com/office/powerpoint/2010/main" val="17313875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39</TotalTime>
  <Words>12</Words>
  <Application>Microsoft Office PowerPoint</Application>
  <PresentationFormat>A4 용지(210x297mm)</PresentationFormat>
  <Paragraphs>6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테마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김 노을</dc:creator>
  <cp:lastModifiedBy>김 노을</cp:lastModifiedBy>
  <cp:revision>5</cp:revision>
  <dcterms:created xsi:type="dcterms:W3CDTF">2023-01-18T09:14:48Z</dcterms:created>
  <dcterms:modified xsi:type="dcterms:W3CDTF">2023-01-18T09:54:09Z</dcterms:modified>
</cp:coreProperties>
</file>