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4" r:id="rId1"/>
  </p:sldMasterIdLst>
  <p:sldIdLst>
    <p:sldId id="261" r:id="rId2"/>
    <p:sldId id="263" r:id="rId3"/>
    <p:sldId id="262" r:id="rId4"/>
    <p:sldId id="264" r:id="rId5"/>
    <p:sldId id="265" r:id="rId6"/>
    <p:sldId id="266" r:id="rId7"/>
  </p:sldIdLst>
  <p:sldSz cx="8999538" cy="8999538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5E4C"/>
    <a:srgbClr val="7176B3"/>
    <a:srgbClr val="484C87"/>
    <a:srgbClr val="440B73"/>
    <a:srgbClr val="240955"/>
    <a:srgbClr val="9A826A"/>
    <a:srgbClr val="F0DFAE"/>
    <a:srgbClr val="F99FDD"/>
    <a:srgbClr val="382F26"/>
    <a:srgbClr val="7093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80" d="100"/>
          <a:sy n="80" d="100"/>
        </p:scale>
        <p:origin x="258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9E601A-51F0-67CF-C743-B3811C392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4942" y="1472842"/>
            <a:ext cx="6749654" cy="3133172"/>
          </a:xfrm>
        </p:spPr>
        <p:txBody>
          <a:bodyPr anchor="b"/>
          <a:lstStyle>
            <a:lvl1pPr algn="ctr">
              <a:defRPr sz="4429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5687E4C-3A82-0940-79CC-EE4C6AD8AF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4942" y="4726842"/>
            <a:ext cx="6749654" cy="2172804"/>
          </a:xfrm>
        </p:spPr>
        <p:txBody>
          <a:bodyPr/>
          <a:lstStyle>
            <a:lvl1pPr marL="0" indent="0" algn="ctr">
              <a:buNone/>
              <a:defRPr sz="1772"/>
            </a:lvl1pPr>
            <a:lvl2pPr marL="337505" indent="0" algn="ctr">
              <a:buNone/>
              <a:defRPr sz="1476"/>
            </a:lvl2pPr>
            <a:lvl3pPr marL="675010" indent="0" algn="ctr">
              <a:buNone/>
              <a:defRPr sz="1329"/>
            </a:lvl3pPr>
            <a:lvl4pPr marL="1012515" indent="0" algn="ctr">
              <a:buNone/>
              <a:defRPr sz="1181"/>
            </a:lvl4pPr>
            <a:lvl5pPr marL="1350020" indent="0" algn="ctr">
              <a:buNone/>
              <a:defRPr sz="1181"/>
            </a:lvl5pPr>
            <a:lvl6pPr marL="1687525" indent="0" algn="ctr">
              <a:buNone/>
              <a:defRPr sz="1181"/>
            </a:lvl6pPr>
            <a:lvl7pPr marL="2025030" indent="0" algn="ctr">
              <a:buNone/>
              <a:defRPr sz="1181"/>
            </a:lvl7pPr>
            <a:lvl8pPr marL="2362535" indent="0" algn="ctr">
              <a:buNone/>
              <a:defRPr sz="1181"/>
            </a:lvl8pPr>
            <a:lvl9pPr marL="2700040" indent="0" algn="ctr">
              <a:buNone/>
              <a:defRPr sz="1181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2C7CEE3-9DCA-258E-C04D-A0B7C18C1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453F-85A3-4B9B-99B1-771863177EBF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56A164C-C311-EBE4-53EC-064CFF0B3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C2E81C-EEA2-C4B7-F707-2546927E9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6342-C5DA-476B-937D-2A3199441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01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1AF9CD-7184-530B-5425-A7BDDFEFA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8341D60-D4DD-B396-4141-27D9677F1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84BC89-024A-70C9-E37F-125B6FBF0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453F-85A3-4B9B-99B1-771863177EBF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34B9C0E-0095-6916-4B8F-628AB305E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10E184D-9A54-E000-0091-01214CF86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6342-C5DA-476B-937D-2A3199441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43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11DDE1A-6096-A850-6853-FB260BFCE5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40295" y="479142"/>
            <a:ext cx="1940525" cy="762669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91E7B80-A6FE-E22B-BA10-E1B355314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8718" y="479142"/>
            <a:ext cx="5709082" cy="762669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63F0A05-7F42-6E7C-F470-57D8A7F8C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453F-85A3-4B9B-99B1-771863177EBF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74BF60-0EA5-EC6A-566F-6D0F83DB2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523D810-331F-12D6-5677-290B1EC0C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6342-C5DA-476B-937D-2A3199441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CE21BF-606C-A752-3B6F-FD1158D84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EFEF98E-934A-429A-DC47-F89EDC44F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F15F7B9-F0AC-BA82-2739-135F374A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453F-85A3-4B9B-99B1-771863177EBF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9C20C42-B5D2-5D04-5B0C-FDB1D3CF8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8DCA35E-AC1D-993C-01B5-69DE1260E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6342-C5DA-476B-937D-2A3199441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30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2DAAD3-F976-F449-5EF7-D1D50DDC9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031" y="2243636"/>
            <a:ext cx="7762102" cy="3743557"/>
          </a:xfrm>
        </p:spPr>
        <p:txBody>
          <a:bodyPr anchor="b"/>
          <a:lstStyle>
            <a:lvl1pPr>
              <a:defRPr sz="4429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DC571EB-443C-9B71-9970-A5F72C74D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4031" y="6022609"/>
            <a:ext cx="7762102" cy="1968648"/>
          </a:xfrm>
        </p:spPr>
        <p:txBody>
          <a:bodyPr/>
          <a:lstStyle>
            <a:lvl1pPr marL="0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1pPr>
            <a:lvl2pPr marL="337505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2pPr>
            <a:lvl3pPr marL="675010" indent="0">
              <a:buNone/>
              <a:defRPr sz="1329">
                <a:solidFill>
                  <a:schemeClr val="tx1">
                    <a:tint val="75000"/>
                  </a:schemeClr>
                </a:solidFill>
              </a:defRPr>
            </a:lvl3pPr>
            <a:lvl4pPr marL="101251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4pPr>
            <a:lvl5pPr marL="135002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5pPr>
            <a:lvl6pPr marL="168752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6pPr>
            <a:lvl7pPr marL="202503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7pPr>
            <a:lvl8pPr marL="236253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8pPr>
            <a:lvl9pPr marL="270004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C47AC0A-3291-9E5A-1A8E-6C356A6A1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453F-85A3-4B9B-99B1-771863177EBF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FA94E3F-2929-7C69-FBBD-ABBBB3C9D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9E5361A-AD07-0F26-B342-AB33B193B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6342-C5DA-476B-937D-2A3199441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904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24363F-0628-FEAE-F7D6-B2C4C43CF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EB6E32D-A57B-A8DC-4FF8-29AB14C44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8718" y="2395710"/>
            <a:ext cx="3824804" cy="571012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0CA780F-1F06-24F0-2FBC-032706D65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56016" y="2395710"/>
            <a:ext cx="3824804" cy="571012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52C69F9-B718-864D-B21A-07BCA0500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453F-85A3-4B9B-99B1-771863177EBF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3D91AEE-757D-8B59-77BF-106C1BC8C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C61B485-67B7-167E-4C36-4B9EF5D9D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6342-C5DA-476B-937D-2A3199441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710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C37578-136C-B1AB-EAAD-AC4C69C54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890" y="479143"/>
            <a:ext cx="7762102" cy="173949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3295FA5-4517-B00D-4285-BE756F54E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9891" y="2206137"/>
            <a:ext cx="3807226" cy="1081194"/>
          </a:xfrm>
        </p:spPr>
        <p:txBody>
          <a:bodyPr anchor="b"/>
          <a:lstStyle>
            <a:lvl1pPr marL="0" indent="0">
              <a:buNone/>
              <a:defRPr sz="1772" b="1"/>
            </a:lvl1pPr>
            <a:lvl2pPr marL="337505" indent="0">
              <a:buNone/>
              <a:defRPr sz="1476" b="1"/>
            </a:lvl2pPr>
            <a:lvl3pPr marL="675010" indent="0">
              <a:buNone/>
              <a:defRPr sz="1329" b="1"/>
            </a:lvl3pPr>
            <a:lvl4pPr marL="1012515" indent="0">
              <a:buNone/>
              <a:defRPr sz="1181" b="1"/>
            </a:lvl4pPr>
            <a:lvl5pPr marL="1350020" indent="0">
              <a:buNone/>
              <a:defRPr sz="1181" b="1"/>
            </a:lvl5pPr>
            <a:lvl6pPr marL="1687525" indent="0">
              <a:buNone/>
              <a:defRPr sz="1181" b="1"/>
            </a:lvl6pPr>
            <a:lvl7pPr marL="2025030" indent="0">
              <a:buNone/>
              <a:defRPr sz="1181" b="1"/>
            </a:lvl7pPr>
            <a:lvl8pPr marL="2362535" indent="0">
              <a:buNone/>
              <a:defRPr sz="1181" b="1"/>
            </a:lvl8pPr>
            <a:lvl9pPr marL="2700040" indent="0">
              <a:buNone/>
              <a:defRPr sz="1181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0F4D836-4FFA-7FE1-80C1-CA4E5FC1E3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891" y="3287331"/>
            <a:ext cx="3807226" cy="483516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A2076A8-F2BD-5D8A-2F3A-7B051414A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56016" y="2206137"/>
            <a:ext cx="3825976" cy="1081194"/>
          </a:xfrm>
        </p:spPr>
        <p:txBody>
          <a:bodyPr anchor="b"/>
          <a:lstStyle>
            <a:lvl1pPr marL="0" indent="0">
              <a:buNone/>
              <a:defRPr sz="1772" b="1"/>
            </a:lvl1pPr>
            <a:lvl2pPr marL="337505" indent="0">
              <a:buNone/>
              <a:defRPr sz="1476" b="1"/>
            </a:lvl2pPr>
            <a:lvl3pPr marL="675010" indent="0">
              <a:buNone/>
              <a:defRPr sz="1329" b="1"/>
            </a:lvl3pPr>
            <a:lvl4pPr marL="1012515" indent="0">
              <a:buNone/>
              <a:defRPr sz="1181" b="1"/>
            </a:lvl4pPr>
            <a:lvl5pPr marL="1350020" indent="0">
              <a:buNone/>
              <a:defRPr sz="1181" b="1"/>
            </a:lvl5pPr>
            <a:lvl6pPr marL="1687525" indent="0">
              <a:buNone/>
              <a:defRPr sz="1181" b="1"/>
            </a:lvl6pPr>
            <a:lvl7pPr marL="2025030" indent="0">
              <a:buNone/>
              <a:defRPr sz="1181" b="1"/>
            </a:lvl7pPr>
            <a:lvl8pPr marL="2362535" indent="0">
              <a:buNone/>
              <a:defRPr sz="1181" b="1"/>
            </a:lvl8pPr>
            <a:lvl9pPr marL="2700040" indent="0">
              <a:buNone/>
              <a:defRPr sz="1181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BAE6DA3-9198-0932-B856-1826DCB09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56016" y="3287331"/>
            <a:ext cx="3825976" cy="483516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204CC11-781E-6CD9-31E6-81D0C8A1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453F-85A3-4B9B-99B1-771863177EBF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A2501D6-EBE4-BA04-CF26-1AC0326D1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956D8D5-BC6B-77D9-C7D5-7950A860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6342-C5DA-476B-937D-2A3199441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308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9358A7-D1B8-F5D1-0612-F20B5BFB7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AABCB22-4781-39A3-16A9-4ED4835E2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453F-85A3-4B9B-99B1-771863177EBF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6833FF7-EA11-BF7D-035B-0DBB23F40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6B66B3C-D6A3-DC0A-26CB-C041884BC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6342-C5DA-476B-937D-2A3199441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51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1097EF3-9DB1-FE81-DE72-ED3CFD8E0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453F-85A3-4B9B-99B1-771863177EBF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AA014A7-9ACD-D6E8-685A-9169E49B4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9FD611D-B732-E3E6-E36E-A1D05D0C4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6342-C5DA-476B-937D-2A3199441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105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CF80D1-6A5D-ED91-67C3-F7F163C87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891" y="599969"/>
            <a:ext cx="2902585" cy="2099892"/>
          </a:xfrm>
        </p:spPr>
        <p:txBody>
          <a:bodyPr anchor="b"/>
          <a:lstStyle>
            <a:lvl1pPr>
              <a:defRPr sz="2362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8BF186B-50BB-C0AD-85C4-EB2547778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5976" y="1295767"/>
            <a:ext cx="4556016" cy="6395505"/>
          </a:xfrm>
        </p:spPr>
        <p:txBody>
          <a:bodyPr/>
          <a:lstStyle>
            <a:lvl1pPr>
              <a:defRPr sz="2362"/>
            </a:lvl1pPr>
            <a:lvl2pPr>
              <a:defRPr sz="2067"/>
            </a:lvl2pPr>
            <a:lvl3pPr>
              <a:defRPr sz="1772"/>
            </a:lvl3pPr>
            <a:lvl4pPr>
              <a:defRPr sz="1476"/>
            </a:lvl4pPr>
            <a:lvl5pPr>
              <a:defRPr sz="1476"/>
            </a:lvl5pPr>
            <a:lvl6pPr>
              <a:defRPr sz="1476"/>
            </a:lvl6pPr>
            <a:lvl7pPr>
              <a:defRPr sz="1476"/>
            </a:lvl7pPr>
            <a:lvl8pPr>
              <a:defRPr sz="1476"/>
            </a:lvl8pPr>
            <a:lvl9pPr>
              <a:defRPr sz="1476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F09BDB5-DCA1-ABF2-C203-1A6EB5C70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891" y="2699862"/>
            <a:ext cx="2902585" cy="5001827"/>
          </a:xfrm>
        </p:spPr>
        <p:txBody>
          <a:bodyPr/>
          <a:lstStyle>
            <a:lvl1pPr marL="0" indent="0">
              <a:buNone/>
              <a:defRPr sz="1181"/>
            </a:lvl1pPr>
            <a:lvl2pPr marL="337505" indent="0">
              <a:buNone/>
              <a:defRPr sz="1033"/>
            </a:lvl2pPr>
            <a:lvl3pPr marL="675010" indent="0">
              <a:buNone/>
              <a:defRPr sz="886"/>
            </a:lvl3pPr>
            <a:lvl4pPr marL="1012515" indent="0">
              <a:buNone/>
              <a:defRPr sz="738"/>
            </a:lvl4pPr>
            <a:lvl5pPr marL="1350020" indent="0">
              <a:buNone/>
              <a:defRPr sz="738"/>
            </a:lvl5pPr>
            <a:lvl6pPr marL="1687525" indent="0">
              <a:buNone/>
              <a:defRPr sz="738"/>
            </a:lvl6pPr>
            <a:lvl7pPr marL="2025030" indent="0">
              <a:buNone/>
              <a:defRPr sz="738"/>
            </a:lvl7pPr>
            <a:lvl8pPr marL="2362535" indent="0">
              <a:buNone/>
              <a:defRPr sz="738"/>
            </a:lvl8pPr>
            <a:lvl9pPr marL="2700040" indent="0">
              <a:buNone/>
              <a:defRPr sz="738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2F6BE03-5C47-0B25-E819-B7A6E009D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453F-85A3-4B9B-99B1-771863177EBF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5F37C08-C897-B3A3-BB61-95E235F65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7B87D7C-DF64-8BAA-7BD2-BC56D3F83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6342-C5DA-476B-937D-2A3199441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067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5D9976-E298-BED6-F95C-A1BEA95E3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891" y="599969"/>
            <a:ext cx="2902585" cy="2099892"/>
          </a:xfrm>
        </p:spPr>
        <p:txBody>
          <a:bodyPr anchor="b"/>
          <a:lstStyle>
            <a:lvl1pPr>
              <a:defRPr sz="2362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FF2D629-52EC-F6E9-B0BB-E61648BC17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25976" y="1295767"/>
            <a:ext cx="4556016" cy="6395505"/>
          </a:xfrm>
        </p:spPr>
        <p:txBody>
          <a:bodyPr/>
          <a:lstStyle>
            <a:lvl1pPr marL="0" indent="0">
              <a:buNone/>
              <a:defRPr sz="2362"/>
            </a:lvl1pPr>
            <a:lvl2pPr marL="337505" indent="0">
              <a:buNone/>
              <a:defRPr sz="2067"/>
            </a:lvl2pPr>
            <a:lvl3pPr marL="675010" indent="0">
              <a:buNone/>
              <a:defRPr sz="1772"/>
            </a:lvl3pPr>
            <a:lvl4pPr marL="1012515" indent="0">
              <a:buNone/>
              <a:defRPr sz="1476"/>
            </a:lvl4pPr>
            <a:lvl5pPr marL="1350020" indent="0">
              <a:buNone/>
              <a:defRPr sz="1476"/>
            </a:lvl5pPr>
            <a:lvl6pPr marL="1687525" indent="0">
              <a:buNone/>
              <a:defRPr sz="1476"/>
            </a:lvl6pPr>
            <a:lvl7pPr marL="2025030" indent="0">
              <a:buNone/>
              <a:defRPr sz="1476"/>
            </a:lvl7pPr>
            <a:lvl8pPr marL="2362535" indent="0">
              <a:buNone/>
              <a:defRPr sz="1476"/>
            </a:lvl8pPr>
            <a:lvl9pPr marL="2700040" indent="0">
              <a:buNone/>
              <a:defRPr sz="1476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B5FAF-71D4-64B9-19A0-6C3E12F79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891" y="2699862"/>
            <a:ext cx="2902585" cy="5001827"/>
          </a:xfrm>
        </p:spPr>
        <p:txBody>
          <a:bodyPr/>
          <a:lstStyle>
            <a:lvl1pPr marL="0" indent="0">
              <a:buNone/>
              <a:defRPr sz="1181"/>
            </a:lvl1pPr>
            <a:lvl2pPr marL="337505" indent="0">
              <a:buNone/>
              <a:defRPr sz="1033"/>
            </a:lvl2pPr>
            <a:lvl3pPr marL="675010" indent="0">
              <a:buNone/>
              <a:defRPr sz="886"/>
            </a:lvl3pPr>
            <a:lvl4pPr marL="1012515" indent="0">
              <a:buNone/>
              <a:defRPr sz="738"/>
            </a:lvl4pPr>
            <a:lvl5pPr marL="1350020" indent="0">
              <a:buNone/>
              <a:defRPr sz="738"/>
            </a:lvl5pPr>
            <a:lvl6pPr marL="1687525" indent="0">
              <a:buNone/>
              <a:defRPr sz="738"/>
            </a:lvl6pPr>
            <a:lvl7pPr marL="2025030" indent="0">
              <a:buNone/>
              <a:defRPr sz="738"/>
            </a:lvl7pPr>
            <a:lvl8pPr marL="2362535" indent="0">
              <a:buNone/>
              <a:defRPr sz="738"/>
            </a:lvl8pPr>
            <a:lvl9pPr marL="2700040" indent="0">
              <a:buNone/>
              <a:defRPr sz="738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142517B-7B39-1055-CAD2-82CA29548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453F-85A3-4B9B-99B1-771863177EBF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709B169-8EC9-04B7-19BA-FB0154677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6949A3F-C3CC-AA70-067C-C7A2841E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6342-C5DA-476B-937D-2A3199441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813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57E3987-E8C4-19BF-34DF-FCF7BC057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718" y="479143"/>
            <a:ext cx="7762102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F35D6E6-460A-DEB5-1C2E-9A27A07E6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8718" y="2395710"/>
            <a:ext cx="7762102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50CB8D2-901F-CF35-10D0-1A039D933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8718" y="8341239"/>
            <a:ext cx="202489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7453F-85A3-4B9B-99B1-771863177EBF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A6129EC-930F-B0BF-E423-DF4AFA79B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81097" y="8341239"/>
            <a:ext cx="3037344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22621A-4A2B-A6D0-2D6B-F2144E96CD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55924" y="8341239"/>
            <a:ext cx="202489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C6342-C5DA-476B-937D-2A3199441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087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</p:sldLayoutIdLst>
  <p:txStyles>
    <p:titleStyle>
      <a:lvl1pPr algn="l" defTabSz="675010" rtl="0" eaLnBrk="1" latinLnBrk="1" hangingPunct="1">
        <a:lnSpc>
          <a:spcPct val="90000"/>
        </a:lnSpc>
        <a:spcBef>
          <a:spcPct val="0"/>
        </a:spcBef>
        <a:buNone/>
        <a:defRPr sz="32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753" indent="-168753" algn="l" defTabSz="675010" rtl="0" eaLnBrk="1" latinLnBrk="1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067" kern="1200">
          <a:solidFill>
            <a:schemeClr val="tx1"/>
          </a:solidFill>
          <a:latin typeface="+mn-lt"/>
          <a:ea typeface="+mn-ea"/>
          <a:cs typeface="+mn-cs"/>
        </a:defRPr>
      </a:lvl1pPr>
      <a:lvl2pPr marL="506258" indent="-168753" algn="l" defTabSz="675010" rtl="0" eaLnBrk="1" latinLnBrk="1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43763" indent="-168753" algn="l" defTabSz="675010" rtl="0" eaLnBrk="1" latinLnBrk="1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3pPr>
      <a:lvl4pPr marL="1181268" indent="-168753" algn="l" defTabSz="675010" rtl="0" eaLnBrk="1" latinLnBrk="1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4pPr>
      <a:lvl5pPr marL="1518773" indent="-168753" algn="l" defTabSz="675010" rtl="0" eaLnBrk="1" latinLnBrk="1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5pPr>
      <a:lvl6pPr marL="1856278" indent="-168753" algn="l" defTabSz="675010" rtl="0" eaLnBrk="1" latinLnBrk="1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6pPr>
      <a:lvl7pPr marL="2193783" indent="-168753" algn="l" defTabSz="675010" rtl="0" eaLnBrk="1" latinLnBrk="1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7pPr>
      <a:lvl8pPr marL="2531288" indent="-168753" algn="l" defTabSz="675010" rtl="0" eaLnBrk="1" latinLnBrk="1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8pPr>
      <a:lvl9pPr marL="2868793" indent="-168753" algn="l" defTabSz="675010" rtl="0" eaLnBrk="1" latinLnBrk="1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75010" rtl="0" eaLnBrk="1" latinLnBrk="1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1pPr>
      <a:lvl2pPr marL="337505" algn="l" defTabSz="675010" rtl="0" eaLnBrk="1" latinLnBrk="1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2pPr>
      <a:lvl3pPr marL="675010" algn="l" defTabSz="675010" rtl="0" eaLnBrk="1" latinLnBrk="1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3pPr>
      <a:lvl4pPr marL="1012515" algn="l" defTabSz="675010" rtl="0" eaLnBrk="1" latinLnBrk="1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4pPr>
      <a:lvl5pPr marL="1350020" algn="l" defTabSz="675010" rtl="0" eaLnBrk="1" latinLnBrk="1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5pPr>
      <a:lvl6pPr marL="1687525" algn="l" defTabSz="675010" rtl="0" eaLnBrk="1" latinLnBrk="1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6pPr>
      <a:lvl7pPr marL="2025030" algn="l" defTabSz="675010" rtl="0" eaLnBrk="1" latinLnBrk="1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7pPr>
      <a:lvl8pPr marL="2362535" algn="l" defTabSz="675010" rtl="0" eaLnBrk="1" latinLnBrk="1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8pPr>
      <a:lvl9pPr marL="2700040" algn="l" defTabSz="675010" rtl="0" eaLnBrk="1" latinLnBrk="1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6ECF83C0-BD95-D516-E7C3-466C213E1EF6}"/>
              </a:ext>
            </a:extLst>
          </p:cNvPr>
          <p:cNvSpPr/>
          <p:nvPr/>
        </p:nvSpPr>
        <p:spPr>
          <a:xfrm>
            <a:off x="4369141" y="2307771"/>
            <a:ext cx="1611086" cy="1001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ko-KR" altLang="en-US" sz="1200" b="1" dirty="0">
                <a:solidFill>
                  <a:schemeClr val="bg1"/>
                </a:solidFill>
              </a:rPr>
              <a:t>미션을</a:t>
            </a:r>
            <a:endParaRPr lang="en-US" altLang="ko-KR" sz="1200" b="1" dirty="0">
              <a:solidFill>
                <a:schemeClr val="bg1"/>
              </a:solidFill>
            </a:endParaRPr>
          </a:p>
          <a:p>
            <a:pPr algn="ctr"/>
            <a:r>
              <a:rPr lang="ko-KR" altLang="en-US" sz="1200" b="1" dirty="0">
                <a:solidFill>
                  <a:schemeClr val="bg1"/>
                </a:solidFill>
              </a:rPr>
              <a:t>입력하세요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886394C0-3C16-5C8C-0DA9-D3893FFED87C}"/>
              </a:ext>
            </a:extLst>
          </p:cNvPr>
          <p:cNvSpPr/>
          <p:nvPr/>
        </p:nvSpPr>
        <p:spPr>
          <a:xfrm>
            <a:off x="3139054" y="3999026"/>
            <a:ext cx="1611086" cy="1001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ko-KR" altLang="en-US" sz="1200" b="1" dirty="0">
                <a:solidFill>
                  <a:schemeClr val="bg1"/>
                </a:solidFill>
              </a:rPr>
              <a:t>가치를</a:t>
            </a:r>
            <a:endParaRPr lang="en-US" altLang="ko-KR" sz="1200" b="1" dirty="0">
              <a:solidFill>
                <a:schemeClr val="bg1"/>
              </a:solidFill>
            </a:endParaRPr>
          </a:p>
          <a:p>
            <a:pPr algn="ctr"/>
            <a:r>
              <a:rPr lang="ko-KR" altLang="en-US" sz="1200" b="1" dirty="0">
                <a:solidFill>
                  <a:schemeClr val="bg1"/>
                </a:solidFill>
              </a:rPr>
              <a:t>입력하세요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A86998B-8660-E048-6642-22E69EE09B19}"/>
              </a:ext>
            </a:extLst>
          </p:cNvPr>
          <p:cNvSpPr/>
          <p:nvPr/>
        </p:nvSpPr>
        <p:spPr>
          <a:xfrm>
            <a:off x="4325597" y="3574484"/>
            <a:ext cx="1611086" cy="1001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ko-KR" altLang="en-US" sz="1200" b="1" dirty="0">
                <a:solidFill>
                  <a:schemeClr val="bg1"/>
                </a:solidFill>
              </a:rPr>
              <a:t>가치를</a:t>
            </a:r>
            <a:endParaRPr lang="en-US" altLang="ko-KR" sz="1200" b="1" dirty="0">
              <a:solidFill>
                <a:schemeClr val="bg1"/>
              </a:solidFill>
            </a:endParaRPr>
          </a:p>
          <a:p>
            <a:pPr algn="ctr"/>
            <a:r>
              <a:rPr lang="ko-KR" altLang="en-US" sz="1200" b="1" dirty="0">
                <a:solidFill>
                  <a:schemeClr val="bg1"/>
                </a:solidFill>
              </a:rPr>
              <a:t>입력하세요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47575C3-FF12-09A4-8A02-55B7D572F47F}"/>
              </a:ext>
            </a:extLst>
          </p:cNvPr>
          <p:cNvSpPr/>
          <p:nvPr/>
        </p:nvSpPr>
        <p:spPr>
          <a:xfrm>
            <a:off x="5599226" y="3999026"/>
            <a:ext cx="1611086" cy="1001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ko-KR" altLang="en-US" sz="1200" b="1" dirty="0">
                <a:solidFill>
                  <a:schemeClr val="bg1"/>
                </a:solidFill>
              </a:rPr>
              <a:t>가치를</a:t>
            </a:r>
            <a:endParaRPr lang="en-US" altLang="ko-KR" sz="1200" b="1" dirty="0">
              <a:solidFill>
                <a:schemeClr val="bg1"/>
              </a:solidFill>
            </a:endParaRPr>
          </a:p>
          <a:p>
            <a:pPr algn="ctr"/>
            <a:r>
              <a:rPr lang="ko-KR" altLang="en-US" sz="1200" b="1" dirty="0">
                <a:solidFill>
                  <a:schemeClr val="bg1"/>
                </a:solidFill>
              </a:rPr>
              <a:t>입력하세요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2F16C5B-D7AF-209D-77CF-73B71DC4EF48}"/>
              </a:ext>
            </a:extLst>
          </p:cNvPr>
          <p:cNvSpPr/>
          <p:nvPr/>
        </p:nvSpPr>
        <p:spPr>
          <a:xfrm>
            <a:off x="3162810" y="5505224"/>
            <a:ext cx="3936660" cy="1001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ko-KR" altLang="en-US" sz="1200" dirty="0">
                <a:solidFill>
                  <a:sysClr val="windowText" lastClr="000000"/>
                </a:solidFill>
              </a:rPr>
              <a:t>비전을 입력하세요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02AB77C-8110-20D4-96CD-1F44E121CE49}"/>
              </a:ext>
            </a:extLst>
          </p:cNvPr>
          <p:cNvSpPr/>
          <p:nvPr/>
        </p:nvSpPr>
        <p:spPr>
          <a:xfrm>
            <a:off x="1527968" y="7011422"/>
            <a:ext cx="1611086" cy="1001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ko-KR" altLang="en-US" sz="1200" dirty="0">
                <a:solidFill>
                  <a:sysClr val="windowText" lastClr="000000"/>
                </a:solidFill>
              </a:rPr>
              <a:t>목표를</a:t>
            </a:r>
            <a:endParaRPr lang="en-US" altLang="ko-KR" sz="1200" dirty="0">
              <a:solidFill>
                <a:sysClr val="windowText" lastClr="000000"/>
              </a:solidFill>
            </a:endParaRPr>
          </a:p>
          <a:p>
            <a:pPr algn="ctr"/>
            <a:r>
              <a:rPr lang="ko-KR" altLang="en-US" sz="1200" dirty="0">
                <a:solidFill>
                  <a:sysClr val="windowText" lastClr="000000"/>
                </a:solidFill>
              </a:rPr>
              <a:t>입력하세요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BC532C68-970E-95AF-EAC5-956FAB78FEF6}"/>
              </a:ext>
            </a:extLst>
          </p:cNvPr>
          <p:cNvSpPr/>
          <p:nvPr/>
        </p:nvSpPr>
        <p:spPr>
          <a:xfrm>
            <a:off x="4325597" y="7011422"/>
            <a:ext cx="1611086" cy="1001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ko-KR" altLang="en-US" sz="1200" dirty="0">
                <a:solidFill>
                  <a:sysClr val="windowText" lastClr="000000"/>
                </a:solidFill>
              </a:rPr>
              <a:t>목표를</a:t>
            </a:r>
            <a:endParaRPr lang="en-US" altLang="ko-KR" sz="1200" dirty="0">
              <a:solidFill>
                <a:sysClr val="windowText" lastClr="000000"/>
              </a:solidFill>
            </a:endParaRPr>
          </a:p>
          <a:p>
            <a:pPr algn="ctr"/>
            <a:r>
              <a:rPr lang="ko-KR" altLang="en-US" sz="1200" dirty="0">
                <a:solidFill>
                  <a:sysClr val="windowText" lastClr="000000"/>
                </a:solidFill>
              </a:rPr>
              <a:t>입력하세요</a:t>
            </a:r>
          </a:p>
          <a:p>
            <a:pPr algn="ctr"/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515B050-900D-C6CC-9EB0-F2EACD8D2A77}"/>
              </a:ext>
            </a:extLst>
          </p:cNvPr>
          <p:cNvSpPr/>
          <p:nvPr/>
        </p:nvSpPr>
        <p:spPr>
          <a:xfrm>
            <a:off x="2932225" y="7011422"/>
            <a:ext cx="1611086" cy="1001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ko-KR" altLang="en-US" sz="1200" dirty="0">
                <a:solidFill>
                  <a:sysClr val="windowText" lastClr="000000"/>
                </a:solidFill>
              </a:rPr>
              <a:t>목표를</a:t>
            </a:r>
            <a:endParaRPr lang="en-US" altLang="ko-KR" sz="1200" dirty="0">
              <a:solidFill>
                <a:sysClr val="windowText" lastClr="000000"/>
              </a:solidFill>
            </a:endParaRPr>
          </a:p>
          <a:p>
            <a:pPr algn="ctr"/>
            <a:r>
              <a:rPr lang="ko-KR" altLang="en-US" sz="1200" dirty="0">
                <a:solidFill>
                  <a:sysClr val="windowText" lastClr="000000"/>
                </a:solidFill>
              </a:rPr>
              <a:t>입력하세요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B841D387-2C1D-E5D3-6588-476FFAA55631}"/>
              </a:ext>
            </a:extLst>
          </p:cNvPr>
          <p:cNvSpPr/>
          <p:nvPr/>
        </p:nvSpPr>
        <p:spPr>
          <a:xfrm>
            <a:off x="5729854" y="7011422"/>
            <a:ext cx="1611086" cy="1001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ko-KR" altLang="en-US" sz="1200" dirty="0">
                <a:solidFill>
                  <a:sysClr val="windowText" lastClr="000000"/>
                </a:solidFill>
              </a:rPr>
              <a:t>목표를</a:t>
            </a:r>
            <a:endParaRPr lang="en-US" altLang="ko-KR" sz="1200" dirty="0">
              <a:solidFill>
                <a:sysClr val="windowText" lastClr="000000"/>
              </a:solidFill>
            </a:endParaRPr>
          </a:p>
          <a:p>
            <a:pPr algn="ctr"/>
            <a:r>
              <a:rPr lang="ko-KR" altLang="en-US" sz="1200" dirty="0">
                <a:solidFill>
                  <a:sysClr val="windowText" lastClr="000000"/>
                </a:solidFill>
              </a:rPr>
              <a:t>입력하세요</a:t>
            </a:r>
          </a:p>
          <a:p>
            <a:pPr algn="ctr"/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D1A1DECF-E3EF-2040-604E-4010F6C4B276}"/>
              </a:ext>
            </a:extLst>
          </p:cNvPr>
          <p:cNvSpPr/>
          <p:nvPr/>
        </p:nvSpPr>
        <p:spPr>
          <a:xfrm>
            <a:off x="7210312" y="7011421"/>
            <a:ext cx="1611086" cy="1001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ko-KR" altLang="en-US" sz="1200" dirty="0">
                <a:solidFill>
                  <a:sysClr val="windowText" lastClr="000000"/>
                </a:solidFill>
              </a:rPr>
              <a:t>목표를</a:t>
            </a:r>
            <a:endParaRPr lang="en-US" altLang="ko-KR" sz="1200" dirty="0">
              <a:solidFill>
                <a:sysClr val="windowText" lastClr="000000"/>
              </a:solidFill>
            </a:endParaRPr>
          </a:p>
          <a:p>
            <a:pPr algn="ctr"/>
            <a:r>
              <a:rPr lang="ko-KR" altLang="en-US" sz="1200" dirty="0">
                <a:solidFill>
                  <a:sysClr val="windowText" lastClr="000000"/>
                </a:solidFill>
              </a:rPr>
              <a:t>입력하세요</a:t>
            </a:r>
          </a:p>
          <a:p>
            <a:pPr algn="ctr"/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31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9BCD1B-07CF-F3B0-7AE2-D7189E7DF14B}"/>
              </a:ext>
            </a:extLst>
          </p:cNvPr>
          <p:cNvSpPr txBox="1"/>
          <p:nvPr/>
        </p:nvSpPr>
        <p:spPr>
          <a:xfrm>
            <a:off x="673440" y="2220682"/>
            <a:ext cx="7652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미션을 작성하세요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896B63-E774-D014-4B0E-165D1DF20E84}"/>
              </a:ext>
            </a:extLst>
          </p:cNvPr>
          <p:cNvSpPr txBox="1"/>
          <p:nvPr/>
        </p:nvSpPr>
        <p:spPr>
          <a:xfrm>
            <a:off x="673440" y="5736771"/>
            <a:ext cx="7652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가치를 작성하세요</a:t>
            </a:r>
          </a:p>
        </p:txBody>
      </p:sp>
    </p:spTree>
    <p:extLst>
      <p:ext uri="{BB962C8B-B14F-4D97-AF65-F5344CB8AC3E}">
        <p14:creationId xmlns:p14="http://schemas.microsoft.com/office/powerpoint/2010/main" val="3679250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8FCB77-1019-1356-C920-E2FB5DED2EF7}"/>
              </a:ext>
            </a:extLst>
          </p:cNvPr>
          <p:cNvSpPr txBox="1"/>
          <p:nvPr/>
        </p:nvSpPr>
        <p:spPr>
          <a:xfrm>
            <a:off x="696686" y="2296886"/>
            <a:ext cx="7652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비전을 작성하세요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A8FB34-694A-6EF9-108F-2D54BA22C09F}"/>
              </a:ext>
            </a:extLst>
          </p:cNvPr>
          <p:cNvSpPr txBox="1"/>
          <p:nvPr/>
        </p:nvSpPr>
        <p:spPr>
          <a:xfrm>
            <a:off x="673440" y="4691743"/>
            <a:ext cx="7652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목표를 작성하세요</a:t>
            </a:r>
          </a:p>
        </p:txBody>
      </p:sp>
    </p:spTree>
    <p:extLst>
      <p:ext uri="{BB962C8B-B14F-4D97-AF65-F5344CB8AC3E}">
        <p14:creationId xmlns:p14="http://schemas.microsoft.com/office/powerpoint/2010/main" val="3030018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1FA73C66-9F50-E555-9E75-400751D04821}"/>
              </a:ext>
            </a:extLst>
          </p:cNvPr>
          <p:cNvSpPr/>
          <p:nvPr/>
        </p:nvSpPr>
        <p:spPr>
          <a:xfrm>
            <a:off x="729343" y="5682343"/>
            <a:ext cx="1611086" cy="2111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ko-KR" sz="1200" dirty="0">
                <a:solidFill>
                  <a:sysClr val="windowText" lastClr="000000"/>
                </a:solidFill>
              </a:rPr>
              <a:t>1.</a:t>
            </a:r>
          </a:p>
          <a:p>
            <a:r>
              <a:rPr lang="en-US" altLang="ko-KR" sz="1200" dirty="0">
                <a:solidFill>
                  <a:sysClr val="windowText" lastClr="000000"/>
                </a:solidFill>
              </a:rPr>
              <a:t>2.</a:t>
            </a:r>
          </a:p>
          <a:p>
            <a:r>
              <a:rPr lang="en-US" altLang="ko-KR" sz="1200" dirty="0">
                <a:solidFill>
                  <a:sysClr val="windowText" lastClr="000000"/>
                </a:solidFill>
              </a:rPr>
              <a:t>3</a:t>
            </a:r>
          </a:p>
          <a:p>
            <a:r>
              <a:rPr lang="en-US" altLang="ko-KR" sz="1200" dirty="0">
                <a:solidFill>
                  <a:sysClr val="windowText" lastClr="000000"/>
                </a:solidFill>
              </a:rPr>
              <a:t>4</a:t>
            </a:r>
          </a:p>
          <a:p>
            <a:r>
              <a:rPr lang="en-US" altLang="ko-KR" sz="1200" dirty="0">
                <a:solidFill>
                  <a:sysClr val="windowText" lastClr="000000"/>
                </a:solidFill>
              </a:rPr>
              <a:t>5.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40D01A0-ED92-0559-6505-299CDCFEA300}"/>
              </a:ext>
            </a:extLst>
          </p:cNvPr>
          <p:cNvSpPr/>
          <p:nvPr/>
        </p:nvSpPr>
        <p:spPr>
          <a:xfrm>
            <a:off x="729343" y="5323114"/>
            <a:ext cx="1611086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ko-KR" altLang="en-US" sz="1200" b="1" dirty="0">
                <a:solidFill>
                  <a:sysClr val="windowText" lastClr="000000"/>
                </a:solidFill>
              </a:rPr>
              <a:t>현재 상태 입력</a:t>
            </a:r>
            <a:endParaRPr lang="en-US" altLang="ko-KR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2AB96C7-1677-345F-70CF-2F4BF0341482}"/>
              </a:ext>
            </a:extLst>
          </p:cNvPr>
          <p:cNvSpPr/>
          <p:nvPr/>
        </p:nvSpPr>
        <p:spPr>
          <a:xfrm>
            <a:off x="2656114" y="4767943"/>
            <a:ext cx="1611086" cy="2111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ko-KR" sz="1200" dirty="0">
                <a:solidFill>
                  <a:sysClr val="windowText" lastClr="000000"/>
                </a:solidFill>
              </a:rPr>
              <a:t>1.</a:t>
            </a:r>
          </a:p>
          <a:p>
            <a:r>
              <a:rPr lang="en-US" altLang="ko-KR" sz="1200" dirty="0">
                <a:solidFill>
                  <a:sysClr val="windowText" lastClr="000000"/>
                </a:solidFill>
              </a:rPr>
              <a:t>2.</a:t>
            </a:r>
          </a:p>
          <a:p>
            <a:r>
              <a:rPr lang="en-US" altLang="ko-KR" sz="1200" dirty="0">
                <a:solidFill>
                  <a:sysClr val="windowText" lastClr="000000"/>
                </a:solidFill>
              </a:rPr>
              <a:t>3</a:t>
            </a:r>
          </a:p>
          <a:p>
            <a:r>
              <a:rPr lang="en-US" altLang="ko-KR" sz="1200" dirty="0">
                <a:solidFill>
                  <a:sysClr val="windowText" lastClr="000000"/>
                </a:solidFill>
              </a:rPr>
              <a:t>4</a:t>
            </a:r>
          </a:p>
          <a:p>
            <a:r>
              <a:rPr lang="en-US" altLang="ko-KR" sz="1200" dirty="0">
                <a:solidFill>
                  <a:sysClr val="windowText" lastClr="000000"/>
                </a:solidFill>
              </a:rPr>
              <a:t>5.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AC83F06B-6E0B-4763-3A7B-72274C9E11EB}"/>
              </a:ext>
            </a:extLst>
          </p:cNvPr>
          <p:cNvSpPr/>
          <p:nvPr/>
        </p:nvSpPr>
        <p:spPr>
          <a:xfrm>
            <a:off x="2656114" y="4408714"/>
            <a:ext cx="1611086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ko-KR" sz="1200" b="1" dirty="0">
                <a:solidFill>
                  <a:sysClr val="windowText" lastClr="000000"/>
                </a:solidFill>
              </a:rPr>
              <a:t>1~2</a:t>
            </a:r>
            <a:r>
              <a:rPr lang="ko-KR" altLang="en-US" sz="1200" b="1" dirty="0">
                <a:solidFill>
                  <a:sysClr val="windowText" lastClr="000000"/>
                </a:solidFill>
              </a:rPr>
              <a:t>년 뒤 목표</a:t>
            </a:r>
            <a:endParaRPr lang="en-US" altLang="ko-KR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88BC6459-0977-0D10-8E8D-0D4188ADEDEE}"/>
              </a:ext>
            </a:extLst>
          </p:cNvPr>
          <p:cNvSpPr/>
          <p:nvPr/>
        </p:nvSpPr>
        <p:spPr>
          <a:xfrm>
            <a:off x="4710568" y="3378541"/>
            <a:ext cx="1611086" cy="2111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ko-KR" sz="1200" dirty="0">
                <a:solidFill>
                  <a:sysClr val="windowText" lastClr="000000"/>
                </a:solidFill>
              </a:rPr>
              <a:t>1.</a:t>
            </a:r>
          </a:p>
          <a:p>
            <a:r>
              <a:rPr lang="en-US" altLang="ko-KR" sz="1200" dirty="0">
                <a:solidFill>
                  <a:sysClr val="windowText" lastClr="000000"/>
                </a:solidFill>
              </a:rPr>
              <a:t>2.</a:t>
            </a:r>
          </a:p>
          <a:p>
            <a:r>
              <a:rPr lang="en-US" altLang="ko-KR" sz="1200" dirty="0">
                <a:solidFill>
                  <a:sysClr val="windowText" lastClr="000000"/>
                </a:solidFill>
              </a:rPr>
              <a:t>3</a:t>
            </a:r>
          </a:p>
          <a:p>
            <a:r>
              <a:rPr lang="en-US" altLang="ko-KR" sz="1200" dirty="0">
                <a:solidFill>
                  <a:sysClr val="windowText" lastClr="000000"/>
                </a:solidFill>
              </a:rPr>
              <a:t>4</a:t>
            </a:r>
          </a:p>
          <a:p>
            <a:r>
              <a:rPr lang="en-US" altLang="ko-KR" sz="1200" dirty="0">
                <a:solidFill>
                  <a:sysClr val="windowText" lastClr="000000"/>
                </a:solidFill>
              </a:rPr>
              <a:t>5.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8E6790D-7356-D694-70EE-B2BA7F6D2C02}"/>
              </a:ext>
            </a:extLst>
          </p:cNvPr>
          <p:cNvSpPr/>
          <p:nvPr/>
        </p:nvSpPr>
        <p:spPr>
          <a:xfrm>
            <a:off x="4710568" y="3019312"/>
            <a:ext cx="1611086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ko-KR" sz="1200" b="1" dirty="0">
                <a:solidFill>
                  <a:sysClr val="windowText" lastClr="000000"/>
                </a:solidFill>
              </a:rPr>
              <a:t>3~4</a:t>
            </a:r>
            <a:r>
              <a:rPr lang="ko-KR" altLang="en-US" sz="1200" b="1" dirty="0">
                <a:solidFill>
                  <a:sysClr val="windowText" lastClr="000000"/>
                </a:solidFill>
              </a:rPr>
              <a:t>년 뒤 목표</a:t>
            </a:r>
            <a:endParaRPr lang="en-US" altLang="ko-KR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9BEEF310-51FA-AA6E-760B-DD73FCDF1993}"/>
              </a:ext>
            </a:extLst>
          </p:cNvPr>
          <p:cNvSpPr/>
          <p:nvPr/>
        </p:nvSpPr>
        <p:spPr>
          <a:xfrm>
            <a:off x="6765022" y="2514599"/>
            <a:ext cx="1611086" cy="2111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ko-KR" sz="1200" dirty="0">
                <a:solidFill>
                  <a:sysClr val="windowText" lastClr="000000"/>
                </a:solidFill>
              </a:rPr>
              <a:t>3</a:t>
            </a:r>
            <a:r>
              <a:rPr lang="ko-KR" altLang="en-US" sz="1200" dirty="0">
                <a:solidFill>
                  <a:sysClr val="windowText" lastClr="000000"/>
                </a:solidFill>
              </a:rPr>
              <a:t>단계부터 작성하여</a:t>
            </a:r>
            <a:endParaRPr lang="en-US" altLang="ko-KR" sz="1200" dirty="0">
              <a:solidFill>
                <a:sysClr val="windowText" lastClr="000000"/>
              </a:solidFill>
            </a:endParaRPr>
          </a:p>
          <a:p>
            <a:r>
              <a:rPr lang="ko-KR" altLang="en-US" sz="1200" dirty="0">
                <a:solidFill>
                  <a:sysClr val="windowText" lastClr="000000"/>
                </a:solidFill>
              </a:rPr>
              <a:t>현재까지 역산한다</a:t>
            </a:r>
            <a:r>
              <a:rPr lang="en-US" altLang="ko-KR" sz="1200" dirty="0">
                <a:solidFill>
                  <a:sysClr val="windowText" lastClr="000000"/>
                </a:solidFill>
              </a:rPr>
              <a:t>.</a:t>
            </a:r>
          </a:p>
          <a:p>
            <a:endParaRPr lang="en-US" altLang="ko-KR" sz="1200" dirty="0">
              <a:solidFill>
                <a:sysClr val="windowText" lastClr="000000"/>
              </a:solidFill>
            </a:endParaRPr>
          </a:p>
          <a:p>
            <a:r>
              <a:rPr lang="en-US" altLang="ko-KR" sz="1200" dirty="0">
                <a:solidFill>
                  <a:sysClr val="windowText" lastClr="000000"/>
                </a:solidFill>
              </a:rPr>
              <a:t>1.</a:t>
            </a:r>
          </a:p>
          <a:p>
            <a:r>
              <a:rPr lang="en-US" altLang="ko-KR" sz="1200" dirty="0">
                <a:solidFill>
                  <a:sysClr val="windowText" lastClr="000000"/>
                </a:solidFill>
              </a:rPr>
              <a:t>2.</a:t>
            </a:r>
          </a:p>
          <a:p>
            <a:r>
              <a:rPr lang="en-US" altLang="ko-KR" sz="1200" dirty="0">
                <a:solidFill>
                  <a:sysClr val="windowText" lastClr="000000"/>
                </a:solidFill>
              </a:rPr>
              <a:t>3</a:t>
            </a:r>
          </a:p>
          <a:p>
            <a:r>
              <a:rPr lang="en-US" altLang="ko-KR" sz="1200" dirty="0">
                <a:solidFill>
                  <a:sysClr val="windowText" lastClr="000000"/>
                </a:solidFill>
              </a:rPr>
              <a:t>4</a:t>
            </a:r>
          </a:p>
          <a:p>
            <a:r>
              <a:rPr lang="en-US" altLang="ko-KR" sz="1200" dirty="0">
                <a:solidFill>
                  <a:sysClr val="windowText" lastClr="000000"/>
                </a:solidFill>
              </a:rPr>
              <a:t>5.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4C1551B-6727-C680-AB46-4717B3C40EF6}"/>
              </a:ext>
            </a:extLst>
          </p:cNvPr>
          <p:cNvSpPr/>
          <p:nvPr/>
        </p:nvSpPr>
        <p:spPr>
          <a:xfrm>
            <a:off x="6765022" y="2155370"/>
            <a:ext cx="1611086" cy="261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ko-KR" sz="1200" b="1" dirty="0">
                <a:solidFill>
                  <a:sysClr val="windowText" lastClr="000000"/>
                </a:solidFill>
              </a:rPr>
              <a:t>5</a:t>
            </a:r>
            <a:r>
              <a:rPr lang="ko-KR" altLang="en-US" sz="1200" b="1" dirty="0">
                <a:solidFill>
                  <a:sysClr val="windowText" lastClr="000000"/>
                </a:solidFill>
              </a:rPr>
              <a:t>년 뒤 목표</a:t>
            </a:r>
            <a:endParaRPr lang="en-US" altLang="ko-KR" sz="12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409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32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>
            <a:extLst>
              <a:ext uri="{FF2B5EF4-FFF2-40B4-BE49-F238E27FC236}">
                <a16:creationId xmlns:a16="http://schemas.microsoft.com/office/drawing/2014/main" id="{6CEE25A4-9DAD-6193-0C48-6E7C3506F7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575201"/>
              </p:ext>
            </p:extLst>
          </p:nvPr>
        </p:nvGraphicFramePr>
        <p:xfrm>
          <a:off x="-4285" y="1518915"/>
          <a:ext cx="9003823" cy="59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1999880" imgH="7999920" progId="">
                  <p:embed/>
                </p:oleObj>
              </mc:Choice>
              <mc:Fallback>
                <p:oleObj r:id="rId2" imgW="11999880" imgH="799992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-4285" y="1518915"/>
                        <a:ext cx="9003823" cy="5992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F3E4F4E-CC5D-4CFC-21A3-745C6B2EC7BE}"/>
              </a:ext>
            </a:extLst>
          </p:cNvPr>
          <p:cNvSpPr txBox="1"/>
          <p:nvPr/>
        </p:nvSpPr>
        <p:spPr>
          <a:xfrm>
            <a:off x="1818655" y="336884"/>
            <a:ext cx="53579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b="1" dirty="0"/>
              <a:t>이미지로 저장하는 방법</a:t>
            </a:r>
            <a:endParaRPr lang="en-US" altLang="ko-KR" sz="2800" b="1" dirty="0"/>
          </a:p>
          <a:p>
            <a:pPr algn="ctr"/>
            <a:r>
              <a:rPr lang="ko-KR" altLang="en-US" dirty="0"/>
              <a:t>다른 이름으로 저장 </a:t>
            </a:r>
            <a:r>
              <a:rPr lang="en-US" altLang="ko-KR" dirty="0"/>
              <a:t>&gt; </a:t>
            </a:r>
            <a:r>
              <a:rPr lang="ko-KR" altLang="en-US" dirty="0"/>
              <a:t>파일형식 </a:t>
            </a:r>
            <a:r>
              <a:rPr lang="en-US" altLang="ko-KR" dirty="0"/>
              <a:t>&gt; PNG </a:t>
            </a:r>
            <a:r>
              <a:rPr lang="ko-KR" altLang="en-US" dirty="0"/>
              <a:t>또는 </a:t>
            </a:r>
            <a:r>
              <a:rPr lang="en-US" altLang="ko-KR" dirty="0"/>
              <a:t>JPGE</a:t>
            </a:r>
          </a:p>
          <a:p>
            <a:pPr algn="ctr"/>
            <a:r>
              <a:rPr lang="ko-KR" altLang="en-US" dirty="0"/>
              <a:t>인스타그램 등 </a:t>
            </a:r>
            <a:r>
              <a:rPr lang="en-US" altLang="ko-KR" dirty="0"/>
              <a:t>SNS</a:t>
            </a:r>
            <a:r>
              <a:rPr lang="ko-KR" altLang="en-US" dirty="0"/>
              <a:t> </a:t>
            </a:r>
            <a:r>
              <a:rPr lang="ko-KR" altLang="en-US" dirty="0" err="1"/>
              <a:t>피드</a:t>
            </a:r>
            <a:r>
              <a:rPr lang="ko-KR" altLang="en-US" dirty="0"/>
              <a:t> 작성시 사용하세요</a:t>
            </a:r>
            <a:r>
              <a:rPr lang="en-US" altLang="ko-KR" dirty="0"/>
              <a:t>! </a:t>
            </a:r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7B4ABD-99C4-546F-AB54-8ADB7235C2A4}"/>
              </a:ext>
            </a:extLst>
          </p:cNvPr>
          <p:cNvSpPr txBox="1"/>
          <p:nvPr/>
        </p:nvSpPr>
        <p:spPr>
          <a:xfrm>
            <a:off x="2209177" y="7862435"/>
            <a:ext cx="457689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b="1" dirty="0"/>
              <a:t>편집이 되지 않는 경우</a:t>
            </a:r>
            <a:endParaRPr lang="en-US" altLang="ko-KR" sz="2800" b="1" dirty="0"/>
          </a:p>
          <a:p>
            <a:pPr algn="ctr"/>
            <a:r>
              <a:rPr lang="ko-KR" altLang="en-US" dirty="0"/>
              <a:t>파워포인트 상단 </a:t>
            </a:r>
            <a:r>
              <a:rPr lang="en-US" altLang="ko-KR" dirty="0"/>
              <a:t>[ </a:t>
            </a:r>
            <a:r>
              <a:rPr lang="ko-KR" altLang="en-US" dirty="0"/>
              <a:t>편집사용 </a:t>
            </a:r>
            <a:r>
              <a:rPr lang="en-US" altLang="ko-KR" dirty="0"/>
              <a:t>] </a:t>
            </a:r>
            <a:r>
              <a:rPr lang="ko-KR" altLang="en-US" dirty="0"/>
              <a:t>클릭 하세요</a:t>
            </a:r>
            <a:r>
              <a:rPr lang="en-US" altLang="ko-KR" dirty="0"/>
              <a:t>!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9098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112</Words>
  <Application>Microsoft Office PowerPoint</Application>
  <PresentationFormat>사용자 지정</PresentationFormat>
  <Paragraphs>55</Paragraphs>
  <Slides>6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0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KimNoel</dc:creator>
  <cp:lastModifiedBy>김 노을</cp:lastModifiedBy>
  <cp:revision>27</cp:revision>
  <dcterms:created xsi:type="dcterms:W3CDTF">2021-03-29T04:43:05Z</dcterms:created>
  <dcterms:modified xsi:type="dcterms:W3CDTF">2023-02-02T03:01:30Z</dcterms:modified>
</cp:coreProperties>
</file>