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9928225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40" d="100"/>
          <a:sy n="40" d="100"/>
        </p:scale>
        <p:origin x="2448" y="1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4F6A7-0E15-4EA3-918F-CD76DCFBB0B1}" type="datetimeFigureOut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459AF-5254-4F8E-BF8E-E6782685D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18171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4271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2AD42-AC30-4078-B6C9-DE4C8D8BDDD4}" type="datetimeFigureOut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4271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B25E9-4C70-4921-8B87-22A3333BDB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9252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5C9E-7AC1-4457-B16D-1D79E641025B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312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9185-2080-4107-8391-819BF3E68241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3909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F41F-FC58-49BA-8952-C7CA75C4426F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083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4A64-F5D9-405B-A1BD-045813CB763D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098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8076-D604-417A-A400-B6D3B85A5680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637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2BA2-1238-4A55-A94A-62567CD687F7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4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FAB5-7BE2-469F-B935-9ADB1AB98AF2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961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CEAD-F36C-41EE-AE51-F454446836BE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536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55758-2855-4ACA-9D05-F5D163B682C6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376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881-04B6-474D-879C-24C6C2970595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972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58E3-3627-45D2-AB5A-B55170DAE7C0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206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8D11-B172-4455-A90B-2A6D2FB0F1B5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61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8384CF91-3CA3-4EF8-B42A-496A1F4B9516}"/>
              </a:ext>
            </a:extLst>
          </p:cNvPr>
          <p:cNvSpPr/>
          <p:nvPr/>
        </p:nvSpPr>
        <p:spPr>
          <a:xfrm>
            <a:off x="552687" y="1562953"/>
            <a:ext cx="5551407" cy="4805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072378E6-3931-42A5-88F9-4885571257EF}"/>
              </a:ext>
            </a:extLst>
          </p:cNvPr>
          <p:cNvSpPr/>
          <p:nvPr/>
        </p:nvSpPr>
        <p:spPr>
          <a:xfrm>
            <a:off x="6348494" y="1562954"/>
            <a:ext cx="5275005" cy="1417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78B70178-122E-4C45-8A9E-8EBDBB340BAA}"/>
              </a:ext>
            </a:extLst>
          </p:cNvPr>
          <p:cNvSpPr/>
          <p:nvPr/>
        </p:nvSpPr>
        <p:spPr>
          <a:xfrm>
            <a:off x="6356402" y="3256904"/>
            <a:ext cx="5275005" cy="1417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11268822-A6E5-42D5-8B72-038C618BC19F}"/>
              </a:ext>
            </a:extLst>
          </p:cNvPr>
          <p:cNvSpPr/>
          <p:nvPr/>
        </p:nvSpPr>
        <p:spPr>
          <a:xfrm>
            <a:off x="6364309" y="4950854"/>
            <a:ext cx="5275005" cy="1417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566570" y="622408"/>
            <a:ext cx="956547" cy="238774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C040D353-5899-46EA-A77E-7B68151B67C2}"/>
              </a:ext>
            </a:extLst>
          </p:cNvPr>
          <p:cNvSpPr/>
          <p:nvPr/>
        </p:nvSpPr>
        <p:spPr>
          <a:xfrm>
            <a:off x="566570" y="3669407"/>
            <a:ext cx="956547" cy="10556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30B1BCAB-10E7-42ED-AF6F-ADAED6BAF701}"/>
              </a:ext>
            </a:extLst>
          </p:cNvPr>
          <p:cNvSpPr/>
          <p:nvPr/>
        </p:nvSpPr>
        <p:spPr>
          <a:xfrm>
            <a:off x="566570" y="5423738"/>
            <a:ext cx="956547" cy="8074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696030" y="14914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chemeClr val="bg1"/>
                </a:solidFill>
              </a:rPr>
              <a:t>나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5C09241-EE3D-4D46-841E-86AF6FA843CC}"/>
              </a:ext>
            </a:extLst>
          </p:cNvPr>
          <p:cNvSpPr txBox="1"/>
          <p:nvPr/>
        </p:nvSpPr>
        <p:spPr>
          <a:xfrm>
            <a:off x="567790" y="5557862"/>
            <a:ext cx="9541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회사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6E5799-B830-45E2-8D81-89949D055F71}"/>
              </a:ext>
            </a:extLst>
          </p:cNvPr>
          <p:cNvSpPr txBox="1"/>
          <p:nvPr/>
        </p:nvSpPr>
        <p:spPr>
          <a:xfrm>
            <a:off x="1584917" y="683379"/>
            <a:ext cx="17159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가치관</a:t>
            </a:r>
            <a:endParaRPr lang="en-US" altLang="ko-KR" sz="1600" kern="17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장단점</a:t>
            </a:r>
            <a:endParaRPr lang="en-US" altLang="ko-KR" sz="1600" kern="17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취미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특기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전공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지식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동아리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인턴</a:t>
            </a:r>
            <a:r>
              <a:rPr lang="en-US" altLang="ko-KR" sz="1600" kern="1700" spc="-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경험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팀워크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리더십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도덕성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성실성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자기계발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나의 직무역량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1412736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9314735" y="1574334"/>
            <a:ext cx="17235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성장과정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D3C0AED-1034-494E-B318-2E6E9885C07F}"/>
              </a:ext>
            </a:extLst>
          </p:cNvPr>
          <p:cNvSpPr txBox="1"/>
          <p:nvPr/>
        </p:nvSpPr>
        <p:spPr>
          <a:xfrm>
            <a:off x="631910" y="3764001"/>
            <a:ext cx="8258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500" dirty="0" smtClean="0">
                <a:solidFill>
                  <a:schemeClr val="bg1"/>
                </a:solidFill>
              </a:rPr>
              <a:t>산업</a:t>
            </a:r>
            <a:endParaRPr lang="en-US" altLang="ko-KR" sz="2500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2500" dirty="0" smtClean="0">
                <a:solidFill>
                  <a:schemeClr val="bg1"/>
                </a:solidFill>
              </a:rPr>
              <a:t>직무</a:t>
            </a:r>
            <a:endParaRPr lang="ko-KR" altLang="en-US" sz="2500" dirty="0">
              <a:solidFill>
                <a:schemeClr val="bg1"/>
              </a:solidFill>
            </a:endParaRPr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5923918" y="1420079"/>
            <a:ext cx="956547" cy="14172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C040D353-5899-46EA-A77E-7B68151B67C2}"/>
              </a:ext>
            </a:extLst>
          </p:cNvPr>
          <p:cNvSpPr/>
          <p:nvPr/>
        </p:nvSpPr>
        <p:spPr>
          <a:xfrm>
            <a:off x="5923918" y="3114029"/>
            <a:ext cx="956547" cy="14172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30B1BCAB-10E7-42ED-AF6F-ADAED6BAF701}"/>
              </a:ext>
            </a:extLst>
          </p:cNvPr>
          <p:cNvSpPr/>
          <p:nvPr/>
        </p:nvSpPr>
        <p:spPr>
          <a:xfrm>
            <a:off x="5923918" y="4807979"/>
            <a:ext cx="956547" cy="14172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6147839" y="1755562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chemeClr val="bg1"/>
                </a:solidFill>
              </a:rPr>
              <a:t>A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D3C0AED-1034-494E-B318-2E6E9885C07F}"/>
              </a:ext>
            </a:extLst>
          </p:cNvPr>
          <p:cNvSpPr txBox="1"/>
          <p:nvPr/>
        </p:nvSpPr>
        <p:spPr>
          <a:xfrm>
            <a:off x="6147839" y="3458547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chemeClr val="bg1"/>
                </a:solidFill>
              </a:rPr>
              <a:t>B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5C09241-EE3D-4D46-841E-86AF6FA843CC}"/>
              </a:ext>
            </a:extLst>
          </p:cNvPr>
          <p:cNvSpPr txBox="1"/>
          <p:nvPr/>
        </p:nvSpPr>
        <p:spPr>
          <a:xfrm>
            <a:off x="6135015" y="5151372"/>
            <a:ext cx="5517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chemeClr val="bg1"/>
                </a:solidFill>
              </a:rPr>
              <a:t>C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36E5799-B830-45E2-8D81-89949D055F71}"/>
              </a:ext>
            </a:extLst>
          </p:cNvPr>
          <p:cNvSpPr txBox="1"/>
          <p:nvPr/>
        </p:nvSpPr>
        <p:spPr>
          <a:xfrm>
            <a:off x="7006148" y="1729180"/>
            <a:ext cx="1530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삼성전자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롯데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케이티</a:t>
            </a:r>
            <a:endParaRPr lang="ko-KR" altLang="en-US" sz="16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F071A98-7081-470D-9F5C-F29A000D68C1}"/>
              </a:ext>
            </a:extLst>
          </p:cNvPr>
          <p:cNvSpPr txBox="1"/>
          <p:nvPr/>
        </p:nvSpPr>
        <p:spPr>
          <a:xfrm>
            <a:off x="7006148" y="3291098"/>
            <a:ext cx="1073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오뚜기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삼양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카카오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네이버</a:t>
            </a:r>
            <a:r>
              <a:rPr lang="en-US" altLang="ko-KR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ko-KR" altLang="en-US" sz="16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98CE22C-95C8-4DA1-BF3F-393261B150F1}"/>
              </a:ext>
            </a:extLst>
          </p:cNvPr>
          <p:cNvSpPr txBox="1"/>
          <p:nvPr/>
        </p:nvSpPr>
        <p:spPr>
          <a:xfrm>
            <a:off x="7006148" y="5108030"/>
            <a:ext cx="1365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케이제이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에이트리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미양</a:t>
            </a:r>
            <a:r>
              <a:rPr lang="en-US" altLang="ko-KR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ko-KR" altLang="en-US" sz="16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2458758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9314735" y="2608070"/>
            <a:ext cx="17235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직무역량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66" name="직사각형 65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3517222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8949623" y="3671700"/>
            <a:ext cx="23775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입사 후 포부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4540370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8757262" y="4696612"/>
            <a:ext cx="27622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산업 회사 이슈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70" name="직사각형 69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395232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9314735" y="534892"/>
            <a:ext cx="17235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지원동기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5631120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9247408" y="5785598"/>
            <a:ext cx="185820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조직 융화</a:t>
            </a:r>
            <a:endParaRPr lang="en-US" altLang="ko-KR" sz="3000" dirty="0" smtClean="0">
              <a:solidFill>
                <a:schemeClr val="bg1"/>
              </a:solidFill>
            </a:endParaRPr>
          </a:p>
        </p:txBody>
      </p:sp>
      <p:grpSp>
        <p:nvGrpSpPr>
          <p:cNvPr id="74" name="그래픽 11" descr="마케팅">
            <a:extLst>
              <a:ext uri="{FF2B5EF4-FFF2-40B4-BE49-F238E27FC236}">
                <a16:creationId xmlns:a16="http://schemas.microsoft.com/office/drawing/2014/main" id="{966E7DD6-7C0D-4B09-8CBD-9C1A0E04AADB}"/>
              </a:ext>
            </a:extLst>
          </p:cNvPr>
          <p:cNvGrpSpPr/>
          <p:nvPr/>
        </p:nvGrpSpPr>
        <p:grpSpPr>
          <a:xfrm>
            <a:off x="5881181" y="294855"/>
            <a:ext cx="1656622" cy="1656622"/>
            <a:chOff x="5938800" y="3271800"/>
            <a:chExt cx="914400" cy="914400"/>
          </a:xfrm>
          <a:solidFill>
            <a:schemeClr val="accent2"/>
          </a:solidFill>
        </p:grpSpPr>
        <p:sp>
          <p:nvSpPr>
            <p:cNvPr id="75" name="자유형: 도형 24">
              <a:extLst>
                <a:ext uri="{FF2B5EF4-FFF2-40B4-BE49-F238E27FC236}">
                  <a16:creationId xmlns:a16="http://schemas.microsoft.com/office/drawing/2014/main" id="{B9BFE81E-380C-4AA2-923F-ADE4E5CFC941}"/>
                </a:ext>
              </a:extLst>
            </p:cNvPr>
            <p:cNvSpPr/>
            <p:nvPr/>
          </p:nvSpPr>
          <p:spPr>
            <a:xfrm>
              <a:off x="6081675" y="3405150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76" name="자유형: 도형 26">
              <a:extLst>
                <a:ext uri="{FF2B5EF4-FFF2-40B4-BE49-F238E27FC236}">
                  <a16:creationId xmlns:a16="http://schemas.microsoft.com/office/drawing/2014/main" id="{02169DEA-E8A6-4B50-ABB1-2E616FF68B6F}"/>
                </a:ext>
              </a:extLst>
            </p:cNvPr>
            <p:cNvSpPr/>
            <p:nvPr/>
          </p:nvSpPr>
          <p:spPr>
            <a:xfrm>
              <a:off x="6082246" y="3422634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77" name="자유형: 도형 27">
              <a:extLst>
                <a:ext uri="{FF2B5EF4-FFF2-40B4-BE49-F238E27FC236}">
                  <a16:creationId xmlns:a16="http://schemas.microsoft.com/office/drawing/2014/main" id="{60C408B9-B150-4D0E-B5F2-2E45D84EDE3C}"/>
                </a:ext>
              </a:extLst>
            </p:cNvPr>
            <p:cNvSpPr/>
            <p:nvPr/>
          </p:nvSpPr>
          <p:spPr>
            <a:xfrm>
              <a:off x="6339612" y="3503162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736E5799-B830-45E2-8D81-89949D055F71}"/>
              </a:ext>
            </a:extLst>
          </p:cNvPr>
          <p:cNvSpPr txBox="1"/>
          <p:nvPr/>
        </p:nvSpPr>
        <p:spPr>
          <a:xfrm>
            <a:off x="1580705" y="3695627"/>
            <a:ext cx="11759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최근  뉴스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경제신문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산업동향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직무분석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36E5799-B830-45E2-8D81-89949D055F71}"/>
              </a:ext>
            </a:extLst>
          </p:cNvPr>
          <p:cNvSpPr txBox="1"/>
          <p:nvPr/>
        </p:nvSpPr>
        <p:spPr>
          <a:xfrm>
            <a:off x="1577158" y="5388454"/>
            <a:ext cx="1809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최근  이슈</a:t>
            </a:r>
            <a:r>
              <a:rPr lang="en-US" altLang="ko-KR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문제점 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사업내용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인재상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" name="갈매기형 수장 83"/>
          <p:cNvSpPr/>
          <p:nvPr/>
        </p:nvSpPr>
        <p:spPr>
          <a:xfrm>
            <a:off x="4924926" y="2560177"/>
            <a:ext cx="705853" cy="1111523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5" name="갈매기형 수장 84"/>
          <p:cNvSpPr/>
          <p:nvPr/>
        </p:nvSpPr>
        <p:spPr>
          <a:xfrm>
            <a:off x="7902053" y="2519270"/>
            <a:ext cx="705853" cy="1111523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21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62</Words>
  <Application>Microsoft Office PowerPoint</Application>
  <PresentationFormat>와이드스크린</PresentationFormat>
  <Paragraphs>39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송지연 </dc:creator>
  <cp:lastModifiedBy>송지연 </cp:lastModifiedBy>
  <cp:revision>12</cp:revision>
  <cp:lastPrinted>2022-12-14T07:00:10Z</cp:lastPrinted>
  <dcterms:created xsi:type="dcterms:W3CDTF">2022-12-14T06:23:02Z</dcterms:created>
  <dcterms:modified xsi:type="dcterms:W3CDTF">2022-12-14T07:00:13Z</dcterms:modified>
</cp:coreProperties>
</file>