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9928225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80" d="100"/>
          <a:sy n="80" d="100"/>
        </p:scale>
        <p:origin x="930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4F6A7-0E15-4EA3-918F-CD76DCFBB0B1}" type="datetimeFigureOut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459AF-5254-4F8E-BF8E-E6782685D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18171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4271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2AD42-AC30-4078-B6C9-DE4C8D8BDDD4}" type="datetimeFigureOut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823" y="3271382"/>
            <a:ext cx="794258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4271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B25E9-4C70-4921-8B87-22A3333BDB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9252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5C9E-7AC1-4457-B16D-1D79E641025B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312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99185-2080-4107-8391-819BF3E68241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3909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F41F-FC58-49BA-8952-C7CA75C4426F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083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4A64-F5D9-405B-A1BD-045813CB763D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098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A8076-D604-417A-A400-B6D3B85A5680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637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2BA2-1238-4A55-A94A-62567CD687F7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4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FAB5-7BE2-469F-B935-9ADB1AB98AF2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961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CEAD-F36C-41EE-AE51-F454446836BE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536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55758-2855-4ACA-9D05-F5D163B682C6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376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F881-04B6-474D-879C-24C6C2970595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9722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58E3-3627-45D2-AB5A-B55170DAE7C0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206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8D11-B172-4455-A90B-2A6D2FB0F1B5}" type="datetime1">
              <a:rPr lang="ko-KR" altLang="en-US" smtClean="0"/>
              <a:t>2022-12-14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E2A93-25C5-4434-A574-8328D3D998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61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8384CF91-3CA3-4EF8-B42A-496A1F4B9516}"/>
              </a:ext>
            </a:extLst>
          </p:cNvPr>
          <p:cNvSpPr/>
          <p:nvPr/>
        </p:nvSpPr>
        <p:spPr>
          <a:xfrm>
            <a:off x="552687" y="1562953"/>
            <a:ext cx="5551407" cy="4805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072378E6-3931-42A5-88F9-4885571257EF}"/>
              </a:ext>
            </a:extLst>
          </p:cNvPr>
          <p:cNvSpPr/>
          <p:nvPr/>
        </p:nvSpPr>
        <p:spPr>
          <a:xfrm>
            <a:off x="6348494" y="1562954"/>
            <a:ext cx="5275005" cy="14172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78B70178-122E-4C45-8A9E-8EBDBB340BAA}"/>
              </a:ext>
            </a:extLst>
          </p:cNvPr>
          <p:cNvSpPr/>
          <p:nvPr/>
        </p:nvSpPr>
        <p:spPr>
          <a:xfrm>
            <a:off x="6356402" y="3256904"/>
            <a:ext cx="5275005" cy="14172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11268822-A6E5-42D5-8B72-038C618BC19F}"/>
              </a:ext>
            </a:extLst>
          </p:cNvPr>
          <p:cNvSpPr/>
          <p:nvPr/>
        </p:nvSpPr>
        <p:spPr>
          <a:xfrm>
            <a:off x="6364309" y="4950854"/>
            <a:ext cx="5275005" cy="14172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566570" y="622408"/>
            <a:ext cx="956547" cy="238774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C040D353-5899-46EA-A77E-7B68151B67C2}"/>
              </a:ext>
            </a:extLst>
          </p:cNvPr>
          <p:cNvSpPr/>
          <p:nvPr/>
        </p:nvSpPr>
        <p:spPr>
          <a:xfrm>
            <a:off x="566570" y="3669407"/>
            <a:ext cx="956547" cy="10556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30B1BCAB-10E7-42ED-AF6F-ADAED6BAF701}"/>
              </a:ext>
            </a:extLst>
          </p:cNvPr>
          <p:cNvSpPr/>
          <p:nvPr/>
        </p:nvSpPr>
        <p:spPr>
          <a:xfrm>
            <a:off x="566570" y="5423738"/>
            <a:ext cx="956547" cy="8074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696030" y="14914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chemeClr val="bg1"/>
                </a:solidFill>
              </a:rPr>
              <a:t>나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5C09241-EE3D-4D46-841E-86AF6FA843CC}"/>
              </a:ext>
            </a:extLst>
          </p:cNvPr>
          <p:cNvSpPr txBox="1"/>
          <p:nvPr/>
        </p:nvSpPr>
        <p:spPr>
          <a:xfrm>
            <a:off x="567790" y="5557862"/>
            <a:ext cx="9541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회사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6E5799-B830-45E2-8D81-89949D055F71}"/>
              </a:ext>
            </a:extLst>
          </p:cNvPr>
          <p:cNvSpPr txBox="1"/>
          <p:nvPr/>
        </p:nvSpPr>
        <p:spPr>
          <a:xfrm>
            <a:off x="1584917" y="683379"/>
            <a:ext cx="17159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가치관</a:t>
            </a:r>
            <a:endParaRPr lang="en-US" altLang="ko-KR" sz="1600" kern="1700" spc="-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장단점</a:t>
            </a:r>
            <a:endParaRPr lang="en-US" altLang="ko-KR" sz="1600" kern="1700" spc="-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취미</a:t>
            </a:r>
            <a:r>
              <a:rPr lang="en-US" altLang="ko-KR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특기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전공</a:t>
            </a:r>
            <a:r>
              <a:rPr lang="en-US" altLang="ko-KR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지식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동아리</a:t>
            </a:r>
            <a:r>
              <a:rPr lang="en-US" altLang="ko-KR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인턴</a:t>
            </a:r>
            <a:r>
              <a:rPr lang="en-US" altLang="ko-KR" sz="1600" kern="1700" spc="-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경험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팀워크</a:t>
            </a:r>
            <a:r>
              <a:rPr lang="en-US" altLang="ko-KR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리더십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도덕성</a:t>
            </a:r>
            <a:r>
              <a:rPr lang="en-US" altLang="ko-KR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성실성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자기계발</a:t>
            </a:r>
            <a:endParaRPr lang="en-US" altLang="ko-KR" sz="1600" kern="17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나의 직무역량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1412736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9314735" y="1574334"/>
            <a:ext cx="17235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성장과정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D3C0AED-1034-494E-B318-2E6E9885C07F}"/>
              </a:ext>
            </a:extLst>
          </p:cNvPr>
          <p:cNvSpPr txBox="1"/>
          <p:nvPr/>
        </p:nvSpPr>
        <p:spPr>
          <a:xfrm>
            <a:off x="631910" y="3764001"/>
            <a:ext cx="82586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500" dirty="0" smtClean="0">
                <a:solidFill>
                  <a:schemeClr val="bg1"/>
                </a:solidFill>
              </a:rPr>
              <a:t>산업</a:t>
            </a:r>
            <a:endParaRPr lang="en-US" altLang="ko-KR" sz="2500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2500" dirty="0" smtClean="0">
                <a:solidFill>
                  <a:schemeClr val="bg1"/>
                </a:solidFill>
              </a:rPr>
              <a:t>직무</a:t>
            </a:r>
            <a:endParaRPr lang="ko-KR" altLang="en-US" sz="2500" dirty="0">
              <a:solidFill>
                <a:schemeClr val="bg1"/>
              </a:solidFill>
            </a:endParaRPr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5923918" y="1420079"/>
            <a:ext cx="956547" cy="14172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C040D353-5899-46EA-A77E-7B68151B67C2}"/>
              </a:ext>
            </a:extLst>
          </p:cNvPr>
          <p:cNvSpPr/>
          <p:nvPr/>
        </p:nvSpPr>
        <p:spPr>
          <a:xfrm>
            <a:off x="5923918" y="3114029"/>
            <a:ext cx="956547" cy="14172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30B1BCAB-10E7-42ED-AF6F-ADAED6BAF701}"/>
              </a:ext>
            </a:extLst>
          </p:cNvPr>
          <p:cNvSpPr/>
          <p:nvPr/>
        </p:nvSpPr>
        <p:spPr>
          <a:xfrm>
            <a:off x="5923918" y="4807979"/>
            <a:ext cx="956547" cy="14172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6147839" y="1755562"/>
            <a:ext cx="52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000" dirty="0">
                <a:solidFill>
                  <a:schemeClr val="bg1"/>
                </a:solidFill>
              </a:rPr>
              <a:t>A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D3C0AED-1034-494E-B318-2E6E9885C07F}"/>
              </a:ext>
            </a:extLst>
          </p:cNvPr>
          <p:cNvSpPr txBox="1"/>
          <p:nvPr/>
        </p:nvSpPr>
        <p:spPr>
          <a:xfrm>
            <a:off x="6147839" y="3458547"/>
            <a:ext cx="52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000" dirty="0">
                <a:solidFill>
                  <a:schemeClr val="bg1"/>
                </a:solidFill>
              </a:rPr>
              <a:t>B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5C09241-EE3D-4D46-841E-86AF6FA843CC}"/>
              </a:ext>
            </a:extLst>
          </p:cNvPr>
          <p:cNvSpPr txBox="1"/>
          <p:nvPr/>
        </p:nvSpPr>
        <p:spPr>
          <a:xfrm>
            <a:off x="6135015" y="5151372"/>
            <a:ext cx="5517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000" dirty="0">
                <a:solidFill>
                  <a:schemeClr val="bg1"/>
                </a:solidFill>
              </a:rPr>
              <a:t>C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36E5799-B830-45E2-8D81-89949D055F71}"/>
              </a:ext>
            </a:extLst>
          </p:cNvPr>
          <p:cNvSpPr txBox="1"/>
          <p:nvPr/>
        </p:nvSpPr>
        <p:spPr>
          <a:xfrm>
            <a:off x="7006148" y="1729180"/>
            <a:ext cx="15303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삼성전자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롯데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케이티</a:t>
            </a:r>
            <a:endParaRPr lang="ko-KR" altLang="en-US" sz="1600" spc="-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F071A98-7081-470D-9F5C-F29A000D68C1}"/>
              </a:ext>
            </a:extLst>
          </p:cNvPr>
          <p:cNvSpPr txBox="1"/>
          <p:nvPr/>
        </p:nvSpPr>
        <p:spPr>
          <a:xfrm>
            <a:off x="7006148" y="3291098"/>
            <a:ext cx="10731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오뚜기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삼양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카카오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네이버</a:t>
            </a:r>
            <a:r>
              <a:rPr lang="en-US" altLang="ko-KR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ko-KR" altLang="en-US" sz="1600" spc="-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98CE22C-95C8-4DA1-BF3F-393261B150F1}"/>
              </a:ext>
            </a:extLst>
          </p:cNvPr>
          <p:cNvSpPr txBox="1"/>
          <p:nvPr/>
        </p:nvSpPr>
        <p:spPr>
          <a:xfrm>
            <a:off x="7006148" y="5108030"/>
            <a:ext cx="1365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케이제이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에이트리</a:t>
            </a:r>
            <a:endParaRPr lang="en-US" altLang="ko-KR" sz="16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미양</a:t>
            </a:r>
            <a:r>
              <a:rPr lang="en-US" altLang="ko-KR" sz="16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ko-KR" altLang="en-US" sz="1600" spc="-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2458758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9314735" y="2608070"/>
            <a:ext cx="17235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직무역량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66" name="직사각형 65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3517222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8949623" y="3671700"/>
            <a:ext cx="23775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입사 후 포부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68" name="직사각형 67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4540370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8757262" y="4696612"/>
            <a:ext cx="276229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산업 회사 이슈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70" name="직사각형 69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395232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9314735" y="534892"/>
            <a:ext cx="17235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지원동기</a:t>
            </a:r>
            <a:endParaRPr lang="ko-KR" altLang="en-US" sz="3000" dirty="0">
              <a:solidFill>
                <a:schemeClr val="bg1"/>
              </a:solidFill>
            </a:endParaRPr>
          </a:p>
        </p:txBody>
      </p: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A86E9644-5A46-4345-8089-8412F8B23E59}"/>
              </a:ext>
            </a:extLst>
          </p:cNvPr>
          <p:cNvSpPr/>
          <p:nvPr/>
        </p:nvSpPr>
        <p:spPr>
          <a:xfrm>
            <a:off x="8706934" y="5631120"/>
            <a:ext cx="2862952" cy="862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6CA9517-95BC-42F2-805F-C01A849D78C3}"/>
              </a:ext>
            </a:extLst>
          </p:cNvPr>
          <p:cNvSpPr txBox="1"/>
          <p:nvPr/>
        </p:nvSpPr>
        <p:spPr>
          <a:xfrm>
            <a:off x="9247408" y="5785598"/>
            <a:ext cx="185820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dirty="0" smtClean="0">
                <a:solidFill>
                  <a:schemeClr val="bg1"/>
                </a:solidFill>
              </a:rPr>
              <a:t>조직 융화</a:t>
            </a:r>
            <a:endParaRPr lang="en-US" altLang="ko-KR" sz="3000" dirty="0" smtClean="0">
              <a:solidFill>
                <a:schemeClr val="bg1"/>
              </a:solidFill>
            </a:endParaRPr>
          </a:p>
        </p:txBody>
      </p:sp>
      <p:grpSp>
        <p:nvGrpSpPr>
          <p:cNvPr id="74" name="그래픽 11" descr="마케팅">
            <a:extLst>
              <a:ext uri="{FF2B5EF4-FFF2-40B4-BE49-F238E27FC236}">
                <a16:creationId xmlns:a16="http://schemas.microsoft.com/office/drawing/2014/main" id="{966E7DD6-7C0D-4B09-8CBD-9C1A0E04AADB}"/>
              </a:ext>
            </a:extLst>
          </p:cNvPr>
          <p:cNvGrpSpPr/>
          <p:nvPr/>
        </p:nvGrpSpPr>
        <p:grpSpPr>
          <a:xfrm>
            <a:off x="5881181" y="294855"/>
            <a:ext cx="1656622" cy="1656622"/>
            <a:chOff x="5938800" y="3271800"/>
            <a:chExt cx="914400" cy="914400"/>
          </a:xfrm>
          <a:solidFill>
            <a:schemeClr val="accent2"/>
          </a:solidFill>
        </p:grpSpPr>
        <p:sp>
          <p:nvSpPr>
            <p:cNvPr id="75" name="자유형: 도형 24">
              <a:extLst>
                <a:ext uri="{FF2B5EF4-FFF2-40B4-BE49-F238E27FC236}">
                  <a16:creationId xmlns:a16="http://schemas.microsoft.com/office/drawing/2014/main" id="{B9BFE81E-380C-4AA2-923F-ADE4E5CFC941}"/>
                </a:ext>
              </a:extLst>
            </p:cNvPr>
            <p:cNvSpPr/>
            <p:nvPr/>
          </p:nvSpPr>
          <p:spPr>
            <a:xfrm>
              <a:off x="6081675" y="3405150"/>
              <a:ext cx="228409" cy="228409"/>
            </a:xfrm>
            <a:custGeom>
              <a:avLst/>
              <a:gdLst>
                <a:gd name="connsiteX0" fmla="*/ 228410 w 228409"/>
                <a:gd name="connsiteY0" fmla="*/ 114205 h 228409"/>
                <a:gd name="connsiteX1" fmla="*/ 114205 w 228409"/>
                <a:gd name="connsiteY1" fmla="*/ 228410 h 228409"/>
                <a:gd name="connsiteX2" fmla="*/ 0 w 228409"/>
                <a:gd name="connsiteY2" fmla="*/ 114205 h 228409"/>
                <a:gd name="connsiteX3" fmla="*/ 114205 w 228409"/>
                <a:gd name="connsiteY3" fmla="*/ 0 h 228409"/>
                <a:gd name="connsiteX4" fmla="*/ 228410 w 228409"/>
                <a:gd name="connsiteY4" fmla="*/ 114205 h 228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409" h="228409">
                  <a:moveTo>
                    <a:pt x="228410" y="114205"/>
                  </a:moveTo>
                  <a:cubicBezTo>
                    <a:pt x="228410" y="177278"/>
                    <a:pt x="177278" y="228410"/>
                    <a:pt x="114205" y="228410"/>
                  </a:cubicBezTo>
                  <a:cubicBezTo>
                    <a:pt x="51131" y="228410"/>
                    <a:pt x="0" y="177278"/>
                    <a:pt x="0" y="114205"/>
                  </a:cubicBezTo>
                  <a:cubicBezTo>
                    <a:pt x="0" y="51131"/>
                    <a:pt x="51131" y="0"/>
                    <a:pt x="114205" y="0"/>
                  </a:cubicBezTo>
                  <a:cubicBezTo>
                    <a:pt x="177278" y="0"/>
                    <a:pt x="228410" y="51131"/>
                    <a:pt x="228410" y="1142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76" name="자유형: 도형 26">
              <a:extLst>
                <a:ext uri="{FF2B5EF4-FFF2-40B4-BE49-F238E27FC236}">
                  <a16:creationId xmlns:a16="http://schemas.microsoft.com/office/drawing/2014/main" id="{02169DEA-E8A6-4B50-ABB1-2E616FF68B6F}"/>
                </a:ext>
              </a:extLst>
            </p:cNvPr>
            <p:cNvSpPr/>
            <p:nvPr/>
          </p:nvSpPr>
          <p:spPr>
            <a:xfrm>
              <a:off x="6082246" y="3422634"/>
              <a:ext cx="637603" cy="630215"/>
            </a:xfrm>
            <a:custGeom>
              <a:avLst/>
              <a:gdLst>
                <a:gd name="connsiteX0" fmla="*/ 624745 w 637603"/>
                <a:gd name="connsiteY0" fmla="*/ 328 h 630215"/>
                <a:gd name="connsiteX1" fmla="*/ 304229 w 637603"/>
                <a:gd name="connsiteY1" fmla="*/ 80338 h 630215"/>
                <a:gd name="connsiteX2" fmla="*/ 304229 w 637603"/>
                <a:gd name="connsiteY2" fmla="*/ 171968 h 630215"/>
                <a:gd name="connsiteX3" fmla="*/ 367570 w 637603"/>
                <a:gd name="connsiteY3" fmla="*/ 187875 h 630215"/>
                <a:gd name="connsiteX4" fmla="*/ 374142 w 637603"/>
                <a:gd name="connsiteY4" fmla="*/ 215974 h 630215"/>
                <a:gd name="connsiteX5" fmla="*/ 357568 w 637603"/>
                <a:gd name="connsiteY5" fmla="*/ 226737 h 630215"/>
                <a:gd name="connsiteX6" fmla="*/ 265081 w 637603"/>
                <a:gd name="connsiteY6" fmla="*/ 319129 h 630215"/>
                <a:gd name="connsiteX7" fmla="*/ 222218 w 637603"/>
                <a:gd name="connsiteY7" fmla="*/ 319129 h 630215"/>
                <a:gd name="connsiteX8" fmla="*/ 76702 w 637603"/>
                <a:gd name="connsiteY8" fmla="*/ 248745 h 630215"/>
                <a:gd name="connsiteX9" fmla="*/ 0 w 637603"/>
                <a:gd name="connsiteY9" fmla="*/ 353991 h 630215"/>
                <a:gd name="connsiteX10" fmla="*/ 0 w 637603"/>
                <a:gd name="connsiteY10" fmla="*/ 630216 h 630215"/>
                <a:gd name="connsiteX11" fmla="*/ 228029 w 637603"/>
                <a:gd name="connsiteY11" fmla="*/ 630216 h 630215"/>
                <a:gd name="connsiteX12" fmla="*/ 228029 w 637603"/>
                <a:gd name="connsiteY12" fmla="*/ 414379 h 630215"/>
                <a:gd name="connsiteX13" fmla="*/ 285179 w 637603"/>
                <a:gd name="connsiteY13" fmla="*/ 414379 h 630215"/>
                <a:gd name="connsiteX14" fmla="*/ 318897 w 637603"/>
                <a:gd name="connsiteY14" fmla="*/ 400473 h 630215"/>
                <a:gd name="connsiteX15" fmla="*/ 425291 w 637603"/>
                <a:gd name="connsiteY15" fmla="*/ 294079 h 630215"/>
                <a:gd name="connsiteX16" fmla="*/ 437579 w 637603"/>
                <a:gd name="connsiteY16" fmla="*/ 249216 h 630215"/>
                <a:gd name="connsiteX17" fmla="*/ 466154 w 637603"/>
                <a:gd name="connsiteY17" fmla="*/ 256265 h 630215"/>
                <a:gd name="connsiteX18" fmla="*/ 470059 w 637603"/>
                <a:gd name="connsiteY18" fmla="*/ 256265 h 630215"/>
                <a:gd name="connsiteX19" fmla="*/ 481393 w 637603"/>
                <a:gd name="connsiteY19" fmla="*/ 250930 h 630215"/>
                <a:gd name="connsiteX20" fmla="*/ 506635 w 637603"/>
                <a:gd name="connsiteY20" fmla="*/ 221403 h 630215"/>
                <a:gd name="connsiteX21" fmla="*/ 624650 w 637603"/>
                <a:gd name="connsiteY21" fmla="*/ 250930 h 630215"/>
                <a:gd name="connsiteX22" fmla="*/ 637497 w 637603"/>
                <a:gd name="connsiteY22" fmla="*/ 241571 h 630215"/>
                <a:gd name="connsiteX23" fmla="*/ 637604 w 637603"/>
                <a:gd name="connsiteY23" fmla="*/ 240643 h 630215"/>
                <a:gd name="connsiteX24" fmla="*/ 637604 w 637603"/>
                <a:gd name="connsiteY24" fmla="*/ 10043 h 630215"/>
                <a:gd name="connsiteX25" fmla="*/ 627076 w 637603"/>
                <a:gd name="connsiteY25" fmla="*/ 3 h 630215"/>
                <a:gd name="connsiteX26" fmla="*/ 624745 w 637603"/>
                <a:gd name="connsiteY26" fmla="*/ 328 h 630215"/>
                <a:gd name="connsiteX27" fmla="*/ 468344 w 637603"/>
                <a:gd name="connsiteY27" fmla="*/ 235214 h 630215"/>
                <a:gd name="connsiteX28" fmla="*/ 421767 w 637603"/>
                <a:gd name="connsiteY28" fmla="*/ 223879 h 630215"/>
                <a:gd name="connsiteX29" fmla="*/ 395002 w 637603"/>
                <a:gd name="connsiteY29" fmla="*/ 213116 h 630215"/>
                <a:gd name="connsiteX30" fmla="*/ 390525 w 637603"/>
                <a:gd name="connsiteY30" fmla="*/ 193018 h 630215"/>
                <a:gd name="connsiteX31" fmla="*/ 484632 w 637603"/>
                <a:gd name="connsiteY31" fmla="*/ 216069 h 6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7603" h="630215">
                  <a:moveTo>
                    <a:pt x="624745" y="328"/>
                  </a:moveTo>
                  <a:lnTo>
                    <a:pt x="304229" y="80338"/>
                  </a:lnTo>
                  <a:lnTo>
                    <a:pt x="304229" y="171968"/>
                  </a:lnTo>
                  <a:lnTo>
                    <a:pt x="367570" y="187875"/>
                  </a:lnTo>
                  <a:lnTo>
                    <a:pt x="374142" y="215974"/>
                  </a:lnTo>
                  <a:cubicBezTo>
                    <a:pt x="367892" y="218296"/>
                    <a:pt x="362232" y="221972"/>
                    <a:pt x="357568" y="226737"/>
                  </a:cubicBezTo>
                  <a:lnTo>
                    <a:pt x="265081" y="319129"/>
                  </a:lnTo>
                  <a:lnTo>
                    <a:pt x="222218" y="319129"/>
                  </a:lnTo>
                  <a:cubicBezTo>
                    <a:pt x="201471" y="259511"/>
                    <a:pt x="136321" y="227998"/>
                    <a:pt x="76702" y="248745"/>
                  </a:cubicBezTo>
                  <a:cubicBezTo>
                    <a:pt x="31694" y="264407"/>
                    <a:pt x="1128" y="306350"/>
                    <a:pt x="0" y="353991"/>
                  </a:cubicBezTo>
                  <a:lnTo>
                    <a:pt x="0" y="630216"/>
                  </a:lnTo>
                  <a:lnTo>
                    <a:pt x="228029" y="630216"/>
                  </a:lnTo>
                  <a:lnTo>
                    <a:pt x="228029" y="414379"/>
                  </a:lnTo>
                  <a:lnTo>
                    <a:pt x="285179" y="414379"/>
                  </a:lnTo>
                  <a:cubicBezTo>
                    <a:pt x="297818" y="414402"/>
                    <a:pt x="309948" y="409399"/>
                    <a:pt x="318897" y="400473"/>
                  </a:cubicBezTo>
                  <a:lnTo>
                    <a:pt x="425291" y="294079"/>
                  </a:lnTo>
                  <a:cubicBezTo>
                    <a:pt x="436908" y="282277"/>
                    <a:pt x="441561" y="265289"/>
                    <a:pt x="437579" y="249216"/>
                  </a:cubicBezTo>
                  <a:lnTo>
                    <a:pt x="466154" y="256265"/>
                  </a:lnTo>
                  <a:lnTo>
                    <a:pt x="470059" y="256265"/>
                  </a:lnTo>
                  <a:cubicBezTo>
                    <a:pt x="474435" y="256231"/>
                    <a:pt x="478578" y="254281"/>
                    <a:pt x="481393" y="250930"/>
                  </a:cubicBezTo>
                  <a:lnTo>
                    <a:pt x="506635" y="221403"/>
                  </a:lnTo>
                  <a:lnTo>
                    <a:pt x="624650" y="250930"/>
                  </a:lnTo>
                  <a:cubicBezTo>
                    <a:pt x="630782" y="251893"/>
                    <a:pt x="636534" y="247703"/>
                    <a:pt x="637497" y="241571"/>
                  </a:cubicBezTo>
                  <a:cubicBezTo>
                    <a:pt x="637545" y="241264"/>
                    <a:pt x="637581" y="240954"/>
                    <a:pt x="637604" y="240643"/>
                  </a:cubicBezTo>
                  <a:lnTo>
                    <a:pt x="637604" y="10043"/>
                  </a:lnTo>
                  <a:cubicBezTo>
                    <a:pt x="637468" y="4363"/>
                    <a:pt x="632755" y="-131"/>
                    <a:pt x="627076" y="3"/>
                  </a:cubicBezTo>
                  <a:cubicBezTo>
                    <a:pt x="626289" y="22"/>
                    <a:pt x="625507" y="131"/>
                    <a:pt x="624745" y="328"/>
                  </a:cubicBezTo>
                  <a:close/>
                  <a:moveTo>
                    <a:pt x="468344" y="235214"/>
                  </a:moveTo>
                  <a:lnTo>
                    <a:pt x="421767" y="223879"/>
                  </a:lnTo>
                  <a:cubicBezTo>
                    <a:pt x="414199" y="217566"/>
                    <a:pt x="404833" y="213800"/>
                    <a:pt x="395002" y="213116"/>
                  </a:cubicBezTo>
                  <a:lnTo>
                    <a:pt x="390525" y="193018"/>
                  </a:lnTo>
                  <a:lnTo>
                    <a:pt x="484632" y="21606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77" name="자유형: 도형 27">
              <a:extLst>
                <a:ext uri="{FF2B5EF4-FFF2-40B4-BE49-F238E27FC236}">
                  <a16:creationId xmlns:a16="http://schemas.microsoft.com/office/drawing/2014/main" id="{60C408B9-B150-4D0E-B5F2-2E45D84EDE3C}"/>
                </a:ext>
              </a:extLst>
            </p:cNvPr>
            <p:cNvSpPr/>
            <p:nvPr/>
          </p:nvSpPr>
          <p:spPr>
            <a:xfrm>
              <a:off x="6339612" y="3503162"/>
              <a:ext cx="27812" cy="84962"/>
            </a:xfrm>
            <a:custGeom>
              <a:avLst/>
              <a:gdLst>
                <a:gd name="connsiteX0" fmla="*/ 13906 w 27812"/>
                <a:gd name="connsiteY0" fmla="*/ 84963 h 84962"/>
                <a:gd name="connsiteX1" fmla="*/ 27813 w 27812"/>
                <a:gd name="connsiteY1" fmla="*/ 71056 h 84962"/>
                <a:gd name="connsiteX2" fmla="*/ 27813 w 27812"/>
                <a:gd name="connsiteY2" fmla="*/ 13906 h 84962"/>
                <a:gd name="connsiteX3" fmla="*/ 13906 w 27812"/>
                <a:gd name="connsiteY3" fmla="*/ 0 h 84962"/>
                <a:gd name="connsiteX4" fmla="*/ 0 w 27812"/>
                <a:gd name="connsiteY4" fmla="*/ 13906 h 84962"/>
                <a:gd name="connsiteX5" fmla="*/ 0 w 27812"/>
                <a:gd name="connsiteY5" fmla="*/ 71056 h 84962"/>
                <a:gd name="connsiteX6" fmla="*/ 13906 w 27812"/>
                <a:gd name="connsiteY6" fmla="*/ 84963 h 84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812" h="84962">
                  <a:moveTo>
                    <a:pt x="13906" y="84963"/>
                  </a:moveTo>
                  <a:cubicBezTo>
                    <a:pt x="21586" y="84963"/>
                    <a:pt x="27813" y="78737"/>
                    <a:pt x="27813" y="71056"/>
                  </a:cubicBezTo>
                  <a:lnTo>
                    <a:pt x="27813" y="13906"/>
                  </a:lnTo>
                  <a:cubicBezTo>
                    <a:pt x="27813" y="6226"/>
                    <a:pt x="21586" y="0"/>
                    <a:pt x="13906" y="0"/>
                  </a:cubicBezTo>
                  <a:cubicBezTo>
                    <a:pt x="6226" y="0"/>
                    <a:pt x="0" y="6226"/>
                    <a:pt x="0" y="13906"/>
                  </a:cubicBezTo>
                  <a:lnTo>
                    <a:pt x="0" y="71056"/>
                  </a:lnTo>
                  <a:cubicBezTo>
                    <a:pt x="0" y="78737"/>
                    <a:pt x="6226" y="84963"/>
                    <a:pt x="13906" y="849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736E5799-B830-45E2-8D81-89949D055F71}"/>
              </a:ext>
            </a:extLst>
          </p:cNvPr>
          <p:cNvSpPr txBox="1"/>
          <p:nvPr/>
        </p:nvSpPr>
        <p:spPr>
          <a:xfrm>
            <a:off x="1580705" y="3695627"/>
            <a:ext cx="11759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최근  뉴스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경제신문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산업동향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직무분석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36E5799-B830-45E2-8D81-89949D055F71}"/>
              </a:ext>
            </a:extLst>
          </p:cNvPr>
          <p:cNvSpPr txBox="1"/>
          <p:nvPr/>
        </p:nvSpPr>
        <p:spPr>
          <a:xfrm>
            <a:off x="1577158" y="5388454"/>
            <a:ext cx="1809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최근  이슈</a:t>
            </a:r>
            <a:r>
              <a:rPr lang="en-US" altLang="ko-KR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문제점 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사업내용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ko-KR" altLang="en-US" sz="1600" kern="1700" spc="-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인재상</a:t>
            </a:r>
            <a:endParaRPr lang="en-US" altLang="ko-KR" sz="1600" kern="1700" spc="-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" name="갈매기형 수장 83"/>
          <p:cNvSpPr/>
          <p:nvPr/>
        </p:nvSpPr>
        <p:spPr>
          <a:xfrm>
            <a:off x="4924926" y="2560177"/>
            <a:ext cx="705853" cy="1111523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5" name="갈매기형 수장 84"/>
          <p:cNvSpPr/>
          <p:nvPr/>
        </p:nvSpPr>
        <p:spPr>
          <a:xfrm>
            <a:off x="7902053" y="2519270"/>
            <a:ext cx="705853" cy="1111523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212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62</Words>
  <Application>Microsoft Office PowerPoint</Application>
  <PresentationFormat>와이드스크린</PresentationFormat>
  <Paragraphs>39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송지연 </dc:creator>
  <cp:lastModifiedBy>송지연 </cp:lastModifiedBy>
  <cp:revision>12</cp:revision>
  <cp:lastPrinted>2022-12-14T07:00:10Z</cp:lastPrinted>
  <dcterms:created xsi:type="dcterms:W3CDTF">2022-12-14T06:23:02Z</dcterms:created>
  <dcterms:modified xsi:type="dcterms:W3CDTF">2022-12-14T07:04:47Z</dcterms:modified>
</cp:coreProperties>
</file>