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1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5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16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45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066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469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56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9365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971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023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968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1756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6340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BD322-FA72-4416-89CD-06B0672D496E}" type="datetimeFigureOut">
              <a:rPr lang="ko-KR" altLang="en-US" smtClean="0"/>
              <a:t>2025-05-29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95801-1AAB-49A5-AA44-9E00B0DA2D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110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AB93182-1328-452A-9ADF-46B478C036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5A63160-6589-419A-95F9-4F5DF7B1E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7906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219075"/>
            <a:ext cx="12049125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6977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238125"/>
            <a:ext cx="120491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9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261937"/>
            <a:ext cx="1203007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5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238125"/>
            <a:ext cx="1210627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0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42887"/>
            <a:ext cx="1211580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51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252412"/>
            <a:ext cx="1204912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90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8114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257175"/>
            <a:ext cx="1209675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9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633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64C44DD-9CF2-4CA9-9C47-E30438C5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117" y="511831"/>
            <a:ext cx="9483766" cy="583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46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276225"/>
            <a:ext cx="1206817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25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304800"/>
            <a:ext cx="119824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209550"/>
            <a:ext cx="1202055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5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257175"/>
            <a:ext cx="120491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95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" y="223837"/>
            <a:ext cx="1206817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6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242887"/>
            <a:ext cx="120110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7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242887"/>
            <a:ext cx="120110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1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271462"/>
            <a:ext cx="1201102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05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0</Words>
  <Application>Microsoft Office PowerPoint</Application>
  <PresentationFormat>와이드스크린</PresentationFormat>
  <Paragraphs>0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3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한사랑</cp:lastModifiedBy>
  <cp:revision>5</cp:revision>
  <dcterms:created xsi:type="dcterms:W3CDTF">2021-06-03T00:26:23Z</dcterms:created>
  <dcterms:modified xsi:type="dcterms:W3CDTF">2025-05-29T08:15:34Z</dcterms:modified>
</cp:coreProperties>
</file>