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2" y="500"/>
      </p:cViewPr>
      <p:guideLst>
        <p:guide orient="horz" pos="2387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presProps" Target="presProps.xml"  /><Relationship Id="rId14" Type="http://schemas.openxmlformats.org/officeDocument/2006/relationships/viewProps" Target="viewProps.xml"  /><Relationship Id="rId15" Type="http://schemas.openxmlformats.org/officeDocument/2006/relationships/theme" Target="theme/theme1.xml"  /><Relationship Id="rId16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3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818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5344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8788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302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6218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9640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660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87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828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220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983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988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035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28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125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973041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slideLayout" Target="../slideLayouts/slideLayout14.xml"  /><Relationship Id="rId15" Type="http://schemas.openxmlformats.org/officeDocument/2006/relationships/slideLayout" Target="../slideLayouts/slideLayout15.xml"  /><Relationship Id="rId16" Type="http://schemas.openxmlformats.org/officeDocument/2006/relationships/slideLayout" Target="../slideLayouts/slideLayout16.xml"  /><Relationship Id="rId17" Type="http://schemas.openxmlformats.org/officeDocument/2006/relationships/slideLayout" Target="../slideLayouts/slideLayout17.xml"  /><Relationship Id="rId18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6F6D7E8-5645-4EB8-BBF8-71237D0472A6}" type="datetimeFigureOut">
              <a:rPr lang="ko-KR" altLang="en-US" smtClean="0"/>
              <a:t>2020-05-31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469F35-B6C0-49C7-A571-EB222804F6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067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7" descr="하트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940378" y="2434936"/>
            <a:ext cx="1988127" cy="198812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40676" y="2313710"/>
            <a:ext cx="7910945" cy="237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5000">
                <a:solidFill>
                  <a:srgbClr val="ffff00"/>
                </a:solidFill>
                <a:latin typeface="나눔손글씨 펜"/>
                <a:ea typeface="나눔손글씨 펜"/>
              </a:rPr>
              <a:t>10</a:t>
            </a:r>
            <a:r>
              <a:rPr lang="ko-KR" altLang="en-US" sz="15000">
                <a:solidFill>
                  <a:srgbClr val="ffff00"/>
                </a:solidFill>
                <a:latin typeface="나눔손글씨 펜"/>
                <a:ea typeface="나눔손글씨 펜"/>
              </a:rPr>
              <a:t>개의 덕목</a:t>
            </a:r>
            <a:endParaRPr lang="ko-KR" altLang="en-US" sz="15000">
              <a:solidFill>
                <a:srgbClr val="ffff00"/>
              </a:solidFill>
              <a:latin typeface="나눔손글씨 펜"/>
              <a:ea typeface="나눔손글씨 펜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8766" y="315385"/>
            <a:ext cx="5392965" cy="99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xmlns:mc="http://schemas.openxmlformats.org/markup-compatibility/2006" xmlns:hp="http://schemas.haansoft.com/office/presentation/8.0" lang="en-US" altLang="ko-KR" sz="6000" mc:Ignorable="hp" hp:hslEmbossed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나눔손글씨 바른히피"/>
                <a:ea typeface="나눔손글씨 바른히피"/>
              </a:rPr>
              <a:t>2022</a:t>
            </a:r>
            <a:r>
              <a:rPr xmlns:mc="http://schemas.openxmlformats.org/markup-compatibility/2006" xmlns:hp="http://schemas.haansoft.com/office/presentation/8.0" lang="ko-KR" altLang="en-US" sz="6000" mc:Ignorable="hp" hp:hslEmbossed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나눔손글씨 바른히피"/>
                <a:ea typeface="나눔손글씨 바른히피"/>
              </a:rPr>
              <a:t>통통찰찰행복교실 </a:t>
            </a:r>
            <a:endParaRPr xmlns:mc="http://schemas.openxmlformats.org/markup-compatibility/2006" xmlns:hp="http://schemas.haansoft.com/office/presentation/8.0" lang="ko-KR" altLang="en-US" sz="6000" mc:Ignorable="hp" hp:hslEmbossed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나눔손글씨 바른히피"/>
              <a:ea typeface="나눔손글씨 바른히피"/>
            </a:endParaRPr>
          </a:p>
        </p:txBody>
      </p:sp>
      <p:pic>
        <p:nvPicPr>
          <p:cNvPr id="14" name="그래픽 13" descr="하트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405725" y="2014816"/>
            <a:ext cx="1123238" cy="1123238"/>
          </a:xfrm>
          <a:prstGeom prst="rect">
            <a:avLst/>
          </a:prstGeom>
        </p:spPr>
      </p:pic>
      <p:pic>
        <p:nvPicPr>
          <p:cNvPr id="15" name="그래픽 14" descr="하트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934441" y="3138054"/>
            <a:ext cx="1406236" cy="14062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4265" y="991083"/>
            <a:ext cx="7842250" cy="5015222"/>
            <a:chOff x="2295215" y="633101"/>
            <a:chExt cx="7842250" cy="5015222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5215" y="633101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4900" b="1">
                  <a:solidFill>
                    <a:schemeClr val="bg1"/>
                  </a:solidFill>
                  <a:latin typeface="나눔손글씨 펜"/>
                  <a:ea typeface="나눔손글씨 펜"/>
                </a:rPr>
                <a:t>정리</a:t>
              </a:r>
              <a:endParaRPr lang="ko-KR" altLang="en-US" sz="14900" b="1">
                <a:solidFill>
                  <a:schemeClr val="bg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40622" y="4065585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배려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나눔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4265" y="991083"/>
            <a:ext cx="7842250" cy="5015222"/>
            <a:chOff x="2295215" y="633101"/>
            <a:chExt cx="7842250" cy="5015222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5215" y="633101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6000">
                  <a:solidFill>
                    <a:schemeClr val="bg1"/>
                  </a:solidFill>
                  <a:latin typeface="나눔손글씨 펜"/>
                  <a:ea typeface="나눔손글씨 펜"/>
                </a:rPr>
                <a:t>도전</a:t>
              </a:r>
              <a:endParaRPr lang="ko-KR" altLang="en-US" sz="16000">
                <a:solidFill>
                  <a:schemeClr val="bg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40622" y="4065585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용기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꾸준함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01875" y="851693"/>
            <a:ext cx="7842250" cy="5154613"/>
            <a:chOff x="2282825" y="493711"/>
            <a:chExt cx="7842250" cy="5154613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82825" y="493711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6000">
                  <a:latin typeface="나눔손글씨 펜"/>
                  <a:ea typeface="나눔손글씨 펜"/>
                </a:rPr>
                <a:t>경청</a:t>
              </a:r>
              <a:endParaRPr lang="ko-KR" altLang="en-US" sz="16000"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40622" y="4065585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rgbClr val="00b050"/>
                  </a:solidFill>
                  <a:latin typeface="나눔손글씨 펜"/>
                  <a:ea typeface="나눔손글씨 펜"/>
                </a:rPr>
                <a:t>보고</a:t>
              </a:r>
              <a:endParaRPr lang="ko-KR" altLang="en-US" sz="9600">
                <a:solidFill>
                  <a:srgbClr val="00b05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rgbClr val="ffff00"/>
                  </a:solidFill>
                  <a:latin typeface="나눔손글씨 펜"/>
                  <a:ea typeface="나눔손글씨 펜"/>
                </a:rPr>
                <a:t>듣고</a:t>
              </a:r>
              <a:endParaRPr lang="ko-KR" altLang="en-US" sz="9600">
                <a:solidFill>
                  <a:srgbClr val="ffff0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8651487" y="670235"/>
            <a:ext cx="3540512" cy="3287287"/>
          </a:xfrm>
          <a:prstGeom prst="cloudCallout">
            <a:avLst>
              <a:gd name="adj1" fmla="val -16222"/>
              <a:gd name="adj2" fmla="val 73506"/>
            </a:avLst>
          </a:prstGeom>
          <a:solidFill>
            <a:srgbClr val="a0b4e6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r>
              <a:rPr lang="ko-KR" altLang="en-US" sz="5500" b="1">
                <a:solidFill>
                  <a:srgbClr val="0000ff"/>
                </a:solidFill>
                <a:latin typeface="나눔손글씨 갈맷글"/>
                <a:ea typeface="나눔손글씨 갈맷글"/>
                <a:sym typeface="Haan Wing2"/>
              </a:rPr>
              <a:t>마음으로 공감하자</a:t>
            </a:r>
            <a:endParaRPr lang="ko-KR" altLang="en-US" sz="5500" b="1">
              <a:solidFill>
                <a:srgbClr val="0000ff"/>
              </a:solidFill>
              <a:latin typeface="나눔손글씨 갈맷글"/>
              <a:ea typeface="나눔손글씨 갈맷글"/>
              <a:sym typeface="Haan Wing2"/>
            </a:endParaRPr>
          </a:p>
        </p:txBody>
      </p:sp>
      <p:sp>
        <p:nvSpPr>
          <p:cNvPr id="14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r>
              <a:rPr lang="en-US" altLang="ko-KR" sz="3900" b="1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3</a:t>
            </a:r>
            <a:r>
              <a:rPr lang="ko-KR" altLang="en-US" sz="3900" b="1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월</a:t>
            </a:r>
            <a:endParaRPr lang="ko-KR" altLang="en-US" sz="3900" b="1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4265" y="991083"/>
            <a:ext cx="7842250" cy="5015222"/>
            <a:chOff x="2295215" y="633101"/>
            <a:chExt cx="7842250" cy="5015222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5215" y="633101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1500" b="1">
                  <a:solidFill>
                    <a:schemeClr val="bg1"/>
                  </a:solidFill>
                  <a:latin typeface="나눔손글씨 펜"/>
                  <a:ea typeface="나눔손글씨 펜"/>
                </a:rPr>
                <a:t>살아있는 것 사랑</a:t>
              </a:r>
              <a:endParaRPr lang="ko-KR" altLang="en-US" sz="11500" b="1">
                <a:solidFill>
                  <a:schemeClr val="bg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40622" y="4065585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자연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사람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4265" y="991083"/>
            <a:ext cx="7842250" cy="5015222"/>
            <a:chOff x="2295215" y="633101"/>
            <a:chExt cx="7842250" cy="5015222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5215" y="633101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6000">
                  <a:solidFill>
                    <a:schemeClr val="bg1"/>
                  </a:solidFill>
                  <a:latin typeface="나눔손글씨 펜"/>
                  <a:ea typeface="나눔손글씨 펜"/>
                </a:rPr>
                <a:t>감사</a:t>
              </a:r>
              <a:endParaRPr lang="ko-KR" altLang="en-US" sz="16000">
                <a:solidFill>
                  <a:schemeClr val="bg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40622" y="4065585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인사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배려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3491" y="800099"/>
            <a:ext cx="7842250" cy="5206206"/>
            <a:chOff x="2294441" y="442117"/>
            <a:chExt cx="7842250" cy="5206206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4441" y="442117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1e745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6000">
                  <a:latin typeface="나눔손글씨 펜"/>
                  <a:ea typeface="나눔손글씨 펜"/>
                </a:rPr>
                <a:t>공부</a:t>
              </a:r>
              <a:endParaRPr lang="ko-KR" altLang="en-US" sz="16000"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84013" y="4019120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rgbClr val="00b050"/>
                  </a:solidFill>
                  <a:latin typeface="나눔손글씨 펜"/>
                  <a:ea typeface="나눔손글씨 펜"/>
                </a:rPr>
                <a:t>스스로</a:t>
              </a:r>
              <a:endParaRPr lang="ko-KR" altLang="en-US" sz="9600">
                <a:solidFill>
                  <a:srgbClr val="00b05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500">
                  <a:solidFill>
                    <a:srgbClr val="ff0000"/>
                  </a:solidFill>
                  <a:latin typeface="나눔손글씨 펜"/>
                  <a:ea typeface="나눔손글씨 펜"/>
                </a:rPr>
                <a:t>꾸준히</a:t>
              </a:r>
              <a:endParaRPr lang="ko-KR" altLang="en-US" sz="9500">
                <a:solidFill>
                  <a:srgbClr val="ff000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4265" y="991083"/>
            <a:ext cx="7842250" cy="5015222"/>
            <a:chOff x="2295215" y="633101"/>
            <a:chExt cx="7842250" cy="5015222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5215" y="633101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6000">
                  <a:solidFill>
                    <a:schemeClr val="bg1"/>
                  </a:solidFill>
                  <a:latin typeface="나눔손글씨 펜"/>
                  <a:ea typeface="나눔손글씨 펜"/>
                </a:rPr>
                <a:t>안전</a:t>
              </a:r>
              <a:endParaRPr lang="ko-KR" altLang="en-US" sz="16000">
                <a:solidFill>
                  <a:schemeClr val="bg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40622" y="4065585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걷기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chemeClr val="tx1"/>
                  </a:solidFill>
                  <a:latin typeface="나눔손글씨 펜"/>
                  <a:ea typeface="나눔손글씨 펜"/>
                </a:rPr>
                <a:t>약속</a:t>
              </a:r>
              <a:endParaRPr lang="ko-KR" altLang="en-US" sz="9600">
                <a:solidFill>
                  <a:schemeClr val="tx1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3491" y="800099"/>
            <a:ext cx="7842250" cy="5206206"/>
            <a:chOff x="2294441" y="442117"/>
            <a:chExt cx="7842250" cy="5206206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4441" y="442117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6000">
                  <a:latin typeface="나눔손글씨 펜"/>
                  <a:ea typeface="나눔손글씨 펜"/>
                </a:rPr>
                <a:t>끈기</a:t>
              </a:r>
              <a:r>
                <a:rPr lang="en-US" altLang="ko-KR" sz="16000">
                  <a:latin typeface="나눔손글씨 펜"/>
                  <a:ea typeface="나눔손글씨 펜"/>
                </a:rPr>
                <a:t>(GRIT)</a:t>
              </a:r>
              <a:endParaRPr lang="en-US" altLang="ko-KR" sz="16000"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60782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rgbClr val="00b050"/>
                  </a:solidFill>
                  <a:latin typeface="나눔손글씨 펜"/>
                  <a:ea typeface="나눔손글씨 펜"/>
                </a:rPr>
                <a:t>꾸준함</a:t>
              </a:r>
              <a:endParaRPr lang="ko-KR" altLang="en-US" sz="9600">
                <a:solidFill>
                  <a:srgbClr val="00b05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rgbClr val="ffff00"/>
                  </a:solidFill>
                  <a:latin typeface="나눔손글씨 펜"/>
                  <a:ea typeface="나눔손글씨 펜"/>
                </a:rPr>
                <a:t>노오력</a:t>
              </a:r>
              <a:endParaRPr lang="ko-KR" altLang="en-US" sz="9600">
                <a:solidFill>
                  <a:srgbClr val="ffff0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 rot="0">
            <a:off x="2313491" y="800099"/>
            <a:ext cx="7842250" cy="5206206"/>
            <a:chOff x="2294441" y="442117"/>
            <a:chExt cx="7842250" cy="5206206"/>
          </a:xfrm>
        </p:grpSpPr>
        <p:sp>
          <p:nvSpPr>
            <p:cNvPr id="4" name="사각형: 둥근 모서리 3"/>
            <p:cNvSpPr/>
            <p:nvPr/>
          </p:nvSpPr>
          <p:spPr>
            <a:xfrm>
              <a:off x="2294441" y="442117"/>
              <a:ext cx="7842250" cy="2628901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16000">
                  <a:latin typeface="나눔손글씨 펜"/>
                  <a:ea typeface="나눔손글씨 펜"/>
                </a:rPr>
                <a:t>협동</a:t>
              </a:r>
              <a:endParaRPr lang="ko-KR" altLang="en-US" sz="16000">
                <a:latin typeface="나눔손글씨 펜"/>
                <a:ea typeface="나눔손글씨 펜"/>
              </a:endParaRPr>
            </a:p>
          </p:txBody>
        </p:sp>
        <p:sp>
          <p:nvSpPr>
            <p:cNvPr id="5" name="사각형: 둥근 모서리 4"/>
            <p:cNvSpPr/>
            <p:nvPr/>
          </p:nvSpPr>
          <p:spPr>
            <a:xfrm>
              <a:off x="2460782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rgbClr val="00b050"/>
                  </a:solidFill>
                  <a:latin typeface="나눔손글씨 펜"/>
                  <a:ea typeface="나눔손글씨 펜"/>
                </a:rPr>
                <a:t>마음과</a:t>
              </a:r>
              <a:endParaRPr lang="ko-KR" altLang="en-US" sz="9600">
                <a:solidFill>
                  <a:srgbClr val="00b05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6" name="사각형: 둥근 모서리 5"/>
            <p:cNvSpPr/>
            <p:nvPr/>
          </p:nvSpPr>
          <p:spPr>
            <a:xfrm>
              <a:off x="6917371" y="4065584"/>
              <a:ext cx="2834007" cy="1582739"/>
            </a:xfrm>
            <a:prstGeom prst="roundRect">
              <a:avLst>
                <a:gd name="adj" fmla="val 16667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 sz="9600">
                  <a:solidFill>
                    <a:srgbClr val="ffff00"/>
                  </a:solidFill>
                  <a:latin typeface="나눔손글씨 펜"/>
                  <a:ea typeface="나눔손글씨 펜"/>
                </a:rPr>
                <a:t>힘</a:t>
              </a:r>
              <a:r>
                <a:rPr lang="ko-KR" altLang="en-US" sz="7600">
                  <a:solidFill>
                    <a:srgbClr val="ffff00"/>
                  </a:solidFill>
                  <a:latin typeface="나눔손글씨 펜"/>
                  <a:ea typeface="나눔손글씨 펜"/>
                </a:rPr>
                <a:t>을 모아</a:t>
              </a:r>
              <a:endParaRPr lang="ko-KR" altLang="en-US" sz="7600">
                <a:solidFill>
                  <a:srgbClr val="ffff00"/>
                </a:solidFill>
                <a:latin typeface="나눔손글씨 펜"/>
                <a:ea typeface="나눔손글씨 펜"/>
              </a:endParaRPr>
            </a:p>
          </p:txBody>
        </p:sp>
        <p:sp>
          <p:nvSpPr>
            <p:cNvPr id="9" name="화살표: 아래쪽 8"/>
            <p:cNvSpPr/>
            <p:nvPr/>
          </p:nvSpPr>
          <p:spPr>
            <a:xfrm>
              <a:off x="8061481" y="3281361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0" name="화살표: 아래쪽 9"/>
            <p:cNvSpPr/>
            <p:nvPr/>
          </p:nvSpPr>
          <p:spPr>
            <a:xfrm>
              <a:off x="3537107" y="3305177"/>
              <a:ext cx="340679" cy="4953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2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rgbClr val="000000">
              <a:alpha val="100000"/>
            </a:srgbClr>
          </a:solidFill>
          <a:ln w="40000" cap="flat" cmpd="sng" algn="ctr">
            <a:solidFill>
              <a:srgbClr val="1a2804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Century Gothic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Century Gothic"/>
                <a:ea typeface="HY중고딕"/>
                <a:cs typeface="HY중고딕"/>
              </a:rPr>
              <a:t>월</a:t>
            </a:r>
            <a:endParaRPr xmlns:mc="http://schemas.openxmlformats.org/markup-compatibility/2006" xmlns:hp="http://schemas.haansoft.com/office/presentation/8.0" kumimoji="0" lang="ko-KR" altLang="en-US" sz="3900" b="1" i="0" u="none" strike="noStrike" kern="1200" cap="none" spc="0" normalizeH="0" baseline="0" mc:Ignorable="hp" hp:hslEmbossed="0">
              <a:solidFill>
                <a:srgbClr val="ffffff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Century Gothic"/>
              <a:ea typeface="HY중고딕"/>
              <a:cs typeface="HY중고딕"/>
            </a:endParaRPr>
          </a:p>
        </p:txBody>
      </p:sp>
      <p:sp>
        <p:nvSpPr>
          <p:cNvPr id="13" name=""/>
          <p:cNvSpPr/>
          <p:nvPr/>
        </p:nvSpPr>
        <p:spPr>
          <a:xfrm>
            <a:off x="8790878" y="832856"/>
            <a:ext cx="3540512" cy="3287287"/>
          </a:xfrm>
          <a:prstGeom prst="cloudCallout">
            <a:avLst>
              <a:gd name="adj1" fmla="val -16222"/>
              <a:gd name="adj2" fmla="val 73506"/>
            </a:avLst>
          </a:prstGeom>
          <a:solidFill>
            <a:srgbClr val="a0b4e6">
              <a:alpha val="100000"/>
            </a:srgbClr>
          </a:solidFill>
          <a:ln w="40000" cap="flat" cmpd="sng" algn="ctr">
            <a:solidFill>
              <a:srgbClr val="ffffff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  <a:solidFill>
                  <a:srgbClr val="0000ff"/>
                </a:solidFill>
                <a:latin typeface="나눔손글씨 갈맷글"/>
                <a:ea typeface="나눔손글씨 갈맷글"/>
                <a:sym typeface="Haan Wing2"/>
              </a:rPr>
              <a:t>피구대회 </a:t>
            </a:r>
            <a:r>
              <a:rPr xmlns:mc="http://schemas.openxmlformats.org/markup-compatibility/2006" xmlns:hp="http://schemas.haansoft.com/office/presentation/8.0" kumimoji="0" lang="en-US" altLang="ko-KR" sz="8200" b="1" i="0" u="none" strike="noStrike" kern="1200" cap="none" spc="0" normalizeH="0" baseline="0" mc:Ignorable="hp" hp:hslEmbossed="0">
                <a:solidFill>
                  <a:srgbClr val="ff0000"/>
                </a:solidFill>
                <a:latin typeface="나눔손글씨 갈맷글"/>
                <a:ea typeface="나눔손글씨 갈맷글"/>
                <a:sym typeface="Haan Wing2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8200" b="1" i="0" u="none" strike="noStrike" kern="1200" cap="none" spc="0" normalizeH="0" baseline="0" mc:Ignorable="hp" hp:hslEmbossed="0">
                <a:solidFill>
                  <a:srgbClr val="ff0000"/>
                </a:solidFill>
                <a:latin typeface="나눔손글씨 갈맷글"/>
                <a:ea typeface="나눔손글씨 갈맷글"/>
                <a:sym typeface="Haan Wing2"/>
              </a:rPr>
              <a:t>등</a:t>
            </a:r>
            <a:r>
              <a:rPr xmlns:mc="http://schemas.openxmlformats.org/markup-compatibility/2006" xmlns:hp="http://schemas.haansoft.com/office/presentation/8.0" kumimoji="0" lang="en-US" altLang="ko-KR" sz="8200" b="1" i="0" u="none" strike="noStrike" kern="1200" cap="none" spc="0" normalizeH="0" baseline="0" mc:Ignorable="hp" hp:hslEmbossed="0">
                <a:solidFill>
                  <a:srgbClr val="ff0000"/>
                </a:solidFill>
                <a:latin typeface="나눔손글씨 갈맷글"/>
                <a:ea typeface="나눔손글씨 갈맷글"/>
                <a:sym typeface="Haan Wing2"/>
              </a:rPr>
              <a:t>!</a:t>
            </a:r>
            <a:endParaRPr xmlns:mc="http://schemas.openxmlformats.org/markup-compatibility/2006" xmlns:hp="http://schemas.haansoft.com/office/presentation/8.0" kumimoji="0" lang="en-US" altLang="ko-KR" sz="8200" b="1" i="0" u="none" strike="noStrike" kern="1200" cap="none" spc="0" normalizeH="0" baseline="0" mc:Ignorable="hp" hp:hslEmbossed="0">
              <a:solidFill>
                <a:srgbClr val="ff0000"/>
              </a:solidFill>
              <a:latin typeface="나눔손글씨 갈맷글"/>
              <a:ea typeface="나눔손글씨 갈맷글"/>
              <a:sym typeface="Haan Wing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사각형: 둥근 모서리 3"/>
          <p:cNvSpPr/>
          <p:nvPr/>
        </p:nvSpPr>
        <p:spPr>
          <a:xfrm>
            <a:off x="2174874" y="800098"/>
            <a:ext cx="7842250" cy="2628901"/>
          </a:xfrm>
          <a:prstGeom prst="roundRect">
            <a:avLst>
              <a:gd name="adj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r>
              <a:rPr lang="ko-KR" altLang="en-US" sz="16000">
                <a:latin typeface="나눔손글씨 펜"/>
                <a:ea typeface="나눔손글씨 펜"/>
              </a:rPr>
              <a:t>꿈</a:t>
            </a:r>
            <a:endParaRPr lang="ko-KR" altLang="en-US" sz="16000">
              <a:latin typeface="나눔손글씨 펜"/>
              <a:ea typeface="나눔손글씨 펜"/>
            </a:endParaRPr>
          </a:p>
        </p:txBody>
      </p:sp>
      <p:sp>
        <p:nvSpPr>
          <p:cNvPr id="5" name="사각형: 둥근 모서리 4"/>
          <p:cNvSpPr/>
          <p:nvPr/>
        </p:nvSpPr>
        <p:spPr>
          <a:xfrm>
            <a:off x="1089775" y="4244198"/>
            <a:ext cx="2834007" cy="1582739"/>
          </a:xfrm>
          <a:prstGeom prst="roundRect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r>
              <a:rPr lang="ko-KR" altLang="en-US" sz="9600">
                <a:solidFill>
                  <a:srgbClr val="00b050"/>
                </a:solidFill>
                <a:latin typeface="나눔손글씨 펜"/>
                <a:ea typeface="나눔손글씨 펜"/>
              </a:rPr>
              <a:t>책</a:t>
            </a:r>
            <a:endParaRPr lang="ko-KR" altLang="en-US" sz="9600">
              <a:solidFill>
                <a:srgbClr val="00b050"/>
              </a:solidFill>
              <a:latin typeface="나눔손글씨 펜"/>
              <a:ea typeface="나눔손글씨 펜"/>
            </a:endParaRPr>
          </a:p>
        </p:txBody>
      </p:sp>
      <p:sp>
        <p:nvSpPr>
          <p:cNvPr id="6" name="사각형: 둥근 모서리 5"/>
          <p:cNvSpPr/>
          <p:nvPr/>
        </p:nvSpPr>
        <p:spPr>
          <a:xfrm>
            <a:off x="4532713" y="4325508"/>
            <a:ext cx="2834007" cy="1571123"/>
          </a:xfrm>
          <a:prstGeom prst="roundRect">
            <a:avLst>
              <a:gd name="adj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r>
              <a:rPr lang="ko-KR" altLang="en-US" sz="9600">
                <a:solidFill>
                  <a:srgbClr val="ffff00"/>
                </a:solidFill>
                <a:latin typeface="나눔손글씨 펜"/>
                <a:ea typeface="나눔손글씨 펜"/>
              </a:rPr>
              <a:t>사람</a:t>
            </a:r>
            <a:endParaRPr lang="ko-KR" altLang="en-US" sz="9600">
              <a:solidFill>
                <a:srgbClr val="ffff00"/>
              </a:solidFill>
              <a:latin typeface="나눔손글씨 펜"/>
              <a:ea typeface="나눔손글씨 펜"/>
            </a:endParaRPr>
          </a:p>
        </p:txBody>
      </p:sp>
      <p:sp>
        <p:nvSpPr>
          <p:cNvPr id="9" name="화살표: 아래쪽 8"/>
          <p:cNvSpPr/>
          <p:nvPr/>
        </p:nvSpPr>
        <p:spPr>
          <a:xfrm>
            <a:off x="9486824" y="3680676"/>
            <a:ext cx="340679" cy="495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" name="화살표: 아래쪽 9"/>
          <p:cNvSpPr/>
          <p:nvPr/>
        </p:nvSpPr>
        <p:spPr>
          <a:xfrm>
            <a:off x="2012022" y="3576717"/>
            <a:ext cx="340679" cy="495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4" name=""/>
          <p:cNvSpPr/>
          <p:nvPr/>
        </p:nvSpPr>
        <p:spPr>
          <a:xfrm>
            <a:off x="253226" y="176560"/>
            <a:ext cx="1274491" cy="914400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r>
              <a:rPr lang="en-US" altLang="ko-KR" sz="3900" b="1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11</a:t>
            </a:r>
            <a:r>
              <a:rPr lang="ko-KR" altLang="en-US" sz="3900" b="1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월</a:t>
            </a:r>
            <a:endParaRPr lang="ko-KR" altLang="en-US" sz="3900" b="1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사각형: 둥근 모서리 5"/>
          <p:cNvSpPr/>
          <p:nvPr/>
        </p:nvSpPr>
        <p:spPr>
          <a:xfrm>
            <a:off x="8227947" y="4361750"/>
            <a:ext cx="2834007" cy="1571123"/>
          </a:xfrm>
          <a:prstGeom prst="roundRect">
            <a:avLst>
              <a:gd name="adj" fmla="val 16667"/>
            </a:avLst>
          </a:prstGeom>
          <a:solidFill>
            <a:srgbClr val="3057b9">
              <a:alpha val="100000"/>
            </a:srgbClr>
          </a:solidFill>
          <a:ln w="40000" cap="flat" cmpd="sng" algn="ctr">
            <a:solidFill>
              <a:schemeClr val="accent3">
                <a:alpha val="100000"/>
              </a:schemeClr>
            </a:solidFill>
            <a:prstDash val="solid"/>
          </a:ln>
        </p:spPr>
        <p:txBody>
          <a:bodyPr anchor="t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9600" b="0" i="0" u="none" strike="noStrike" kern="1200" cap="none" spc="0" normalizeH="0" baseline="0" mc:Ignorable="hp" hp:hslEmbossed="0">
                <a:solidFill>
                  <a:srgbClr val="ffff00"/>
                </a:solidFill>
                <a:latin typeface="나눔손글씨 펜"/>
                <a:ea typeface="나눔손글씨 펜"/>
              </a:rPr>
              <a:t>여행</a:t>
            </a:r>
            <a:endParaRPr xmlns:mc="http://schemas.openxmlformats.org/markup-compatibility/2006" xmlns:hp="http://schemas.haansoft.com/office/presentation/8.0" kumimoji="0" lang="ko-KR" altLang="en-US" sz="9600" b="0" i="0" u="none" strike="noStrike" kern="1200" cap="none" spc="0" normalizeH="0" baseline="0" mc:Ignorable="hp" hp:hslEmbossed="0">
              <a:solidFill>
                <a:srgbClr val="ffff00"/>
              </a:solidFill>
              <a:latin typeface="나눔손글씨 펜"/>
              <a:ea typeface="나눔손글씨 펜"/>
            </a:endParaRPr>
          </a:p>
        </p:txBody>
      </p:sp>
      <p:sp>
        <p:nvSpPr>
          <p:cNvPr id="17" name="화살표: 아래쪽 9"/>
          <p:cNvSpPr/>
          <p:nvPr/>
        </p:nvSpPr>
        <p:spPr>
          <a:xfrm>
            <a:off x="5755321" y="3612959"/>
            <a:ext cx="340679" cy="495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>
              <a:alpha val="100000"/>
            </a:srgbClr>
          </a:solidFill>
          <a:ln w="40000" cap="flat" cmpd="sng" algn="ctr">
            <a:solidFill>
              <a:srgbClr val="283d07">
                <a:alpha val="100000"/>
              </a:srgbClr>
            </a:solidFill>
            <a:prstDash val="solid"/>
          </a:ln>
        </p:spPr>
        <p:txBody>
          <a:bodyPr anchor="ctr"/>
          <a:p>
            <a:pPr mar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entury Gothic"/>
              <a:ea typeface="HY중고딕"/>
              <a:cs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슬라이스">
  <a:themeElements>
    <a:clrScheme name="슬라이스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슬라이스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Microsoft JhengHei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Microsoft JhengHei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우윳빛 유리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52</ep:Words>
  <ep:PresentationFormat>와이드스크린</ep:PresentationFormat>
  <ep:Paragraphs>18</ep:Paragraphs>
  <ep:Slides>11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ep:HeadingPairs>
  <ep:TitlesOfParts>
    <vt:vector size="12" baseType="lpstr">
      <vt:lpstr>슬라이스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2020-05-30T22:23:35.000</dcterms:created>
  <dc:creator>이 연옥</dc:creator>
  <cp:lastModifiedBy>USER</cp:lastModifiedBy>
  <dcterms:modified xsi:type="dcterms:W3CDTF">2022-09-23T23:34:22.382</dcterms:modified>
  <cp:revision>14</cp:revision>
  <dc:title>PowerPoint 프레젠테이션</dc:title>
  <cp:version/>
</cp:coreProperties>
</file>