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prnPr scaleToFitPaper="1"/>
  <p:showPr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>
  <a:tblStyle styleId="{01A66EDD-3DAB-4C5B-A090-DC80EC1FD486}" styleName="Normal Style 1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lum val="9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lum val="8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lum val="8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horzBarState="maximized">
    <p:restoredLeft sz="25342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773" y="72"/>
      </p:cViewPr>
      <p:guideLst>
        <p:guide orient="horz" pos="2149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9.xml"  /><Relationship Id="rId11" Type="http://schemas.openxmlformats.org/officeDocument/2006/relationships/slide" Target="slides/slide10.xml"  /><Relationship Id="rId12" Type="http://schemas.openxmlformats.org/officeDocument/2006/relationships/slide" Target="slides/slide11.xml"  /><Relationship Id="rId13" Type="http://schemas.openxmlformats.org/officeDocument/2006/relationships/slide" Target="slides/slide12.xml"  /><Relationship Id="rId14" Type="http://schemas.openxmlformats.org/officeDocument/2006/relationships/slide" Target="slides/slide13.xml"  /><Relationship Id="rId15" Type="http://schemas.openxmlformats.org/officeDocument/2006/relationships/slide" Target="slides/slide14.xml"  /><Relationship Id="rId16" Type="http://schemas.openxmlformats.org/officeDocument/2006/relationships/slide" Target="slides/slide15.xml"  /><Relationship Id="rId17" Type="http://schemas.openxmlformats.org/officeDocument/2006/relationships/slide" Target="slides/slide16.xml"  /><Relationship Id="rId18" Type="http://schemas.openxmlformats.org/officeDocument/2006/relationships/slide" Target="slides/slide17.xml"  /><Relationship Id="rId19" Type="http://schemas.openxmlformats.org/officeDocument/2006/relationships/slide" Target="slides/slide18.xml"  /><Relationship Id="rId2" Type="http://schemas.openxmlformats.org/officeDocument/2006/relationships/slide" Target="slides/slide1.xml"  /><Relationship Id="rId20" Type="http://schemas.openxmlformats.org/officeDocument/2006/relationships/slide" Target="slides/slide19.xml"  /><Relationship Id="rId21" Type="http://schemas.openxmlformats.org/officeDocument/2006/relationships/slide" Target="slides/slide20.xml"  /><Relationship Id="rId22" Type="http://schemas.openxmlformats.org/officeDocument/2006/relationships/slide" Target="slides/slide21.xml"  /><Relationship Id="rId23" Type="http://schemas.openxmlformats.org/officeDocument/2006/relationships/slide" Target="slides/slide22.xml"  /><Relationship Id="rId24" Type="http://schemas.openxmlformats.org/officeDocument/2006/relationships/slide" Target="slides/slide23.xml"  /><Relationship Id="rId25" Type="http://schemas.openxmlformats.org/officeDocument/2006/relationships/slide" Target="slides/slide24.xml"  /><Relationship Id="rId26" Type="http://schemas.openxmlformats.org/officeDocument/2006/relationships/slide" Target="slides/slide25.xml"  /><Relationship Id="rId27" Type="http://schemas.openxmlformats.org/officeDocument/2006/relationships/slide" Target="slides/slide26.xml"  /><Relationship Id="rId28" Type="http://schemas.openxmlformats.org/officeDocument/2006/relationships/slide" Target="slides/slide27.xml"  /><Relationship Id="rId29" Type="http://schemas.openxmlformats.org/officeDocument/2006/relationships/slide" Target="slides/slide28.xml"  /><Relationship Id="rId3" Type="http://schemas.openxmlformats.org/officeDocument/2006/relationships/slide" Target="slides/slide2.xml"  /><Relationship Id="rId30" Type="http://schemas.openxmlformats.org/officeDocument/2006/relationships/slide" Target="slides/slide29.xml"  /><Relationship Id="rId31" Type="http://schemas.openxmlformats.org/officeDocument/2006/relationships/slide" Target="slides/slide30.xml"  /><Relationship Id="rId32" Type="http://schemas.openxmlformats.org/officeDocument/2006/relationships/presProps" Target="presProps.xml"  /><Relationship Id="rId33" Type="http://schemas.openxmlformats.org/officeDocument/2006/relationships/viewProps" Target="viewProps.xml"  /><Relationship Id="rId34" Type="http://schemas.openxmlformats.org/officeDocument/2006/relationships/theme" Target="theme/theme1.xml"  /><Relationship Id="rId35" Type="http://schemas.openxmlformats.org/officeDocument/2006/relationships/tableStyles" Target="tableStyles.xml"  /><Relationship Id="rId4" Type="http://schemas.openxmlformats.org/officeDocument/2006/relationships/slide" Target="slides/slide3.xml"  /><Relationship Id="rId5" Type="http://schemas.openxmlformats.org/officeDocument/2006/relationships/slide" Target="slides/slide4.xml"  /><Relationship Id="rId6" Type="http://schemas.openxmlformats.org/officeDocument/2006/relationships/slide" Target="slides/slide5.xml"  /><Relationship Id="rId7" Type="http://schemas.openxmlformats.org/officeDocument/2006/relationships/slide" Target="slides/slide6.xml"  /><Relationship Id="rId8" Type="http://schemas.openxmlformats.org/officeDocument/2006/relationships/slide" Target="slides/slide7.xml"  /><Relationship Id="rId9" Type="http://schemas.openxmlformats.org/officeDocument/2006/relationships/slide" Target="slides/slide8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4374595-2D88-4808-BD70-46CA3E83B2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68B0410D-BB81-4ED8-9B69-2A976A3AE3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D2B999B-3844-4498-A764-9FEF103E1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4BDBC-3724-4704-9EC6-07A11310EB9B}" type="datetimeFigureOut">
              <a:rPr lang="ko-KR" altLang="en-US" smtClean="0"/>
              <a:t>2020-05-24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86297C7-71BE-4ED6-968F-41CC2BC8C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CD56ECF-B85E-432D-B88D-A79421E3F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BE5F7-AE86-4E33-85C4-46D24F4E4F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3259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287C922-35D5-4D8C-B275-FCBEF1C6E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AC7BAD07-DAE5-447B-B092-EE6BF3928C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3D7FE67-5711-4560-AC2C-17F9CF6E5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4BDBC-3724-4704-9EC6-07A11310EB9B}" type="datetimeFigureOut">
              <a:rPr lang="ko-KR" altLang="en-US" smtClean="0"/>
              <a:t>2020-05-24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20010D6-C9F2-452D-B2BA-C29373D30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51630C7-B01F-43F9-B181-FF82E9D97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BE5F7-AE86-4E33-85C4-46D24F4E4F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3502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7FA21CE7-2C87-4709-A4C8-D9B430ACD0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109E081-A2FA-48F1-9BC2-6AB088B324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FBF12AF-293E-42FE-AE1E-6FBE2AE39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4BDBC-3724-4704-9EC6-07A11310EB9B}" type="datetimeFigureOut">
              <a:rPr lang="ko-KR" altLang="en-US" smtClean="0"/>
              <a:t>2020-05-24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F70E080-2037-4856-9AC0-9BA9B8D71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0931918-40DB-4752-8AEB-4FCA1D2EB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BE5F7-AE86-4E33-85C4-46D24F4E4F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6930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38ED230-525A-410E-8156-26E1CC2AE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4FE74EC-C687-4F90-AC8A-4B90987776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2624459-7B4E-48E0-9C2A-CB754FA0E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4BDBC-3724-4704-9EC6-07A11310EB9B}" type="datetimeFigureOut">
              <a:rPr lang="ko-KR" altLang="en-US" smtClean="0"/>
              <a:t>2020-05-24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0FAB39F-CF1F-450F-B9F9-5DDD4302C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92BFCEB-4684-4EBB-9295-3007BC540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BE5F7-AE86-4E33-85C4-46D24F4E4F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9210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983AAFE-F94E-4508-8170-1EBC6C73D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B61377E-D2D1-48AA-8618-C9460F43B3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6896742-58D5-4085-83E2-69B8A16D1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4BDBC-3724-4704-9EC6-07A11310EB9B}" type="datetimeFigureOut">
              <a:rPr lang="ko-KR" altLang="en-US" smtClean="0"/>
              <a:t>2020-05-24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14CA4B2-2DAD-4B57-9CA7-88700E44F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9F2A59B-6C81-431C-AEB0-0CD01B827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BE5F7-AE86-4E33-85C4-46D24F4E4F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8272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7C901F8-28B6-4815-B238-9824A593D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67AE476-CD9C-4ACA-B36A-074D302AF4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6CCDAAE-6DD8-4893-911D-B947EC9027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6A40B58-CA2D-4BE8-83E8-317240C47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4BDBC-3724-4704-9EC6-07A11310EB9B}" type="datetimeFigureOut">
              <a:rPr lang="ko-KR" altLang="en-US" smtClean="0"/>
              <a:t>2020-05-24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2817615-B86F-4BFE-895E-46BCE70B9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895C2F4-A7B3-4319-B305-BC9D9D61D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BE5F7-AE86-4E33-85C4-46D24F4E4F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4187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B848C98-B08E-420F-9730-7AFA10CDC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4B1F4A6-ED48-432F-88FB-B3DCE22EA8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ECD694A-DAE4-447A-8D0B-556B3A5375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8B8623FF-51BF-445F-8728-E2131CE01B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83C23D52-8B8E-4167-B784-2BEB143CE2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432D5101-AB7F-40C6-912C-2478E9DF7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4BDBC-3724-4704-9EC6-07A11310EB9B}" type="datetimeFigureOut">
              <a:rPr lang="ko-KR" altLang="en-US" smtClean="0"/>
              <a:t>2020-05-24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1D8E99C3-5E94-46AB-A81F-FABBEDA69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177A722F-18DC-4241-8D55-E90932151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BE5F7-AE86-4E33-85C4-46D24F4E4F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6510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DFAFF31-3E49-43D6-BCBF-85635EE0A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F8E30FD6-33FD-43CE-8A0F-148DE41FF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4BDBC-3724-4704-9EC6-07A11310EB9B}" type="datetimeFigureOut">
              <a:rPr lang="ko-KR" altLang="en-US" smtClean="0"/>
              <a:t>2020-05-24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6AD364D7-F20E-4791-BB0A-075742EC5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7D01E035-CFDC-48D1-82DE-C4E9B0C6B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BE5F7-AE86-4E33-85C4-46D24F4E4F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1166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81AFD370-CC13-45A4-A5A2-E88DBEC82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4BDBC-3724-4704-9EC6-07A11310EB9B}" type="datetimeFigureOut">
              <a:rPr lang="ko-KR" altLang="en-US" smtClean="0"/>
              <a:t>2020-05-24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B4D83222-9D9C-4BE1-AE56-D25E9FF9C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5653572-876F-42B6-822B-AE747880F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BE5F7-AE86-4E33-85C4-46D24F4E4F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2917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844BF92-F188-455C-9845-379A82196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4A1F4AF-5FED-4E11-805B-7090E4396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ED8500B3-6582-4E8F-B8DC-FA98AA4DD3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CFCBFB2-CD50-4A5E-89A1-4BB82F2E0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4BDBC-3724-4704-9EC6-07A11310EB9B}" type="datetimeFigureOut">
              <a:rPr lang="ko-KR" altLang="en-US" smtClean="0"/>
              <a:t>2020-05-24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919D527-D2D4-4E69-AB4F-A27459160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A30FB0B-7055-4458-AB59-10C22278D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BE5F7-AE86-4E33-85C4-46D24F4E4F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3235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3531E8F-C6E3-4135-8841-C27247DE6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6E75CEA8-6A32-4BDA-8B84-EE962B99DC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D6FBE383-5371-46BF-AC1E-6A4E9C407E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448829C-2D2F-4707-B4ED-12802AB50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4BDBC-3724-4704-9EC6-07A11310EB9B}" type="datetimeFigureOut">
              <a:rPr lang="ko-KR" altLang="en-US" smtClean="0"/>
              <a:t>2020-05-24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DCA445C-8C60-46FC-B4B3-BB3B22D79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1190AA7-C6E9-434E-824E-BE0E87681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BE5F7-AE86-4E33-85C4-46D24F4E4F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0874518"/>
      </p:ext>
    </p:extLst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D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1E1496E7-7538-49CF-85E2-5BFC973E1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8CBF384-20FA-4BF5-B93A-45B351ED4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4B7BF4B-205A-4D24-A651-CFF08AE7ED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4BDBC-3724-4704-9EC6-07A11310EB9B}" type="datetimeFigureOut">
              <a:rPr lang="ko-KR" altLang="en-US" smtClean="0"/>
              <a:t>2020-05-24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15283F5-146F-4339-93AE-6BB93A221C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ADAB575-C9CB-4319-B1D3-96CB0FABDE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BE5F7-AE86-4E33-85C4-46D24F4E4F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8518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1.png"  /><Relationship Id="rId3" Type="http://schemas.openxmlformats.org/officeDocument/2006/relationships/image" Target="../media/image2.png"  /><Relationship Id="rId4" Type="http://schemas.openxmlformats.org/officeDocument/2006/relationships/image" Target="../media/image2.png"  /><Relationship Id="rId5" Type="http://schemas.openxmlformats.org/officeDocument/2006/relationships/image" Target="../media/image2.pn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12.jpe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13.jpe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14.jpe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15.jpe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6.png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16.jpeg"  /><Relationship Id="rId3" Type="http://schemas.openxmlformats.org/officeDocument/2006/relationships/image" Target="../media/image17.png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18.jpeg"  /><Relationship Id="rId3" Type="http://schemas.openxmlformats.org/officeDocument/2006/relationships/image" Target="../media/image6.png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19.jpeg"  /><Relationship Id="rId3" Type="http://schemas.openxmlformats.org/officeDocument/2006/relationships/image" Target="../media/image6.png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20.jpeg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6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3.png"  /><Relationship Id="rId3" Type="http://schemas.openxmlformats.org/officeDocument/2006/relationships/image" Target="../media/image4.jpeg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21.jpeg"  /></Relationships>
</file>

<file path=ppt/slides/_rels/slide2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6.png"  /></Relationships>
</file>

<file path=ppt/slides/_rels/slide2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6.png"  /></Relationships>
</file>

<file path=ppt/slides/_rels/slide2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6.png"  /></Relationships>
</file>

<file path=ppt/slides/_rels/slide2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22.jpeg"  /></Relationships>
</file>

<file path=ppt/slides/_rels/slide2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17.png"  /></Relationships>
</file>

<file path=ppt/slides/_rels/slide2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23.png"  /><Relationship Id="rId3" Type="http://schemas.openxmlformats.org/officeDocument/2006/relationships/image" Target="../media/image24.png"  /><Relationship Id="rId4" Type="http://schemas.openxmlformats.org/officeDocument/2006/relationships/image" Target="../media/image24.png"  /><Relationship Id="rId5" Type="http://schemas.openxmlformats.org/officeDocument/2006/relationships/image" Target="../media/image24.png"  /></Relationships>
</file>

<file path=ppt/slides/_rels/slide2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/Relationships>
</file>

<file path=ppt/slides/_rels/slide2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/Relationships>
</file>

<file path=ppt/slides/_rels/slide2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3.png"  /><Relationship Id="rId3" Type="http://schemas.openxmlformats.org/officeDocument/2006/relationships/image" Target="../media/image5.jpeg"  /></Relationships>
</file>

<file path=ppt/slides/_rels/slide3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6.png"  /><Relationship Id="rId3" Type="http://schemas.openxmlformats.org/officeDocument/2006/relationships/image" Target="../media/image7.jpe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8.jpeg"  /><Relationship Id="rId3" Type="http://schemas.openxmlformats.org/officeDocument/2006/relationships/image" Target="../media/image6.pn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9.jpeg"  /><Relationship Id="rId3" Type="http://schemas.openxmlformats.org/officeDocument/2006/relationships/image" Target="../media/image6.pn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6.pn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10.png"  /><Relationship Id="rId3" Type="http://schemas.openxmlformats.org/officeDocument/2006/relationships/image" Target="../media/image11.jpe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6.pn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사각형: 둥근 모서리 21"/>
          <p:cNvSpPr/>
          <p:nvPr/>
        </p:nvSpPr>
        <p:spPr>
          <a:xfrm>
            <a:off x="1930839" y="548216"/>
            <a:ext cx="8774349" cy="3382600"/>
          </a:xfrm>
          <a:prstGeom prst="roundRect">
            <a:avLst>
              <a:gd name="adj" fmla="val 6925"/>
            </a:avLst>
          </a:prstGeom>
          <a:solidFill>
            <a:srgbClr val="ead3a9">
              <a:alpha val="29800"/>
            </a:srgbClr>
          </a:solidFill>
          <a:ln w="76200" cap="flat" cmpd="thickThin" algn="ctr">
            <a:solidFill>
              <a:srgbClr val="b79861">
                <a:alpha val="80000"/>
              </a:srgbClr>
            </a:solidFill>
            <a:prstDash val="solid"/>
            <a:miter/>
          </a:ln>
        </p:spPr>
        <p:txBody>
          <a:bodyPr anchor="ctr"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3300" b="0" i="0" u="none" strike="noStrike" kern="1200" cap="none" spc="0" normalizeH="0" baseline="0" mc:Ignorable="hp" hp:hslEmbossed="0">
                <a:solidFill>
                  <a:schemeClr val="accent1"/>
                </a:solidFill>
                <a:latin typeface="배달의민족 주아"/>
                <a:ea typeface="배달의민족 주아"/>
              </a:rPr>
              <a:t> </a:t>
            </a:r>
            <a:r>
              <a:rPr xmlns:mc="http://schemas.openxmlformats.org/markup-compatibility/2006" xmlns:hp="http://schemas.haansoft.com/office/presentation/8.0" kumimoji="0" lang="en-US" altLang="ko-KR" sz="3300" b="0" i="0" u="none" strike="noStrike" kern="1200" cap="none" spc="0" normalizeH="0" baseline="0" mc:Ignorable="hp" hp:hslEmbossed="0">
                <a:solidFill>
                  <a:schemeClr val="accent1"/>
                </a:solidFill>
                <a:latin typeface="배달의민족 주아"/>
                <a:ea typeface="배달의민족 주아"/>
              </a:rPr>
              <a:t>1</a:t>
            </a:r>
            <a:r>
              <a:rPr xmlns:mc="http://schemas.openxmlformats.org/markup-compatibility/2006" xmlns:hp="http://schemas.haansoft.com/office/presentation/8.0" kumimoji="0" lang="ko-KR" altLang="en-US" sz="3300" b="0" i="0" u="none" strike="noStrike" kern="1200" cap="none" spc="0" normalizeH="0" baseline="0" mc:Ignorable="hp" hp:hslEmbossed="0">
                <a:solidFill>
                  <a:schemeClr val="accent1"/>
                </a:solidFill>
                <a:latin typeface="배달의민족 주아"/>
                <a:ea typeface="배달의민족 주아"/>
              </a:rPr>
              <a:t>학년 독서활동</a:t>
            </a:r>
            <a:endParaRPr xmlns:mc="http://schemas.openxmlformats.org/markup-compatibility/2006" xmlns:hp="http://schemas.haansoft.com/office/presentation/8.0" kumimoji="0" lang="ko-KR" altLang="en-US" sz="3300" b="0" i="0" u="none" strike="noStrike" kern="1200" cap="none" spc="0" normalizeH="0" baseline="0" mc:Ignorable="hp" hp:hslEmbossed="0">
              <a:solidFill>
                <a:schemeClr val="accent1"/>
              </a:solidFill>
              <a:latin typeface="배달의민족 주아"/>
              <a:ea typeface="배달의민족 주아"/>
            </a:endParaRPr>
          </a:p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en-US" altLang="ko-KR" sz="6900" b="1" i="0" u="none" strike="noStrike" kern="1200" cap="none" spc="0" normalizeH="0" baseline="0" mc:Ignorable="hp" hp:hslEmbossed="0">
                <a:solidFill>
                  <a:srgbClr val="ff6600"/>
                </a:solidFill>
                <a:latin typeface="배달의민족 주아"/>
                <a:ea typeface="배달의민족 주아"/>
              </a:rPr>
              <a:t>&lt;</a:t>
            </a:r>
            <a:r>
              <a:rPr xmlns:mc="http://schemas.openxmlformats.org/markup-compatibility/2006" xmlns:hp="http://schemas.haansoft.com/office/presentation/8.0" kumimoji="0" lang="ko-KR" altLang="en-US" sz="6900" b="1" i="0" u="none" strike="noStrike" kern="1200" cap="none" spc="0" normalizeH="0" baseline="0" mc:Ignorable="hp" hp:hslEmbossed="0">
                <a:solidFill>
                  <a:srgbClr val="ff6600"/>
                </a:solidFill>
                <a:latin typeface="배달의민족 주아"/>
                <a:ea typeface="배달의민족 주아"/>
              </a:rPr>
              <a:t>쌀 한 톨</a:t>
            </a:r>
            <a:r>
              <a:rPr xmlns:mc="http://schemas.openxmlformats.org/markup-compatibility/2006" xmlns:hp="http://schemas.haansoft.com/office/presentation/8.0" kumimoji="0" lang="en-US" altLang="ko-KR" sz="6900" b="1" i="0" u="none" strike="noStrike" kern="1200" cap="none" spc="0" normalizeH="0" baseline="0" mc:Ignorable="hp" hp:hslEmbossed="0">
                <a:solidFill>
                  <a:srgbClr val="ff6600"/>
                </a:solidFill>
                <a:latin typeface="배달의민족 주아"/>
                <a:ea typeface="배달의민족 주아"/>
              </a:rPr>
              <a:t>&gt;</a:t>
            </a:r>
            <a:endParaRPr xmlns:mc="http://schemas.openxmlformats.org/markup-compatibility/2006" xmlns:hp="http://schemas.haansoft.com/office/presentation/8.0" kumimoji="0" lang="en-US" altLang="ko-KR" sz="6900" b="1" i="0" u="none" strike="noStrike" kern="1200" cap="none" spc="0" normalizeH="0" baseline="0" mc:Ignorable="hp" hp:hslEmbossed="0">
              <a:solidFill>
                <a:srgbClr val="ff6600"/>
              </a:solidFill>
              <a:latin typeface="배달의민족 주아"/>
              <a:ea typeface="배달의민족 주아"/>
            </a:endParaRPr>
          </a:p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3000" b="1" i="0" u="none" strike="noStrike" kern="1200" cap="none" spc="0" normalizeH="0" baseline="0" mc:Ignorable="hp" hp:hslEmbossed="0">
                <a:solidFill>
                  <a:srgbClr val="008000"/>
                </a:solidFill>
                <a:latin typeface="배달의민족 주아"/>
                <a:ea typeface="배달의민족 주아"/>
              </a:rPr>
              <a:t>데이 글</a:t>
            </a:r>
            <a:r>
              <a:rPr xmlns:mc="http://schemas.openxmlformats.org/markup-compatibility/2006" xmlns:hp="http://schemas.haansoft.com/office/presentation/8.0" kumimoji="0" lang="en-US" altLang="en-US" sz="3000" b="1" i="0" u="none" strike="noStrike" kern="1200" cap="none" spc="0" normalizeH="0" baseline="0" mc:Ignorable="hp" hp:hslEmbossed="0">
                <a:solidFill>
                  <a:srgbClr val="008000"/>
                </a:solidFill>
                <a:latin typeface="배달의민족 주아"/>
                <a:ea typeface="배달의민족 주아"/>
              </a:rPr>
              <a:t>·</a:t>
            </a:r>
            <a:r>
              <a:rPr xmlns:mc="http://schemas.openxmlformats.org/markup-compatibility/2006" xmlns:hp="http://schemas.haansoft.com/office/presentation/8.0" kumimoji="0" lang="ko-KR" altLang="en-US" sz="3000" b="1" i="0" u="none" strike="noStrike" kern="1200" cap="none" spc="0" normalizeH="0" baseline="0" mc:Ignorable="hp" hp:hslEmbossed="0">
                <a:solidFill>
                  <a:srgbClr val="008000"/>
                </a:solidFill>
                <a:latin typeface="배달의민족 주아"/>
                <a:ea typeface="배달의민족 주아"/>
              </a:rPr>
              <a:t>그림 </a:t>
            </a:r>
            <a:endParaRPr xmlns:mc="http://schemas.openxmlformats.org/markup-compatibility/2006" xmlns:hp="http://schemas.haansoft.com/office/presentation/8.0" kumimoji="0" lang="ko-KR" altLang="en-US" sz="3000" b="1" i="0" u="none" strike="noStrike" kern="1200" cap="none" spc="0" normalizeH="0" baseline="0" mc:Ignorable="hp" hp:hslEmbossed="0">
              <a:solidFill>
                <a:srgbClr val="008000"/>
              </a:solidFill>
              <a:latin typeface="배달의민족 주아"/>
              <a:ea typeface="배달의민족 주아"/>
            </a:endParaRPr>
          </a:p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3000" b="1" i="0" u="none" strike="noStrike" kern="1200" cap="none" spc="0" normalizeH="0" baseline="0" mc:Ignorable="hp" hp:hslEmbossed="0">
                <a:solidFill>
                  <a:srgbClr val="008000"/>
                </a:solidFill>
                <a:latin typeface="배달의민족 주아"/>
                <a:ea typeface="배달의민족 주아"/>
              </a:rPr>
              <a:t>북뱅크</a:t>
            </a:r>
            <a:endParaRPr xmlns:mc="http://schemas.openxmlformats.org/markup-compatibility/2006" xmlns:hp="http://schemas.haansoft.com/office/presentation/8.0" kumimoji="0" lang="ko-KR" altLang="en-US" sz="3000" b="1" i="0" u="none" strike="noStrike" kern="1200" cap="none" spc="0" normalizeH="0" baseline="0" mc:Ignorable="hp" hp:hslEmbossed="0">
              <a:solidFill>
                <a:srgbClr val="008000"/>
              </a:solidFill>
              <a:latin typeface="배달의민족 주아"/>
              <a:ea typeface="배달의민족 주아"/>
            </a:endParaRPr>
          </a:p>
        </p:txBody>
      </p:sp>
      <p:pic>
        <p:nvPicPr>
          <p:cNvPr id="3" name="그림 13"/>
          <p:cNvPicPr>
            <a:picLocks noChangeAspect="1"/>
          </p:cNvPicPr>
          <p:nvPr/>
        </p:nvPicPr>
        <p:blipFill rotWithShape="1">
          <a:blip r:embed="rId2"/>
          <a:srcRect l="64590" t="41530" r="11470" b="2600"/>
          <a:stretch>
            <a:fillRect/>
          </a:stretch>
        </p:blipFill>
        <p:spPr>
          <a:xfrm>
            <a:off x="321037" y="4989830"/>
            <a:ext cx="1293786" cy="1733455"/>
          </a:xfrm>
          <a:prstGeom prst="rect">
            <a:avLst/>
          </a:prstGeom>
        </p:spPr>
      </p:pic>
      <p:pic>
        <p:nvPicPr>
          <p:cNvPr id="4" name="그림 6"/>
          <p:cNvPicPr>
            <a:picLocks noChangeAspect="1"/>
          </p:cNvPicPr>
          <p:nvPr/>
        </p:nvPicPr>
        <p:blipFill rotWithShape="1">
          <a:blip r:embed="rId3"/>
          <a:srcRect l="59360" t="16780" r="21580" b="68350"/>
          <a:stretch>
            <a:fillRect/>
          </a:stretch>
        </p:blipFill>
        <p:spPr>
          <a:xfrm>
            <a:off x="7943623" y="5778769"/>
            <a:ext cx="2324911" cy="1020097"/>
          </a:xfrm>
          <a:prstGeom prst="rect">
            <a:avLst/>
          </a:prstGeom>
        </p:spPr>
      </p:pic>
      <p:pic>
        <p:nvPicPr>
          <p:cNvPr id="5" name="그림 7"/>
          <p:cNvPicPr>
            <a:picLocks noChangeAspect="1"/>
          </p:cNvPicPr>
          <p:nvPr/>
        </p:nvPicPr>
        <p:blipFill rotWithShape="1">
          <a:blip r:embed="rId4"/>
          <a:srcRect l="59120" t="57010" r="35640" b="15320"/>
          <a:stretch>
            <a:fillRect/>
          </a:stretch>
        </p:blipFill>
        <p:spPr>
          <a:xfrm>
            <a:off x="10182106" y="4960374"/>
            <a:ext cx="639096" cy="1897626"/>
          </a:xfrm>
          <a:prstGeom prst="rect">
            <a:avLst/>
          </a:prstGeom>
        </p:spPr>
      </p:pic>
      <p:pic>
        <p:nvPicPr>
          <p:cNvPr id="6" name="그림 8"/>
          <p:cNvPicPr>
            <a:picLocks noChangeAspect="1"/>
          </p:cNvPicPr>
          <p:nvPr/>
        </p:nvPicPr>
        <p:blipFill rotWithShape="1">
          <a:blip r:embed="rId5"/>
          <a:srcRect l="90370" t="59540" r="1870" b="15510"/>
          <a:stretch>
            <a:fillRect/>
          </a:stretch>
        </p:blipFill>
        <p:spPr>
          <a:xfrm>
            <a:off x="10868893" y="5100944"/>
            <a:ext cx="946406" cy="1710813"/>
          </a:xfrm>
          <a:prstGeom prst="rect">
            <a:avLst/>
          </a:prstGeom>
        </p:spPr>
      </p:pic>
      <p:sp>
        <p:nvSpPr>
          <p:cNvPr id="7" name="모서리가 둥근 직사각형 30"/>
          <p:cNvSpPr/>
          <p:nvPr/>
        </p:nvSpPr>
        <p:spPr>
          <a:xfrm>
            <a:off x="1517830" y="4378468"/>
            <a:ext cx="9156340" cy="764704"/>
          </a:xfrm>
          <a:prstGeom prst="roundRect">
            <a:avLst>
              <a:gd name="adj" fmla="val 16667"/>
            </a:avLst>
          </a:prstGeom>
          <a:solidFill>
            <a:srgbClr val="ebedf2">
              <a:alpha val="100000"/>
            </a:srgbClr>
          </a:solidFill>
          <a:ln w="19050" cap="flat" cmpd="sng" algn="ctr">
            <a:solidFill>
              <a:srgbClr val="44546a">
                <a:alpha val="100000"/>
              </a:srgbClr>
            </a:solidFill>
            <a:prstDash val="solid"/>
            <a:miter/>
          </a:ln>
          <a:effectLst>
            <a:outerShdw blurRad="57150" dist="19050" dir="5400000" algn="ctr" rotWithShape="0">
              <a:srgbClr val="000000">
                <a:alpha val="62750"/>
              </a:srgbClr>
            </a:outerShdw>
          </a:effectLst>
        </p:spPr>
        <p:txBody>
          <a:bodyPr vert="horz" wrap="square" lIns="91440" tIns="45720" rIns="91440" bIns="45720" anchor="ctr"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>
                <a:tab pos="3420427" algn="l"/>
                <a:tab pos="6750844" algn="l"/>
              </a:tabLst>
              <a:defRPr lang="ko-KR"/>
            </a:pPr>
            <a:r>
              <a:rPr xmlns:mc="http://schemas.openxmlformats.org/markup-compatibility/2006" xmlns:hp="http://schemas.haansoft.com/office/presentation/8.0" kumimoji="0" lang="en-US" altLang="ko-KR" sz="3200" b="0" i="0" u="none" strike="noStrike" kern="1200" cap="none" spc="-100" normalizeH="0" baseline="0" mc:Ignorable="hp" hp:hslEmbossed="0">
                <a:solidFill>
                  <a:srgbClr val="000000"/>
                </a:solidFill>
                <a:effectLst/>
                <a:latin typeface="배달의민족 주아"/>
                <a:ea typeface="배달의민족 주아"/>
              </a:rPr>
              <a:t>2021</a:t>
            </a:r>
            <a:r>
              <a:rPr xmlns:mc="http://schemas.openxmlformats.org/markup-compatibility/2006" xmlns:hp="http://schemas.haansoft.com/office/presentation/8.0" kumimoji="0" lang="ko-KR" altLang="en-US" sz="3200" b="0" i="0" u="none" strike="noStrike" kern="1200" cap="none" spc="-100" normalizeH="0" baseline="0" mc:Ignorable="hp" hp:hslEmbossed="0">
                <a:solidFill>
                  <a:srgbClr val="000000"/>
                </a:solidFill>
                <a:effectLst/>
                <a:latin typeface="배달의민족 주아"/>
                <a:ea typeface="배달의민족 주아"/>
              </a:rPr>
              <a:t>년 </a:t>
            </a:r>
            <a:r>
              <a:rPr xmlns:mc="http://schemas.openxmlformats.org/markup-compatibility/2006" xmlns:hp="http://schemas.haansoft.com/office/presentation/8.0" kumimoji="0" lang="en-US" altLang="ko-KR" sz="3200" b="0" i="0" u="none" strike="noStrike" kern="1200" cap="none" spc="-100" normalizeH="0" baseline="0" mc:Ignorable="hp" hp:hslEmbossed="0">
                <a:solidFill>
                  <a:srgbClr val="000000"/>
                </a:solidFill>
                <a:effectLst/>
                <a:latin typeface="배달의민족 주아"/>
                <a:ea typeface="배달의민족 주아"/>
              </a:rPr>
              <a:t>11</a:t>
            </a:r>
            <a:r>
              <a:rPr xmlns:mc="http://schemas.openxmlformats.org/markup-compatibility/2006" xmlns:hp="http://schemas.haansoft.com/office/presentation/8.0" kumimoji="0" lang="ko-KR" altLang="en-US" sz="3200" b="0" i="0" u="none" strike="noStrike" kern="1200" cap="none" spc="-100" normalizeH="0" baseline="0" mc:Ignorable="hp" hp:hslEmbossed="0">
                <a:solidFill>
                  <a:srgbClr val="000000"/>
                </a:solidFill>
                <a:effectLst/>
                <a:latin typeface="배달의민족 주아"/>
                <a:ea typeface="배달의민족 주아"/>
              </a:rPr>
              <a:t>월 </a:t>
            </a:r>
            <a:r>
              <a:rPr xmlns:mc="http://schemas.openxmlformats.org/markup-compatibility/2006" xmlns:hp="http://schemas.haansoft.com/office/presentation/8.0" kumimoji="0" lang="en-US" altLang="ko-KR" sz="3200" b="0" i="0" u="none" strike="noStrike" kern="1200" cap="none" spc="-100" normalizeH="0" baseline="0" mc:Ignorable="hp" hp:hslEmbossed="0">
                <a:solidFill>
                  <a:srgbClr val="000000"/>
                </a:solidFill>
                <a:effectLst/>
                <a:latin typeface="배달의민족 주아"/>
                <a:ea typeface="배달의민족 주아"/>
              </a:rPr>
              <a:t>1</a:t>
            </a:r>
            <a:r>
              <a:rPr xmlns:mc="http://schemas.openxmlformats.org/markup-compatibility/2006" xmlns:hp="http://schemas.haansoft.com/office/presentation/8.0" kumimoji="0" lang="ko-KR" altLang="en-US" sz="3200" b="0" i="0" u="none" strike="noStrike" kern="1200" cap="none" spc="-100" normalizeH="0" baseline="0" mc:Ignorable="hp" hp:hslEmbossed="0">
                <a:solidFill>
                  <a:srgbClr val="000000"/>
                </a:solidFill>
                <a:effectLst/>
                <a:latin typeface="배달의민족 주아"/>
                <a:ea typeface="배달의민족 주아"/>
              </a:rPr>
              <a:t>일  월요일 아침 독서</a:t>
            </a:r>
            <a:endParaRPr xmlns:mc="http://schemas.openxmlformats.org/markup-compatibility/2006" xmlns:hp="http://schemas.haansoft.com/office/presentation/8.0" kumimoji="0" lang="ko-KR" altLang="en-US" sz="3200" b="0" i="0" u="none" strike="noStrike" kern="1200" cap="none" spc="-100" normalizeH="0" baseline="0" mc:Ignorable="hp" hp:hslEmbossed="0">
              <a:solidFill>
                <a:srgbClr val="000000"/>
              </a:solidFill>
              <a:effectLst/>
              <a:latin typeface="배달의민족 주아"/>
              <a:ea typeface="배달의민족 주아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"/>
          <p:cNvGraphicFramePr/>
          <p:nvPr/>
        </p:nvGraphicFramePr>
        <p:xfrm>
          <a:off x="7086922" y="1717299"/>
          <a:ext cx="956615" cy="367665"/>
        </p:xfrm>
        <a:graphic>
          <a:graphicData uri="http://schemas.openxmlformats.org/drawingml/2006/table">
            <a:tbl>
              <a:tblPr firstRow="1" bandRow="1"/>
              <a:tblGrid>
                <a:gridCol w="956615"/>
              </a:tblGrid>
              <a:tr h="244215">
                <a:tc>
                  <a:txBody>
                    <a:bodyPr vert="horz" lIns="91440" tIns="45720" rIns="91440" bIns="45720" anchor="ctr" anchorCtr="0"/>
                    <a:p>
                      <a:pPr>
                        <a:defRPr/>
                      </a:pPr>
                      <a:endParaRPr lang="ko-KR" altLang="en-US"/>
                    </a:p>
                  </a:txBody>
                  <a:tcPr marL="91440" marR="91440" anchor="ctr">
                    <a:lnL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L>
                    <a:lnR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R>
                    <a:lnT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T>
                    <a:lnB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"/>
          <p:cNvGraphicFramePr/>
          <p:nvPr/>
        </p:nvGraphicFramePr>
        <p:xfrm>
          <a:off x="7790907" y="2644888"/>
          <a:ext cx="1018559" cy="367665"/>
        </p:xfrm>
        <a:graphic>
          <a:graphicData uri="http://schemas.openxmlformats.org/drawingml/2006/table">
            <a:tbl>
              <a:tblPr firstRow="1" bandRow="1"/>
              <a:tblGrid>
                <a:gridCol w="1018559"/>
              </a:tblGrid>
              <a:tr h="291205">
                <a:tc>
                  <a:txBody>
                    <a:bodyPr vert="horz" lIns="91440" tIns="45720" rIns="91440" bIns="45720" anchor="ctr" anchorCtr="0"/>
                    <a:p>
                      <a:pPr>
                        <a:defRPr/>
                      </a:pPr>
                      <a:endParaRPr lang="ko-KR" altLang="en-US"/>
                    </a:p>
                  </a:txBody>
                  <a:tcPr marL="91440" marR="91440" anchor="ctr">
                    <a:lnL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L>
                    <a:lnR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R>
                    <a:lnT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T>
                    <a:lnB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</a:tr>
            </a:tbl>
          </a:graphicData>
        </a:graphic>
      </p:graphicFrame>
      <p:pic>
        <p:nvPicPr>
          <p:cNvPr id="15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242800" cy="5108934"/>
          </a:xfrm>
          <a:prstGeom prst="rect">
            <a:avLst/>
          </a:prstGeom>
        </p:spPr>
      </p:pic>
      <p:graphicFrame>
        <p:nvGraphicFramePr>
          <p:cNvPr id="16" name=""/>
          <p:cNvGraphicFramePr/>
          <p:nvPr/>
        </p:nvGraphicFramePr>
        <p:xfrm>
          <a:off x="10590111" y="4607350"/>
          <a:ext cx="1440180" cy="367665"/>
        </p:xfrm>
        <a:graphic>
          <a:graphicData uri="http://schemas.openxmlformats.org/drawingml/2006/table">
            <a:tbl>
              <a:tblPr firstRow="1" bandRow="1"/>
              <a:tblGrid>
                <a:gridCol w="1440180"/>
              </a:tblGrid>
              <a:tr h="0">
                <a:tc>
                  <a:txBody>
                    <a:bodyPr vert="horz" lIns="91440" tIns="45720" rIns="91440" bIns="45720" anchor="ctr" anchorCtr="0"/>
                    <a:p>
                      <a:pPr>
                        <a:defRPr/>
                      </a:pPr>
                      <a:endParaRPr lang="ko-KR" altLang="en-US"/>
                    </a:p>
                  </a:txBody>
                  <a:tcPr marL="91440" marR="91440" anchor="ctr">
                    <a:lnL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L>
                    <a:lnR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R>
                    <a:lnT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T>
                    <a:lnB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</a:tr>
            </a:tbl>
          </a:graphicData>
        </a:graphic>
      </p:graphicFrame>
      <p:sp>
        <p:nvSpPr>
          <p:cNvPr id="17" name="사각형: 둥근 모서리 21"/>
          <p:cNvSpPr/>
          <p:nvPr/>
        </p:nvSpPr>
        <p:spPr>
          <a:xfrm>
            <a:off x="0" y="5164369"/>
            <a:ext cx="12192000" cy="1595434"/>
          </a:xfrm>
          <a:prstGeom prst="roundRect">
            <a:avLst>
              <a:gd name="adj" fmla="val 6925"/>
            </a:avLst>
          </a:prstGeom>
          <a:solidFill>
            <a:srgbClr val="ead3a9">
              <a:alpha val="29410"/>
            </a:srgbClr>
          </a:solidFill>
          <a:ln w="76200" cap="flat" cmpd="thickThin" algn="ctr">
            <a:solidFill>
              <a:srgbClr val="b79861">
                <a:alpha val="80000"/>
              </a:srgbClr>
            </a:solidFill>
            <a:prstDash val="solid"/>
            <a:miter/>
          </a:ln>
        </p:spPr>
        <p:txBody>
          <a:bodyPr anchor="ctr"/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1900" b="1" i="0" u="none" strike="noStrike" kern="1200" cap="none" spc="0" normalizeH="0" baseline="0" mc:Ignorable="hp" hp:hslEmbossed="0">
                <a:solidFill>
                  <a:schemeClr val="tx1"/>
                </a:solidFill>
                <a:latin typeface="배달의민족 주아"/>
                <a:ea typeface="배달의민족 주아"/>
              </a:rPr>
              <a:t>궁전에 이르자 호위병이 소리쳤습니다</a:t>
            </a:r>
            <a:r>
              <a:rPr xmlns:mc="http://schemas.openxmlformats.org/markup-compatibility/2006" xmlns:hp="http://schemas.haansoft.com/office/presentation/8.0" kumimoji="0" lang="en-US" altLang="ko-KR" sz="1900" b="1" i="0" u="none" strike="noStrike" kern="1200" cap="none" spc="0" normalizeH="0" baseline="0" mc:Ignorable="hp" hp:hslEmbossed="0">
                <a:solidFill>
                  <a:schemeClr val="tx1"/>
                </a:solidFill>
                <a:latin typeface="배달의민족 주아"/>
                <a:ea typeface="배달의민족 주아"/>
              </a:rPr>
              <a:t>.</a:t>
            </a:r>
            <a:r>
              <a:rPr xmlns:mc="http://schemas.openxmlformats.org/markup-compatibility/2006" xmlns:hp="http://schemas.haansoft.com/office/presentation/8.0" kumimoji="0" lang="ko-KR" altLang="en-US" sz="1900" b="1" i="0" u="none" strike="noStrike" kern="1200" cap="none" spc="0" normalizeH="0" baseline="0" mc:Ignorable="hp" hp:hslEmbossed="0">
                <a:solidFill>
                  <a:schemeClr val="tx1"/>
                </a:solidFill>
                <a:latin typeface="배달의민족 주아"/>
                <a:ea typeface="배달의민족 주아"/>
              </a:rPr>
              <a:t> </a:t>
            </a:r>
            <a:r>
              <a:rPr xmlns:mc="http://schemas.openxmlformats.org/markup-compatibility/2006" xmlns:hp="http://schemas.haansoft.com/office/presentation/8.0" kumimoji="0" lang="en-US" altLang="ko-KR" sz="1900" b="1" i="0" u="none" strike="noStrike" kern="1200" cap="none" spc="0" normalizeH="0" baseline="0" mc:Ignorable="hp" hp:hslEmbossed="0">
                <a:solidFill>
                  <a:schemeClr val="tx1"/>
                </a:solidFill>
                <a:latin typeface="배달의민족 주아"/>
                <a:ea typeface="배달의민족 주아"/>
              </a:rPr>
              <a:t>“</a:t>
            </a:r>
            <a:r>
              <a:rPr xmlns:mc="http://schemas.openxmlformats.org/markup-compatibility/2006" xmlns:hp="http://schemas.haansoft.com/office/presentation/8.0" kumimoji="0" lang="ko-KR" altLang="en-US" sz="1900" b="1" i="0" u="none" strike="noStrike" kern="1200" cap="none" spc="0" normalizeH="0" baseline="0" mc:Ignorable="hp" hp:hslEmbossed="0">
                <a:solidFill>
                  <a:schemeClr val="tx1"/>
                </a:solidFill>
                <a:latin typeface="배달의민족 주아"/>
                <a:ea typeface="배달의민족 주아"/>
              </a:rPr>
              <a:t>게 멈추어라</a:t>
            </a:r>
            <a:r>
              <a:rPr xmlns:mc="http://schemas.openxmlformats.org/markup-compatibility/2006" xmlns:hp="http://schemas.haansoft.com/office/presentation/8.0" kumimoji="0" lang="en-US" altLang="ko-KR" sz="1900" b="1" i="0" u="none" strike="noStrike" kern="1200" cap="none" spc="0" normalizeH="0" baseline="0" mc:Ignorable="hp" hp:hslEmbossed="0">
                <a:solidFill>
                  <a:schemeClr val="tx1"/>
                </a:solidFill>
                <a:latin typeface="배달의민족 주아"/>
                <a:ea typeface="배달의민족 주아"/>
              </a:rPr>
              <a:t>,</a:t>
            </a:r>
            <a:r>
              <a:rPr xmlns:mc="http://schemas.openxmlformats.org/markup-compatibility/2006" xmlns:hp="http://schemas.haansoft.com/office/presentation/8.0" kumimoji="0" lang="ko-KR" altLang="en-US" sz="1900" b="1" i="0" u="none" strike="noStrike" kern="1200" cap="none" spc="0" normalizeH="0" baseline="0" mc:Ignorable="hp" hp:hslEmbossed="0">
                <a:solidFill>
                  <a:schemeClr val="tx1"/>
                </a:solidFill>
                <a:latin typeface="배달의민족 주아"/>
                <a:ea typeface="배달의민족 주아"/>
              </a:rPr>
              <a:t> 이 도둑</a:t>
            </a:r>
            <a:r>
              <a:rPr xmlns:mc="http://schemas.openxmlformats.org/markup-compatibility/2006" xmlns:hp="http://schemas.haansoft.com/office/presentation/8.0" kumimoji="0" lang="en-US" altLang="ko-KR" sz="1900" b="1" i="0" u="none" strike="noStrike" kern="1200" cap="none" spc="0" normalizeH="0" baseline="0" mc:Ignorable="hp" hp:hslEmbossed="0">
                <a:solidFill>
                  <a:schemeClr val="tx1"/>
                </a:solidFill>
                <a:latin typeface="배달의민족 주아"/>
                <a:ea typeface="배달의민족 주아"/>
              </a:rPr>
              <a:t>!</a:t>
            </a:r>
            <a:r>
              <a:rPr xmlns:mc="http://schemas.openxmlformats.org/markup-compatibility/2006" xmlns:hp="http://schemas.haansoft.com/office/presentation/8.0" kumimoji="0" lang="ko-KR" altLang="en-US" sz="1900" b="1" i="0" u="none" strike="noStrike" kern="1200" cap="none" spc="0" normalizeH="0" baseline="0" mc:Ignorable="hp" hp:hslEmbossed="0">
                <a:solidFill>
                  <a:schemeClr val="tx1"/>
                </a:solidFill>
                <a:latin typeface="배달의민족 주아"/>
                <a:ea typeface="배달의민족 주아"/>
              </a:rPr>
              <a:t> 그 쌀을 가지고 어디로 가려고 하느냐</a:t>
            </a:r>
            <a:r>
              <a:rPr xmlns:mc="http://schemas.openxmlformats.org/markup-compatibility/2006" xmlns:hp="http://schemas.haansoft.com/office/presentation/8.0" kumimoji="0" lang="en-US" altLang="ko-KR" sz="1900" b="1" i="0" u="none" strike="noStrike" kern="1200" cap="none" spc="0" normalizeH="0" baseline="0" mc:Ignorable="hp" hp:hslEmbossed="0">
                <a:solidFill>
                  <a:schemeClr val="tx1"/>
                </a:solidFill>
                <a:latin typeface="배달의민족 주아"/>
                <a:ea typeface="배달의민족 주아"/>
              </a:rPr>
              <a:t>?”</a:t>
            </a:r>
            <a:endParaRPr xmlns:mc="http://schemas.openxmlformats.org/markup-compatibility/2006" xmlns:hp="http://schemas.haansoft.com/office/presentation/8.0" kumimoji="0" lang="en-US" altLang="ko-KR" sz="1900" b="1" i="0" u="none" strike="noStrike" kern="1200" cap="none" spc="0" normalizeH="0" baseline="0" mc:Ignorable="hp" hp:hslEmbossed="0">
              <a:solidFill>
                <a:schemeClr val="tx1"/>
              </a:solidFill>
              <a:latin typeface="배달의민족 주아"/>
              <a:ea typeface="배달의민족 주아"/>
            </a:endParaRPr>
          </a:p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1900" b="1" i="0" u="none" strike="noStrike" kern="1200" cap="none" spc="0" normalizeH="0" baseline="0" mc:Ignorable="hp" hp:hslEmbossed="0">
                <a:solidFill>
                  <a:schemeClr val="tx1"/>
                </a:solidFill>
                <a:latin typeface="배달의민족 주아"/>
                <a:ea typeface="배달의민족 주아"/>
              </a:rPr>
              <a:t>라니가 답했습니다</a:t>
            </a:r>
            <a:r>
              <a:rPr xmlns:mc="http://schemas.openxmlformats.org/markup-compatibility/2006" xmlns:hp="http://schemas.haansoft.com/office/presentation/8.0" kumimoji="0" lang="en-US" altLang="ko-KR" sz="1900" b="1" i="0" u="none" strike="noStrike" kern="1200" cap="none" spc="0" normalizeH="0" baseline="0" mc:Ignorable="hp" hp:hslEmbossed="0">
                <a:solidFill>
                  <a:schemeClr val="tx1"/>
                </a:solidFill>
                <a:latin typeface="배달의민족 주아"/>
                <a:ea typeface="배달의민족 주아"/>
              </a:rPr>
              <a:t>.</a:t>
            </a:r>
            <a:r>
              <a:rPr xmlns:mc="http://schemas.openxmlformats.org/markup-compatibility/2006" xmlns:hp="http://schemas.haansoft.com/office/presentation/8.0" kumimoji="0" lang="ko-KR" altLang="en-US" sz="1900" b="1" i="0" u="none" strike="noStrike" kern="1200" cap="none" spc="0" normalizeH="0" baseline="0" mc:Ignorable="hp" hp:hslEmbossed="0">
                <a:solidFill>
                  <a:srgbClr val="ff6600"/>
                </a:solidFill>
                <a:latin typeface="배달의민족 주아"/>
                <a:ea typeface="배달의민족 주아"/>
              </a:rPr>
              <a:t> </a:t>
            </a:r>
            <a:r>
              <a:rPr xmlns:mc="http://schemas.openxmlformats.org/markup-compatibility/2006" xmlns:hp="http://schemas.haansoft.com/office/presentation/8.0" kumimoji="0" lang="en-US" altLang="ko-KR" sz="1900" b="1" i="0" u="none" strike="noStrike" kern="1200" cap="none" spc="0" normalizeH="0" baseline="0" mc:Ignorable="hp" hp:hslEmbossed="0">
                <a:solidFill>
                  <a:srgbClr val="ff6600"/>
                </a:solidFill>
                <a:latin typeface="배달의민족 주아"/>
                <a:ea typeface="배달의민족 주아"/>
              </a:rPr>
              <a:t>“</a:t>
            </a:r>
            <a:r>
              <a:rPr xmlns:mc="http://schemas.openxmlformats.org/markup-compatibility/2006" xmlns:hp="http://schemas.haansoft.com/office/presentation/8.0" kumimoji="0" lang="ko-KR" altLang="en-US" sz="1900" b="1" i="0" u="none" strike="noStrike" kern="1200" cap="none" spc="0" normalizeH="0" baseline="0" mc:Ignorable="hp" hp:hslEmbossed="0">
                <a:solidFill>
                  <a:srgbClr val="ff6600"/>
                </a:solidFill>
                <a:latin typeface="배달의민족 주아"/>
                <a:ea typeface="배달의민족 주아"/>
              </a:rPr>
              <a:t>난 도둑이 아니에요</a:t>
            </a:r>
            <a:r>
              <a:rPr xmlns:mc="http://schemas.openxmlformats.org/markup-compatibility/2006" xmlns:hp="http://schemas.haansoft.com/office/presentation/8.0" kumimoji="0" lang="en-US" altLang="ko-KR" sz="1900" b="1" i="0" u="none" strike="noStrike" kern="1200" cap="none" spc="0" normalizeH="0" baseline="0" mc:Ignorable="hp" hp:hslEmbossed="0">
                <a:solidFill>
                  <a:srgbClr val="ff6600"/>
                </a:solidFill>
                <a:latin typeface="배달의민족 주아"/>
                <a:ea typeface="배달의민족 주아"/>
              </a:rPr>
              <a:t>.</a:t>
            </a:r>
            <a:r>
              <a:rPr xmlns:mc="http://schemas.openxmlformats.org/markup-compatibility/2006" xmlns:hp="http://schemas.haansoft.com/office/presentation/8.0" kumimoji="0" lang="ko-KR" altLang="en-US" sz="1900" b="1" i="0" u="none" strike="noStrike" kern="1200" cap="none" spc="0" normalizeH="0" baseline="0" mc:Ignorable="hp" hp:hslEmbossed="0">
                <a:solidFill>
                  <a:srgbClr val="ff6600"/>
                </a:solidFill>
                <a:latin typeface="배달의민족 주아"/>
                <a:ea typeface="배달의민족 주아"/>
              </a:rPr>
              <a:t> 이 쌀은 코끼리 등에 실은 쌀자루에서 흘러 나온 건데 제가 전하께 갖다 드리려던 참이에요</a:t>
            </a:r>
            <a:r>
              <a:rPr xmlns:mc="http://schemas.openxmlformats.org/markup-compatibility/2006" xmlns:hp="http://schemas.haansoft.com/office/presentation/8.0" kumimoji="0" lang="en-US" altLang="ko-KR" sz="1900" b="1" i="0" u="none" strike="noStrike" kern="1200" cap="none" spc="0" normalizeH="0" baseline="0" mc:Ignorable="hp" hp:hslEmbossed="0">
                <a:solidFill>
                  <a:srgbClr val="ff6600"/>
                </a:solidFill>
                <a:latin typeface="배달의민족 주아"/>
                <a:ea typeface="배달의민족 주아"/>
              </a:rPr>
              <a:t>.”</a:t>
            </a:r>
            <a:r>
              <a:rPr xmlns:mc="http://schemas.openxmlformats.org/markup-compatibility/2006" xmlns:hp="http://schemas.haansoft.com/office/presentation/8.0" kumimoji="0" lang="ko-KR" altLang="en-US" sz="1900" b="1" i="0" u="none" strike="noStrike" kern="1200" cap="none" spc="0" normalizeH="0" baseline="0" mc:Ignorable="hp" hp:hslEmbossed="0">
                <a:solidFill>
                  <a:srgbClr val="ff6600"/>
                </a:solidFill>
                <a:latin typeface="배달의민족 주아"/>
                <a:ea typeface="배달의민족 주아"/>
              </a:rPr>
              <a:t> </a:t>
            </a:r>
            <a:r>
              <a:rPr xmlns:mc="http://schemas.openxmlformats.org/markup-compatibility/2006" xmlns:hp="http://schemas.haansoft.com/office/presentation/8.0" kumimoji="0" lang="ko-KR" altLang="en-US" sz="1900" b="1" i="0" u="none" strike="noStrike" kern="1200" cap="none" spc="0" normalizeH="0" baseline="0" mc:Ignorable="hp" hp:hslEmbossed="0">
                <a:solidFill>
                  <a:schemeClr val="tx1"/>
                </a:solidFill>
                <a:latin typeface="배달의민족 주아"/>
                <a:ea typeface="배달의민족 주아"/>
              </a:rPr>
              <a:t>왕이 착한 라니 이야기를 듣고 대신들에게 그 소녀를 데려오라고 했습니다</a:t>
            </a:r>
            <a:r>
              <a:rPr xmlns:mc="http://schemas.openxmlformats.org/markup-compatibility/2006" xmlns:hp="http://schemas.haansoft.com/office/presentation/8.0" kumimoji="0" lang="en-US" altLang="ko-KR" sz="1900" b="1" i="0" u="none" strike="noStrike" kern="1200" cap="none" spc="0" normalizeH="0" baseline="0" mc:Ignorable="hp" hp:hslEmbossed="0">
                <a:solidFill>
                  <a:schemeClr val="tx1"/>
                </a:solidFill>
                <a:latin typeface="배달의민족 주아"/>
                <a:ea typeface="배달의민족 주아"/>
              </a:rPr>
              <a:t>.</a:t>
            </a:r>
            <a:r>
              <a:rPr xmlns:mc="http://schemas.openxmlformats.org/markup-compatibility/2006" xmlns:hp="http://schemas.haansoft.com/office/presentation/8.0" kumimoji="0" lang="ko-KR" altLang="en-US" sz="1900" b="1" i="0" u="none" strike="noStrike" kern="1200" cap="none" spc="0" normalizeH="0" baseline="0" mc:Ignorable="hp" hp:hslEmbossed="0">
                <a:solidFill>
                  <a:schemeClr val="tx1"/>
                </a:solidFill>
                <a:latin typeface="배달의민족 주아"/>
                <a:ea typeface="배달의민족 주아"/>
              </a:rPr>
              <a:t> </a:t>
            </a:r>
            <a:endParaRPr xmlns:mc="http://schemas.openxmlformats.org/markup-compatibility/2006" xmlns:hp="http://schemas.haansoft.com/office/presentation/8.0" kumimoji="0" lang="ko-KR" altLang="en-US" sz="1900" b="1" i="0" u="none" strike="noStrike" kern="1200" cap="none" spc="0" normalizeH="0" baseline="0" mc:Ignorable="hp" hp:hslEmbossed="0">
              <a:solidFill>
                <a:schemeClr val="tx1"/>
              </a:solidFill>
              <a:latin typeface="배달의민족 주아"/>
              <a:ea typeface="배달의민족 주아"/>
            </a:endParaRPr>
          </a:p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1900" b="1" i="0" u="none" strike="noStrike" kern="1200" cap="none" spc="0" normalizeH="0" baseline="0" mc:Ignorable="hp" hp:hslEmbossed="0">
                <a:solidFill>
                  <a:srgbClr val="0000ff"/>
                </a:solidFill>
                <a:latin typeface="배달의민족 주아"/>
                <a:ea typeface="배달의민족 주아"/>
              </a:rPr>
              <a:t> </a:t>
            </a:r>
            <a:r>
              <a:rPr xmlns:mc="http://schemas.openxmlformats.org/markup-compatibility/2006" xmlns:hp="http://schemas.haansoft.com/office/presentation/8.0" kumimoji="0" lang="en-US" altLang="ko-KR" sz="1900" b="1" i="0" u="none" strike="noStrike" kern="1200" cap="none" spc="0" normalizeH="0" baseline="0" mc:Ignorable="hp" hp:hslEmbossed="0">
                <a:solidFill>
                  <a:srgbClr val="0000ff"/>
                </a:solidFill>
                <a:latin typeface="배달의민족 주아"/>
                <a:ea typeface="배달의민족 주아"/>
              </a:rPr>
              <a:t>“</a:t>
            </a:r>
            <a:r>
              <a:rPr xmlns:mc="http://schemas.openxmlformats.org/markup-compatibility/2006" xmlns:hp="http://schemas.haansoft.com/office/presentation/8.0" kumimoji="0" lang="ko-KR" altLang="en-US" sz="1900" b="1" i="0" u="none" strike="noStrike" kern="1200" cap="none" spc="0" normalizeH="0" baseline="0" mc:Ignorable="hp" hp:hslEmbossed="0">
                <a:solidFill>
                  <a:srgbClr val="0000ff"/>
                </a:solidFill>
                <a:latin typeface="배달의민족 주아"/>
                <a:ea typeface="배달의민족 주아"/>
              </a:rPr>
              <a:t>짐에게 속한 물건을 돌려 주었으니 너에게 보상을 하고 싶구나</a:t>
            </a:r>
            <a:r>
              <a:rPr xmlns:mc="http://schemas.openxmlformats.org/markup-compatibility/2006" xmlns:hp="http://schemas.haansoft.com/office/presentation/8.0" kumimoji="0" lang="en-US" altLang="ko-KR" sz="1900" b="1" i="0" u="none" strike="noStrike" kern="1200" cap="none" spc="0" normalizeH="0" baseline="0" mc:Ignorable="hp" hp:hslEmbossed="0">
                <a:solidFill>
                  <a:srgbClr val="0000ff"/>
                </a:solidFill>
                <a:latin typeface="배달의민족 주아"/>
                <a:ea typeface="배달의민족 주아"/>
              </a:rPr>
              <a:t>.</a:t>
            </a:r>
            <a:r>
              <a:rPr xmlns:mc="http://schemas.openxmlformats.org/markup-compatibility/2006" xmlns:hp="http://schemas.haansoft.com/office/presentation/8.0" kumimoji="0" lang="ko-KR" altLang="en-US" sz="1900" b="1" i="0" u="none" strike="noStrike" kern="1200" cap="none" spc="0" normalizeH="0" baseline="0" mc:Ignorable="hp" hp:hslEmbossed="0">
                <a:solidFill>
                  <a:srgbClr val="0000ff"/>
                </a:solidFill>
                <a:latin typeface="배달의민족 주아"/>
                <a:ea typeface="배달의민족 주아"/>
              </a:rPr>
              <a:t> 네가 요구하는 건 무엇이든 들어 주겠다</a:t>
            </a:r>
            <a:r>
              <a:rPr xmlns:mc="http://schemas.openxmlformats.org/markup-compatibility/2006" xmlns:hp="http://schemas.haansoft.com/office/presentation/8.0" kumimoji="0" lang="en-US" altLang="ko-KR" sz="1900" b="1" i="0" u="none" strike="noStrike" kern="1200" cap="none" spc="0" normalizeH="0" baseline="0" mc:Ignorable="hp" hp:hslEmbossed="0">
                <a:solidFill>
                  <a:srgbClr val="0000ff"/>
                </a:solidFill>
                <a:latin typeface="배달의민족 주아"/>
                <a:ea typeface="배달의민족 주아"/>
              </a:rPr>
              <a:t>.”</a:t>
            </a:r>
            <a:r>
              <a:rPr xmlns:mc="http://schemas.openxmlformats.org/markup-compatibility/2006" xmlns:hp="http://schemas.haansoft.com/office/presentation/8.0" kumimoji="0" lang="ko-KR" altLang="en-US" sz="1900" b="1" i="0" u="none" strike="noStrike" kern="1200" cap="none" spc="0" normalizeH="0" baseline="0" mc:Ignorable="hp" hp:hslEmbossed="0">
                <a:solidFill>
                  <a:srgbClr val="0000ff"/>
                </a:solidFill>
                <a:latin typeface="배달의민족 주아"/>
                <a:ea typeface="배달의민족 주아"/>
              </a:rPr>
              <a:t> </a:t>
            </a:r>
            <a:endParaRPr xmlns:mc="http://schemas.openxmlformats.org/markup-compatibility/2006" xmlns:hp="http://schemas.haansoft.com/office/presentation/8.0" kumimoji="0" lang="ko-KR" altLang="en-US" sz="1900" b="1" i="0" u="none" strike="noStrike" kern="1200" cap="none" spc="0" normalizeH="0" baseline="0" mc:Ignorable="hp" hp:hslEmbossed="0">
              <a:solidFill>
                <a:srgbClr val="0000ff"/>
              </a:solidFill>
              <a:latin typeface="배달의민족 주아"/>
              <a:ea typeface="배달의민족 주아"/>
            </a:endParaRPr>
          </a:p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1900" b="1" i="0" u="none" strike="noStrike" kern="1200" cap="none" spc="0" normalizeH="0" baseline="0" mc:Ignorable="hp" hp:hslEmbossed="0">
                <a:solidFill>
                  <a:srgbClr val="0000ff"/>
                </a:solidFill>
                <a:latin typeface="배달의민족 주아"/>
                <a:ea typeface="배달의민족 주아"/>
              </a:rPr>
              <a:t>왕이 라니에게 말했습니다</a:t>
            </a:r>
            <a:r>
              <a:rPr xmlns:mc="http://schemas.openxmlformats.org/markup-compatibility/2006" xmlns:hp="http://schemas.haansoft.com/office/presentation/8.0" kumimoji="0" lang="en-US" altLang="ko-KR" sz="1900" b="1" i="0" u="none" strike="noStrike" kern="1200" cap="none" spc="0" normalizeH="0" baseline="0" mc:Ignorable="hp" hp:hslEmbossed="0">
                <a:solidFill>
                  <a:srgbClr val="0000ff"/>
                </a:solidFill>
                <a:latin typeface="배달의민족 주아"/>
                <a:ea typeface="배달의민족 주아"/>
              </a:rPr>
              <a:t>.</a:t>
            </a:r>
            <a:r>
              <a:rPr xmlns:mc="http://schemas.openxmlformats.org/markup-compatibility/2006" xmlns:hp="http://schemas.haansoft.com/office/presentation/8.0" kumimoji="0" lang="ko-KR" altLang="en-US" sz="1900" b="1" i="0" u="none" strike="noStrike" kern="1200" cap="none" spc="0" normalizeH="0" baseline="0" mc:Ignorable="hp" hp:hslEmbossed="0">
                <a:solidFill>
                  <a:schemeClr val="tx1"/>
                </a:solidFill>
                <a:latin typeface="배달의민족 주아"/>
                <a:ea typeface="배달의민족 주아"/>
              </a:rPr>
              <a:t> </a:t>
            </a:r>
            <a:endParaRPr xmlns:mc="http://schemas.openxmlformats.org/markup-compatibility/2006" xmlns:hp="http://schemas.haansoft.com/office/presentation/8.0" kumimoji="0" lang="ko-KR" altLang="en-US" sz="1900" b="1" i="0" u="none" strike="noStrike" kern="1200" cap="none" spc="0" normalizeH="0" baseline="0" mc:Ignorable="hp" hp:hslEmbossed="0">
              <a:solidFill>
                <a:schemeClr val="tx1"/>
              </a:solidFill>
              <a:latin typeface="배달의민족 주아"/>
              <a:ea typeface="배달의민족 주아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"/>
          <p:cNvGraphicFramePr/>
          <p:nvPr/>
        </p:nvGraphicFramePr>
        <p:xfrm>
          <a:off x="7086922" y="1717299"/>
          <a:ext cx="956615" cy="367665"/>
        </p:xfrm>
        <a:graphic>
          <a:graphicData uri="http://schemas.openxmlformats.org/drawingml/2006/table">
            <a:tbl>
              <a:tblPr firstRow="1" bandRow="1"/>
              <a:tblGrid>
                <a:gridCol w="956615"/>
              </a:tblGrid>
              <a:tr h="244215">
                <a:tc>
                  <a:txBody>
                    <a:bodyPr vert="horz" lIns="91440" tIns="45720" rIns="91440" bIns="45720" anchor="ctr" anchorCtr="0"/>
                    <a:p>
                      <a:pPr>
                        <a:defRPr/>
                      </a:pPr>
                      <a:endParaRPr lang="ko-KR" altLang="en-US"/>
                    </a:p>
                  </a:txBody>
                  <a:tcPr marL="91440" marR="91440" anchor="ctr">
                    <a:lnL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L>
                    <a:lnR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R>
                    <a:lnT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T>
                    <a:lnB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"/>
          <p:cNvGraphicFramePr/>
          <p:nvPr/>
        </p:nvGraphicFramePr>
        <p:xfrm>
          <a:off x="7790907" y="2644888"/>
          <a:ext cx="1018559" cy="367665"/>
        </p:xfrm>
        <a:graphic>
          <a:graphicData uri="http://schemas.openxmlformats.org/drawingml/2006/table">
            <a:tbl>
              <a:tblPr firstRow="1" bandRow="1"/>
              <a:tblGrid>
                <a:gridCol w="1018559"/>
              </a:tblGrid>
              <a:tr h="291205">
                <a:tc>
                  <a:txBody>
                    <a:bodyPr vert="horz" lIns="91440" tIns="45720" rIns="91440" bIns="45720" anchor="ctr" anchorCtr="0"/>
                    <a:p>
                      <a:pPr>
                        <a:defRPr/>
                      </a:pPr>
                      <a:endParaRPr lang="ko-KR" altLang="en-US"/>
                    </a:p>
                  </a:txBody>
                  <a:tcPr marL="91440" marR="91440" anchor="ctr">
                    <a:lnL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L>
                    <a:lnR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R>
                    <a:lnT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T>
                    <a:lnB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</a:tr>
            </a:tbl>
          </a:graphicData>
        </a:graphic>
      </p:graphicFrame>
      <p:pic>
        <p:nvPicPr>
          <p:cNvPr id="17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5097249"/>
          </a:xfrm>
          <a:prstGeom prst="rect">
            <a:avLst/>
          </a:prstGeom>
        </p:spPr>
      </p:pic>
      <p:sp>
        <p:nvSpPr>
          <p:cNvPr id="19" name="사각형: 둥근 모서리 21"/>
          <p:cNvSpPr/>
          <p:nvPr/>
        </p:nvSpPr>
        <p:spPr>
          <a:xfrm>
            <a:off x="0" y="5164369"/>
            <a:ext cx="12192000" cy="1595434"/>
          </a:xfrm>
          <a:prstGeom prst="roundRect">
            <a:avLst>
              <a:gd name="adj" fmla="val 6925"/>
            </a:avLst>
          </a:prstGeom>
          <a:solidFill>
            <a:srgbClr val="ead3a9">
              <a:alpha val="29020"/>
            </a:srgbClr>
          </a:solidFill>
          <a:ln w="76200" cap="flat" cmpd="thickThin" algn="ctr">
            <a:solidFill>
              <a:srgbClr val="b79861">
                <a:alpha val="80000"/>
              </a:srgbClr>
            </a:solidFill>
            <a:prstDash val="solid"/>
            <a:miter/>
          </a:ln>
        </p:spPr>
        <p:txBody>
          <a:bodyPr anchor="ctr"/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en-US" altLang="ko-KR" sz="1900" b="1" i="0" u="none" strike="noStrike" kern="1200" cap="none" spc="0" normalizeH="0" baseline="0" mc:Ignorable="hp" hp:hslEmbossed="0">
                <a:solidFill>
                  <a:srgbClr val="ff6600"/>
                </a:solidFill>
                <a:latin typeface="배달의민족 주아"/>
                <a:ea typeface="배달의민족 주아"/>
              </a:rPr>
              <a:t>“</a:t>
            </a:r>
            <a:r>
              <a:rPr xmlns:mc="http://schemas.openxmlformats.org/markup-compatibility/2006" xmlns:hp="http://schemas.haansoft.com/office/presentation/8.0" kumimoji="0" lang="ko-KR" altLang="en-US" sz="1900" b="1" i="0" u="none" strike="noStrike" kern="1200" cap="none" spc="0" normalizeH="0" baseline="0" mc:Ignorable="hp" hp:hslEmbossed="0">
                <a:solidFill>
                  <a:srgbClr val="ff6600"/>
                </a:solidFill>
                <a:latin typeface="배달의민족 주아"/>
                <a:ea typeface="배달의민족 주아"/>
              </a:rPr>
              <a:t>전하</a:t>
            </a:r>
            <a:r>
              <a:rPr xmlns:mc="http://schemas.openxmlformats.org/markup-compatibility/2006" xmlns:hp="http://schemas.haansoft.com/office/presentation/8.0" kumimoji="0" lang="en-US" altLang="ko-KR" sz="1900" b="1" i="0" u="none" strike="noStrike" kern="1200" cap="none" spc="0" normalizeH="0" baseline="0" mc:Ignorable="hp" hp:hslEmbossed="0">
                <a:solidFill>
                  <a:srgbClr val="ff6600"/>
                </a:solidFill>
                <a:latin typeface="배달의민족 주아"/>
                <a:ea typeface="배달의민족 주아"/>
              </a:rPr>
              <a:t>,</a:t>
            </a:r>
            <a:r>
              <a:rPr xmlns:mc="http://schemas.openxmlformats.org/markup-compatibility/2006" xmlns:hp="http://schemas.haansoft.com/office/presentation/8.0" kumimoji="0" lang="ko-KR" altLang="en-US" sz="1900" b="1" i="0" u="none" strike="noStrike" kern="1200" cap="none" spc="0" normalizeH="0" baseline="0" mc:Ignorable="hp" hp:hslEmbossed="0">
                <a:solidFill>
                  <a:srgbClr val="ff6600"/>
                </a:solidFill>
                <a:latin typeface="배달의민족 주아"/>
                <a:ea typeface="배달의민족 주아"/>
              </a:rPr>
              <a:t> 상이라니요</a:t>
            </a:r>
            <a:r>
              <a:rPr xmlns:mc="http://schemas.openxmlformats.org/markup-compatibility/2006" xmlns:hp="http://schemas.haansoft.com/office/presentation/8.0" kumimoji="0" lang="en-US" altLang="ko-KR" sz="1900" b="1" i="0" u="none" strike="noStrike" kern="1200" cap="none" spc="0" normalizeH="0" baseline="0" mc:Ignorable="hp" hp:hslEmbossed="0">
                <a:solidFill>
                  <a:srgbClr val="ff6600"/>
                </a:solidFill>
                <a:latin typeface="배달의민족 주아"/>
                <a:ea typeface="배달의민족 주아"/>
              </a:rPr>
              <a:t>.</a:t>
            </a:r>
            <a:r>
              <a:rPr xmlns:mc="http://schemas.openxmlformats.org/markup-compatibility/2006" xmlns:hp="http://schemas.haansoft.com/office/presentation/8.0" kumimoji="0" lang="ko-KR" altLang="en-US" sz="1900" b="1" i="0" u="none" strike="noStrike" kern="1200" cap="none" spc="0" normalizeH="0" baseline="0" mc:Ignorable="hp" hp:hslEmbossed="0">
                <a:solidFill>
                  <a:srgbClr val="ff6600"/>
                </a:solidFill>
                <a:latin typeface="배달의민족 주아"/>
                <a:ea typeface="배달의민족 주아"/>
              </a:rPr>
              <a:t> 저는 상을 바라고 한 일이 아닙니다</a:t>
            </a:r>
            <a:r>
              <a:rPr xmlns:mc="http://schemas.openxmlformats.org/markup-compatibility/2006" xmlns:hp="http://schemas.haansoft.com/office/presentation/8.0" kumimoji="0" lang="en-US" altLang="ko-KR" sz="1900" b="1" i="0" u="none" strike="noStrike" kern="1200" cap="none" spc="0" normalizeH="0" baseline="0" mc:Ignorable="hp" hp:hslEmbossed="0">
                <a:solidFill>
                  <a:srgbClr val="ff6600"/>
                </a:solidFill>
                <a:latin typeface="배달의민족 주아"/>
                <a:ea typeface="배달의민족 주아"/>
              </a:rPr>
              <a:t>.</a:t>
            </a:r>
            <a:r>
              <a:rPr xmlns:mc="http://schemas.openxmlformats.org/markup-compatibility/2006" xmlns:hp="http://schemas.haansoft.com/office/presentation/8.0" kumimoji="0" lang="ko-KR" altLang="en-US" sz="1900" b="1" i="0" u="none" strike="noStrike" kern="1200" cap="none" spc="0" normalizeH="0" baseline="0" mc:Ignorable="hp" hp:hslEmbossed="0">
                <a:solidFill>
                  <a:srgbClr val="ff6600"/>
                </a:solidFill>
                <a:latin typeface="배달의민족 주아"/>
                <a:ea typeface="배달의민족 주아"/>
              </a:rPr>
              <a:t> 하지만 전하께서 꼭 그리하자 하신다면 저에게 쌀알 한 톨만 주시옵소서</a:t>
            </a:r>
            <a:r>
              <a:rPr xmlns:mc="http://schemas.openxmlformats.org/markup-compatibility/2006" xmlns:hp="http://schemas.haansoft.com/office/presentation/8.0" kumimoji="0" lang="en-US" altLang="ko-KR" sz="1900" b="1" i="0" u="none" strike="noStrike" kern="1200" cap="none" spc="0" normalizeH="0" baseline="0" mc:Ignorable="hp" hp:hslEmbossed="0">
                <a:solidFill>
                  <a:srgbClr val="ff6600"/>
                </a:solidFill>
                <a:latin typeface="배달의민족 주아"/>
                <a:ea typeface="배달의민족 주아"/>
              </a:rPr>
              <a:t>.”</a:t>
            </a:r>
            <a:r>
              <a:rPr xmlns:mc="http://schemas.openxmlformats.org/markup-compatibility/2006" xmlns:hp="http://schemas.haansoft.com/office/presentation/8.0" kumimoji="0" lang="ko-KR" altLang="en-US" sz="1900" b="1" i="0" u="none" strike="noStrike" kern="1200" cap="none" spc="0" normalizeH="0" baseline="0" mc:Ignorable="hp" hp:hslEmbossed="0">
                <a:solidFill>
                  <a:srgbClr val="ff0000"/>
                </a:solidFill>
                <a:latin typeface="배달의민족 주아"/>
                <a:ea typeface="배달의민족 주아"/>
              </a:rPr>
              <a:t> </a:t>
            </a:r>
            <a:r>
              <a:rPr xmlns:mc="http://schemas.openxmlformats.org/markup-compatibility/2006" xmlns:hp="http://schemas.haansoft.com/office/presentation/8.0" kumimoji="0" lang="ko-KR" altLang="en-US" sz="1900" b="1" i="0" u="none" strike="noStrike" kern="1200" cap="none" spc="0" normalizeH="0" baseline="0" mc:Ignorable="hp" hp:hslEmbossed="0">
                <a:solidFill>
                  <a:srgbClr val="0000ff"/>
                </a:solidFill>
                <a:latin typeface="배달의민족 주아"/>
                <a:ea typeface="배달의민족 주아"/>
              </a:rPr>
              <a:t> </a:t>
            </a:r>
            <a:r>
              <a:rPr xmlns:mc="http://schemas.openxmlformats.org/markup-compatibility/2006" xmlns:hp="http://schemas.haansoft.com/office/presentation/8.0" kumimoji="0" lang="en-US" altLang="ko-KR" sz="1900" b="1" i="0" u="none" strike="noStrike" kern="1200" cap="none" spc="0" normalizeH="0" baseline="0" mc:Ignorable="hp" hp:hslEmbossed="0">
                <a:solidFill>
                  <a:srgbClr val="0000ff"/>
                </a:solidFill>
                <a:latin typeface="배달의민족 주아"/>
                <a:ea typeface="배달의민족 주아"/>
              </a:rPr>
              <a:t>“</a:t>
            </a:r>
            <a:r>
              <a:rPr xmlns:mc="http://schemas.openxmlformats.org/markup-compatibility/2006" xmlns:hp="http://schemas.haansoft.com/office/presentation/8.0" kumimoji="0" lang="ko-KR" altLang="en-US" sz="1900" b="1" i="0" u="none" strike="noStrike" kern="1200" cap="none" spc="0" normalizeH="0" baseline="0" mc:Ignorable="hp" hp:hslEmbossed="0">
                <a:solidFill>
                  <a:srgbClr val="0000ff"/>
                </a:solidFill>
                <a:latin typeface="배달의민족 주아"/>
                <a:ea typeface="배달의민족 주아"/>
              </a:rPr>
              <a:t>겨우 쌀 한 톨</a:t>
            </a:r>
            <a:r>
              <a:rPr xmlns:mc="http://schemas.openxmlformats.org/markup-compatibility/2006" xmlns:hp="http://schemas.haansoft.com/office/presentation/8.0" kumimoji="0" lang="en-US" altLang="ko-KR" sz="1900" b="1" i="0" u="none" strike="noStrike" kern="1200" cap="none" spc="0" normalizeH="0" baseline="0" mc:Ignorable="hp" hp:hslEmbossed="0">
                <a:solidFill>
                  <a:srgbClr val="0000ff"/>
                </a:solidFill>
                <a:latin typeface="배달의민족 주아"/>
                <a:ea typeface="배달의민족 주아"/>
              </a:rPr>
              <a:t>?”</a:t>
            </a:r>
            <a:r>
              <a:rPr xmlns:mc="http://schemas.openxmlformats.org/markup-compatibility/2006" xmlns:hp="http://schemas.haansoft.com/office/presentation/8.0" kumimoji="0" lang="ko-KR" altLang="en-US" sz="1900" b="1" i="0" u="none" strike="noStrike" kern="1200" cap="none" spc="0" normalizeH="0" baseline="0" mc:Ignorable="hp" hp:hslEmbossed="0">
                <a:solidFill>
                  <a:schemeClr val="tx1"/>
                </a:solidFill>
                <a:latin typeface="배달의민족 주아"/>
                <a:ea typeface="배달의민족 주아"/>
              </a:rPr>
              <a:t> 왕이 깜짝 놀랐습니다</a:t>
            </a:r>
            <a:r>
              <a:rPr xmlns:mc="http://schemas.openxmlformats.org/markup-compatibility/2006" xmlns:hp="http://schemas.haansoft.com/office/presentation/8.0" kumimoji="0" lang="en-US" altLang="ko-KR" sz="1900" b="1" i="0" u="none" strike="noStrike" kern="1200" cap="none" spc="0" normalizeH="0" baseline="0" mc:Ignorable="hp" hp:hslEmbossed="0">
                <a:solidFill>
                  <a:schemeClr val="tx1"/>
                </a:solidFill>
                <a:latin typeface="배달의민족 주아"/>
                <a:ea typeface="배달의민족 주아"/>
              </a:rPr>
              <a:t>.</a:t>
            </a:r>
            <a:r>
              <a:rPr xmlns:mc="http://schemas.openxmlformats.org/markup-compatibility/2006" xmlns:hp="http://schemas.haansoft.com/office/presentation/8.0" kumimoji="0" lang="ko-KR" altLang="en-US" sz="1900" b="1" i="0" u="none" strike="noStrike" kern="1200" cap="none" spc="0" normalizeH="0" baseline="0" mc:Ignorable="hp" hp:hslEmbossed="0">
                <a:solidFill>
                  <a:schemeClr val="tx1"/>
                </a:solidFill>
                <a:latin typeface="배달의민족 주아"/>
                <a:ea typeface="배달의민족 주아"/>
              </a:rPr>
              <a:t>  그러고 나서 말했습니다</a:t>
            </a:r>
            <a:r>
              <a:rPr xmlns:mc="http://schemas.openxmlformats.org/markup-compatibility/2006" xmlns:hp="http://schemas.haansoft.com/office/presentation/8.0" kumimoji="0" lang="en-US" altLang="ko-KR" sz="1900" b="1" i="0" u="none" strike="noStrike" kern="1200" cap="none" spc="0" normalizeH="0" baseline="0" mc:Ignorable="hp" hp:hslEmbossed="0">
                <a:solidFill>
                  <a:schemeClr val="tx1"/>
                </a:solidFill>
                <a:latin typeface="배달의민족 주아"/>
                <a:ea typeface="배달의민족 주아"/>
              </a:rPr>
              <a:t>.</a:t>
            </a:r>
            <a:r>
              <a:rPr xmlns:mc="http://schemas.openxmlformats.org/markup-compatibility/2006" xmlns:hp="http://schemas.haansoft.com/office/presentation/8.0" kumimoji="0" lang="ko-KR" altLang="en-US" sz="1900" b="1" i="0" u="none" strike="noStrike" kern="1200" cap="none" spc="0" normalizeH="0" baseline="0" mc:Ignorable="hp" hp:hslEmbossed="0">
                <a:solidFill>
                  <a:schemeClr val="tx1"/>
                </a:solidFill>
                <a:latin typeface="배달의민족 주아"/>
                <a:ea typeface="배달의민족 주아"/>
              </a:rPr>
              <a:t> </a:t>
            </a:r>
            <a:r>
              <a:rPr xmlns:mc="http://schemas.openxmlformats.org/markup-compatibility/2006" xmlns:hp="http://schemas.haansoft.com/office/presentation/8.0" kumimoji="0" lang="en-US" altLang="ko-KR" sz="1900" b="1" i="0" u="none" strike="noStrike" kern="1200" cap="none" spc="0" normalizeH="0" baseline="0" mc:Ignorable="hp" hp:hslEmbossed="0">
                <a:solidFill>
                  <a:srgbClr val="0000ff"/>
                </a:solidFill>
                <a:latin typeface="배달의민족 주아"/>
                <a:ea typeface="배달의민족 주아"/>
              </a:rPr>
              <a:t>“</a:t>
            </a:r>
            <a:r>
              <a:rPr xmlns:mc="http://schemas.openxmlformats.org/markup-compatibility/2006" xmlns:hp="http://schemas.haansoft.com/office/presentation/8.0" kumimoji="0" lang="ko-KR" altLang="en-US" sz="1900" b="1" i="0" u="none" strike="noStrike" kern="1200" cap="none" spc="0" normalizeH="0" baseline="0" mc:Ignorable="hp" hp:hslEmbossed="0">
                <a:solidFill>
                  <a:srgbClr val="0000ff"/>
                </a:solidFill>
                <a:latin typeface="배달의민족 주아"/>
                <a:ea typeface="배달의민족 주아"/>
              </a:rPr>
              <a:t>나는 왕이니 그보다 더 큰 보상을 할 수 있느니라</a:t>
            </a:r>
            <a:r>
              <a:rPr xmlns:mc="http://schemas.openxmlformats.org/markup-compatibility/2006" xmlns:hp="http://schemas.haansoft.com/office/presentation/8.0" kumimoji="0" lang="en-US" altLang="ko-KR" sz="1900" b="1" i="0" u="none" strike="noStrike" kern="1200" cap="none" spc="0" normalizeH="0" baseline="0" mc:Ignorable="hp" hp:hslEmbossed="0">
                <a:solidFill>
                  <a:srgbClr val="0000ff"/>
                </a:solidFill>
                <a:latin typeface="배달의민족 주아"/>
                <a:ea typeface="배달의민족 주아"/>
              </a:rPr>
              <a:t>.”</a:t>
            </a:r>
            <a:r>
              <a:rPr xmlns:mc="http://schemas.openxmlformats.org/markup-compatibility/2006" xmlns:hp="http://schemas.haansoft.com/office/presentation/8.0" kumimoji="0" lang="ko-KR" altLang="en-US" sz="1900" b="1" i="0" u="none" strike="noStrike" kern="1200" cap="none" spc="0" normalizeH="0" baseline="0" mc:Ignorable="hp" hp:hslEmbossed="0">
                <a:solidFill>
                  <a:srgbClr val="0000ff"/>
                </a:solidFill>
                <a:latin typeface="배달의민족 주아"/>
                <a:ea typeface="배달의민족 주아"/>
              </a:rPr>
              <a:t> </a:t>
            </a:r>
            <a:r>
              <a:rPr xmlns:mc="http://schemas.openxmlformats.org/markup-compatibility/2006" xmlns:hp="http://schemas.haansoft.com/office/presentation/8.0" kumimoji="0" lang="en-US" altLang="ko-KR" sz="1900" b="1" i="0" u="none" strike="noStrike" kern="1200" cap="none" spc="0" normalizeH="0" baseline="0" mc:Ignorable="hp" hp:hslEmbossed="0">
                <a:solidFill>
                  <a:srgbClr val="ff6600"/>
                </a:solidFill>
                <a:latin typeface="배달의민족 주아"/>
                <a:ea typeface="배달의민족 주아"/>
              </a:rPr>
              <a:t>“</a:t>
            </a:r>
            <a:r>
              <a:rPr xmlns:mc="http://schemas.openxmlformats.org/markup-compatibility/2006" xmlns:hp="http://schemas.haansoft.com/office/presentation/8.0" kumimoji="0" lang="ko-KR" altLang="en-US" sz="1900" b="1" i="0" u="none" strike="noStrike" kern="1200" cap="none" spc="0" normalizeH="0" baseline="0" mc:Ignorable="hp" hp:hslEmbossed="0">
                <a:solidFill>
                  <a:srgbClr val="ff6600"/>
                </a:solidFill>
                <a:latin typeface="배달의민족 주아"/>
                <a:ea typeface="배달의민족 주아"/>
              </a:rPr>
              <a:t>알았사옵니다</a:t>
            </a:r>
            <a:r>
              <a:rPr xmlns:mc="http://schemas.openxmlformats.org/markup-compatibility/2006" xmlns:hp="http://schemas.haansoft.com/office/presentation/8.0" kumimoji="0" lang="en-US" altLang="ko-KR" sz="1900" b="1" i="0" u="none" strike="noStrike" kern="1200" cap="none" spc="0" normalizeH="0" baseline="0" mc:Ignorable="hp" hp:hslEmbossed="0">
                <a:solidFill>
                  <a:srgbClr val="ff6600"/>
                </a:solidFill>
                <a:latin typeface="배달의민족 주아"/>
                <a:ea typeface="배달의민족 주아"/>
              </a:rPr>
              <a:t>.</a:t>
            </a:r>
            <a:r>
              <a:rPr xmlns:mc="http://schemas.openxmlformats.org/markup-compatibility/2006" xmlns:hp="http://schemas.haansoft.com/office/presentation/8.0" kumimoji="0" lang="ko-KR" altLang="en-US" sz="1900" b="1" i="0" u="none" strike="noStrike" kern="1200" cap="none" spc="0" normalizeH="0" baseline="0" mc:Ignorable="hp" hp:hslEmbossed="0">
                <a:solidFill>
                  <a:srgbClr val="ff6600"/>
                </a:solidFill>
                <a:latin typeface="배달의민족 주아"/>
                <a:ea typeface="배달의민족 주아"/>
              </a:rPr>
              <a:t> 전하의 뜻이 그러시다면 이런 상을 받고 싶사옵니다</a:t>
            </a:r>
            <a:r>
              <a:rPr xmlns:mc="http://schemas.openxmlformats.org/markup-compatibility/2006" xmlns:hp="http://schemas.haansoft.com/office/presentation/8.0" kumimoji="0" lang="en-US" altLang="ko-KR" sz="1900" b="1" i="0" u="none" strike="noStrike" kern="1200" cap="none" spc="0" normalizeH="0" baseline="0" mc:Ignorable="hp" hp:hslEmbossed="0">
                <a:solidFill>
                  <a:srgbClr val="ff6600"/>
                </a:solidFill>
                <a:latin typeface="배달의민족 주아"/>
                <a:ea typeface="배달의민족 주아"/>
              </a:rPr>
              <a:t>.</a:t>
            </a:r>
            <a:r>
              <a:rPr xmlns:mc="http://schemas.openxmlformats.org/markup-compatibility/2006" xmlns:hp="http://schemas.haansoft.com/office/presentation/8.0" kumimoji="0" lang="ko-KR" altLang="en-US" sz="1900" b="1" i="0" u="none" strike="noStrike" kern="1200" cap="none" spc="0" normalizeH="0" baseline="0" mc:Ignorable="hp" hp:hslEmbossed="0">
                <a:solidFill>
                  <a:srgbClr val="ff6600"/>
                </a:solidFill>
                <a:latin typeface="배달의민족 주아"/>
                <a:ea typeface="배달의민족 주아"/>
              </a:rPr>
              <a:t> 오늘은 쌀 한 톨만 주시옵소서</a:t>
            </a:r>
            <a:r>
              <a:rPr xmlns:mc="http://schemas.openxmlformats.org/markup-compatibility/2006" xmlns:hp="http://schemas.haansoft.com/office/presentation/8.0" kumimoji="0" lang="en-US" altLang="ko-KR" sz="1900" b="1" i="0" u="none" strike="noStrike" kern="1200" cap="none" spc="0" normalizeH="0" baseline="0" mc:Ignorable="hp" hp:hslEmbossed="0">
                <a:solidFill>
                  <a:srgbClr val="ff6600"/>
                </a:solidFill>
                <a:latin typeface="배달의민족 주아"/>
                <a:ea typeface="배달의민족 주아"/>
              </a:rPr>
              <a:t>.</a:t>
            </a:r>
            <a:r>
              <a:rPr xmlns:mc="http://schemas.openxmlformats.org/markup-compatibility/2006" xmlns:hp="http://schemas.haansoft.com/office/presentation/8.0" kumimoji="0" lang="ko-KR" altLang="en-US" sz="1900" b="1" i="0" u="none" strike="noStrike" kern="1200" cap="none" spc="0" normalizeH="0" baseline="0" mc:Ignorable="hp" hp:hslEmbossed="0">
                <a:solidFill>
                  <a:srgbClr val="ff6600"/>
                </a:solidFill>
                <a:latin typeface="배달의민족 주아"/>
                <a:ea typeface="배달의민족 주아"/>
              </a:rPr>
              <a:t> 그러고 나서 </a:t>
            </a:r>
            <a:r>
              <a:rPr xmlns:mc="http://schemas.openxmlformats.org/markup-compatibility/2006" xmlns:hp="http://schemas.haansoft.com/office/presentation/8.0" kumimoji="0" lang="en-US" altLang="ko-KR" sz="1900" b="1" i="0" u="none" strike="noStrike" kern="1200" cap="none" spc="0" normalizeH="0" baseline="0" mc:Ignorable="hp" hp:hslEmbossed="0">
                <a:solidFill>
                  <a:srgbClr val="ff6600"/>
                </a:solidFill>
                <a:latin typeface="배달의민족 주아"/>
                <a:ea typeface="배달의민족 주아"/>
              </a:rPr>
              <a:t>30</a:t>
            </a:r>
            <a:r>
              <a:rPr xmlns:mc="http://schemas.openxmlformats.org/markup-compatibility/2006" xmlns:hp="http://schemas.haansoft.com/office/presentation/8.0" kumimoji="0" lang="ko-KR" altLang="en-US" sz="1900" b="1" i="0" u="none" strike="noStrike" kern="1200" cap="none" spc="0" normalizeH="0" baseline="0" mc:Ignorable="hp" hp:hslEmbossed="0">
                <a:solidFill>
                  <a:srgbClr val="ff6600"/>
                </a:solidFill>
                <a:latin typeface="배달의민족 주아"/>
                <a:ea typeface="배달의민족 주아"/>
              </a:rPr>
              <a:t>일간 날마다 그 전날 주신 쌀의 두 배를 저에게 주십시오</a:t>
            </a:r>
            <a:r>
              <a:rPr xmlns:mc="http://schemas.openxmlformats.org/markup-compatibility/2006" xmlns:hp="http://schemas.haansoft.com/office/presentation/8.0" kumimoji="0" lang="en-US" altLang="ko-KR" sz="1900" b="1" i="0" u="none" strike="noStrike" kern="1200" cap="none" spc="0" normalizeH="0" baseline="0" mc:Ignorable="hp" hp:hslEmbossed="0">
                <a:solidFill>
                  <a:srgbClr val="ff6600"/>
                </a:solidFill>
                <a:latin typeface="배달의민족 주아"/>
                <a:ea typeface="배달의민족 주아"/>
              </a:rPr>
              <a:t>.</a:t>
            </a:r>
            <a:r>
              <a:rPr xmlns:mc="http://schemas.openxmlformats.org/markup-compatibility/2006" xmlns:hp="http://schemas.haansoft.com/office/presentation/8.0" kumimoji="0" lang="ko-KR" altLang="en-US" sz="1900" b="1" i="0" u="none" strike="noStrike" kern="1200" cap="none" spc="0" normalizeH="0" baseline="0" mc:Ignorable="hp" hp:hslEmbossed="0">
                <a:solidFill>
                  <a:srgbClr val="ff6600"/>
                </a:solidFill>
                <a:latin typeface="배달의민족 주아"/>
                <a:ea typeface="배달의민족 주아"/>
              </a:rPr>
              <a:t> 그래서 내일은 쌀 두 톨을 주시고</a:t>
            </a:r>
            <a:r>
              <a:rPr xmlns:mc="http://schemas.openxmlformats.org/markup-compatibility/2006" xmlns:hp="http://schemas.haansoft.com/office/presentation/8.0" kumimoji="0" lang="en-US" altLang="ko-KR" sz="1900" b="1" i="0" u="none" strike="noStrike" kern="1200" cap="none" spc="0" normalizeH="0" baseline="0" mc:Ignorable="hp" hp:hslEmbossed="0">
                <a:solidFill>
                  <a:srgbClr val="ff6600"/>
                </a:solidFill>
                <a:latin typeface="배달의민족 주아"/>
                <a:ea typeface="배달의민족 주아"/>
              </a:rPr>
              <a:t>,</a:t>
            </a:r>
            <a:r>
              <a:rPr xmlns:mc="http://schemas.openxmlformats.org/markup-compatibility/2006" xmlns:hp="http://schemas.haansoft.com/office/presentation/8.0" kumimoji="0" lang="ko-KR" altLang="en-US" sz="1900" b="1" i="0" u="none" strike="noStrike" kern="1200" cap="none" spc="0" normalizeH="0" baseline="0" mc:Ignorable="hp" hp:hslEmbossed="0">
                <a:solidFill>
                  <a:srgbClr val="ff6600"/>
                </a:solidFill>
                <a:latin typeface="배달의민족 주아"/>
                <a:ea typeface="배달의민족 주아"/>
              </a:rPr>
              <a:t> 그 다음 날은 쌀 네 톨을 주시고</a:t>
            </a:r>
            <a:r>
              <a:rPr xmlns:mc="http://schemas.openxmlformats.org/markup-compatibility/2006" xmlns:hp="http://schemas.haansoft.com/office/presentation/8.0" kumimoji="0" lang="en-US" altLang="ko-KR" sz="1900" b="1" i="0" u="none" strike="noStrike" kern="1200" cap="none" spc="0" normalizeH="0" baseline="0" mc:Ignorable="hp" hp:hslEmbossed="0">
                <a:solidFill>
                  <a:srgbClr val="ff6600"/>
                </a:solidFill>
                <a:latin typeface="배달의민족 주아"/>
                <a:ea typeface="배달의민족 주아"/>
              </a:rPr>
              <a:t>,</a:t>
            </a:r>
            <a:r>
              <a:rPr xmlns:mc="http://schemas.openxmlformats.org/markup-compatibility/2006" xmlns:hp="http://schemas.haansoft.com/office/presentation/8.0" kumimoji="0" lang="ko-KR" altLang="en-US" sz="1900" b="1" i="0" u="none" strike="noStrike" kern="1200" cap="none" spc="0" normalizeH="0" baseline="0" mc:Ignorable="hp" hp:hslEmbossed="0">
                <a:solidFill>
                  <a:srgbClr val="ff6600"/>
                </a:solidFill>
                <a:latin typeface="배달의민족 주아"/>
                <a:ea typeface="배달의민족 주아"/>
              </a:rPr>
              <a:t> 그렇게 </a:t>
            </a:r>
            <a:r>
              <a:rPr xmlns:mc="http://schemas.openxmlformats.org/markup-compatibility/2006" xmlns:hp="http://schemas.haansoft.com/office/presentation/8.0" kumimoji="0" lang="en-US" altLang="ko-KR" sz="1900" b="1" i="0" u="none" strike="noStrike" kern="1200" cap="none" spc="0" normalizeH="0" baseline="0" mc:Ignorable="hp" hp:hslEmbossed="0">
                <a:solidFill>
                  <a:srgbClr val="ff6600"/>
                </a:solidFill>
                <a:latin typeface="배달의민족 주아"/>
                <a:ea typeface="배달의민족 주아"/>
              </a:rPr>
              <a:t>30</a:t>
            </a:r>
            <a:r>
              <a:rPr xmlns:mc="http://schemas.openxmlformats.org/markup-compatibility/2006" xmlns:hp="http://schemas.haansoft.com/office/presentation/8.0" kumimoji="0" lang="ko-KR" altLang="en-US" sz="1900" b="1" i="0" u="none" strike="noStrike" kern="1200" cap="none" spc="0" normalizeH="0" baseline="0" mc:Ignorable="hp" hp:hslEmbossed="0">
                <a:solidFill>
                  <a:srgbClr val="ff6600"/>
                </a:solidFill>
                <a:latin typeface="배달의민족 주아"/>
                <a:ea typeface="배달의민족 주아"/>
              </a:rPr>
              <a:t>일간 계속 늘려 주시옵소서</a:t>
            </a:r>
            <a:r>
              <a:rPr xmlns:mc="http://schemas.openxmlformats.org/markup-compatibility/2006" xmlns:hp="http://schemas.haansoft.com/office/presentation/8.0" kumimoji="0" lang="en-US" altLang="ko-KR" sz="1900" b="1" i="0" u="none" strike="noStrike" kern="1200" cap="none" spc="0" normalizeH="0" baseline="0" mc:Ignorable="hp" hp:hslEmbossed="0">
                <a:solidFill>
                  <a:srgbClr val="ff6600"/>
                </a:solidFill>
                <a:latin typeface="배달의민족 주아"/>
                <a:ea typeface="배달의민족 주아"/>
              </a:rPr>
              <a:t>.”</a:t>
            </a:r>
            <a:r>
              <a:rPr xmlns:mc="http://schemas.openxmlformats.org/markup-compatibility/2006" xmlns:hp="http://schemas.haansoft.com/office/presentation/8.0" kumimoji="0" lang="ko-KR" altLang="en-US" sz="1900" b="1" i="0" u="none" strike="noStrike" kern="1200" cap="none" spc="0" normalizeH="0" baseline="0" mc:Ignorable="hp" hp:hslEmbossed="0">
                <a:solidFill>
                  <a:srgbClr val="0000ff"/>
                </a:solidFill>
                <a:latin typeface="배달의민족 주아"/>
                <a:ea typeface="배달의민족 주아"/>
              </a:rPr>
              <a:t> 라니가 말했습니다</a:t>
            </a:r>
            <a:r>
              <a:rPr xmlns:mc="http://schemas.openxmlformats.org/markup-compatibility/2006" xmlns:hp="http://schemas.haansoft.com/office/presentation/8.0" kumimoji="0" lang="en-US" altLang="ko-KR" sz="1900" b="1" i="0" u="none" strike="noStrike" kern="1200" cap="none" spc="0" normalizeH="0" baseline="0" mc:Ignorable="hp" hp:hslEmbossed="0">
                <a:solidFill>
                  <a:srgbClr val="0000ff"/>
                </a:solidFill>
                <a:latin typeface="배달의민족 주아"/>
                <a:ea typeface="배달의민족 주아"/>
              </a:rPr>
              <a:t>.</a:t>
            </a:r>
            <a:endParaRPr xmlns:mc="http://schemas.openxmlformats.org/markup-compatibility/2006" xmlns:hp="http://schemas.haansoft.com/office/presentation/8.0" kumimoji="0" lang="en-US" altLang="ko-KR" sz="1900" b="1" i="0" u="none" strike="noStrike" kern="1200" cap="none" spc="0" normalizeH="0" baseline="0" mc:Ignorable="hp" hp:hslEmbossed="0">
              <a:solidFill>
                <a:srgbClr val="0000ff"/>
              </a:solidFill>
              <a:latin typeface="배달의민족 주아"/>
              <a:ea typeface="배달의민족 주아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"/>
          <p:cNvGraphicFramePr/>
          <p:nvPr/>
        </p:nvGraphicFramePr>
        <p:xfrm>
          <a:off x="7086922" y="1717299"/>
          <a:ext cx="956615" cy="367665"/>
        </p:xfrm>
        <a:graphic>
          <a:graphicData uri="http://schemas.openxmlformats.org/drawingml/2006/table">
            <a:tbl>
              <a:tblPr firstRow="1" bandRow="1"/>
              <a:tblGrid>
                <a:gridCol w="956615"/>
              </a:tblGrid>
              <a:tr h="244215">
                <a:tc>
                  <a:txBody>
                    <a:bodyPr vert="horz" lIns="91440" tIns="45720" rIns="91440" bIns="45720" anchor="ctr" anchorCtr="0"/>
                    <a:p>
                      <a:pPr>
                        <a:defRPr/>
                      </a:pPr>
                      <a:endParaRPr lang="ko-KR" altLang="en-US"/>
                    </a:p>
                  </a:txBody>
                  <a:tcPr marL="91440" marR="91440" anchor="ctr">
                    <a:lnL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L>
                    <a:lnR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R>
                    <a:lnT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T>
                    <a:lnB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"/>
          <p:cNvGraphicFramePr/>
          <p:nvPr/>
        </p:nvGraphicFramePr>
        <p:xfrm>
          <a:off x="7790907" y="2644888"/>
          <a:ext cx="1018559" cy="367665"/>
        </p:xfrm>
        <a:graphic>
          <a:graphicData uri="http://schemas.openxmlformats.org/drawingml/2006/table">
            <a:tbl>
              <a:tblPr firstRow="1" bandRow="1"/>
              <a:tblGrid>
                <a:gridCol w="1018559"/>
              </a:tblGrid>
              <a:tr h="291205">
                <a:tc>
                  <a:txBody>
                    <a:bodyPr vert="horz" lIns="91440" tIns="45720" rIns="91440" bIns="45720" anchor="ctr" anchorCtr="0"/>
                    <a:p>
                      <a:pPr>
                        <a:defRPr/>
                      </a:pPr>
                      <a:endParaRPr lang="ko-KR" altLang="en-US"/>
                    </a:p>
                  </a:txBody>
                  <a:tcPr marL="91440" marR="91440" anchor="ctr">
                    <a:lnL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L>
                    <a:lnR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R>
                    <a:lnT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T>
                    <a:lnB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</a:tr>
            </a:tbl>
          </a:graphicData>
        </a:graphic>
      </p:graphicFrame>
      <p:sp>
        <p:nvSpPr>
          <p:cNvPr id="19" name="사각형: 둥근 모서리 21"/>
          <p:cNvSpPr/>
          <p:nvPr/>
        </p:nvSpPr>
        <p:spPr>
          <a:xfrm>
            <a:off x="19050" y="5164369"/>
            <a:ext cx="12192000" cy="1595434"/>
          </a:xfrm>
          <a:prstGeom prst="roundRect">
            <a:avLst>
              <a:gd name="adj" fmla="val 6925"/>
            </a:avLst>
          </a:prstGeom>
          <a:solidFill>
            <a:srgbClr val="ead3a9">
              <a:alpha val="29020"/>
            </a:srgbClr>
          </a:solidFill>
          <a:ln w="76200" cap="flat" cmpd="thickThin" algn="ctr">
            <a:solidFill>
              <a:srgbClr val="b79861">
                <a:alpha val="80000"/>
              </a:srgbClr>
            </a:solidFill>
            <a:prstDash val="solid"/>
            <a:miter/>
          </a:ln>
        </p:spPr>
        <p:txBody>
          <a:bodyPr anchor="ctr"/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en-US" altLang="ko-KR" sz="1900" b="1" i="0" u="none" strike="noStrike" kern="1200" cap="none" spc="0" normalizeH="0" baseline="0" mc:Ignorable="hp" hp:hslEmbossed="0">
                <a:solidFill>
                  <a:srgbClr val="0000ff"/>
                </a:solidFill>
                <a:latin typeface="배달의민족 주아"/>
                <a:ea typeface="배달의민족 주아"/>
              </a:rPr>
              <a:t>“</a:t>
            </a:r>
            <a:r>
              <a:rPr xmlns:mc="http://schemas.openxmlformats.org/markup-compatibility/2006" xmlns:hp="http://schemas.haansoft.com/office/presentation/8.0" kumimoji="0" lang="ko-KR" altLang="en-US" sz="1900" b="1" i="0" u="none" strike="noStrike" kern="1200" cap="none" spc="0" normalizeH="0" baseline="0" mc:Ignorable="hp" hp:hslEmbossed="0">
                <a:solidFill>
                  <a:srgbClr val="0000ff"/>
                </a:solidFill>
                <a:latin typeface="배달의민족 주아"/>
                <a:ea typeface="배달의민족 주아"/>
              </a:rPr>
              <a:t>그것 역시 아주 변변찮은 보상인 것 같구나</a:t>
            </a:r>
            <a:r>
              <a:rPr xmlns:mc="http://schemas.openxmlformats.org/markup-compatibility/2006" xmlns:hp="http://schemas.haansoft.com/office/presentation/8.0" kumimoji="0" lang="en-US" altLang="ko-KR" sz="1900" b="1" i="0" u="none" strike="noStrike" kern="1200" cap="none" spc="0" normalizeH="0" baseline="0" mc:Ignorable="hp" hp:hslEmbossed="0">
                <a:solidFill>
                  <a:srgbClr val="0000ff"/>
                </a:solidFill>
                <a:latin typeface="배달의민족 주아"/>
                <a:ea typeface="배달의민족 주아"/>
              </a:rPr>
              <a:t>.</a:t>
            </a:r>
            <a:r>
              <a:rPr xmlns:mc="http://schemas.openxmlformats.org/markup-compatibility/2006" xmlns:hp="http://schemas.haansoft.com/office/presentation/8.0" kumimoji="0" lang="ko-KR" altLang="en-US" sz="1900" b="1" i="0" u="none" strike="noStrike" kern="1200" cap="none" spc="0" normalizeH="0" baseline="0" mc:Ignorable="hp" hp:hslEmbossed="0">
                <a:solidFill>
                  <a:srgbClr val="0000ff"/>
                </a:solidFill>
                <a:latin typeface="배달의민족 주아"/>
                <a:ea typeface="배달의민족 주아"/>
              </a:rPr>
              <a:t> 하지만 그렇게 해 주마</a:t>
            </a:r>
            <a:r>
              <a:rPr xmlns:mc="http://schemas.openxmlformats.org/markup-compatibility/2006" xmlns:hp="http://schemas.haansoft.com/office/presentation/8.0" kumimoji="0" lang="en-US" altLang="ko-KR" sz="1900" b="1" i="0" u="none" strike="noStrike" kern="1200" cap="none" spc="0" normalizeH="0" baseline="0" mc:Ignorable="hp" hp:hslEmbossed="0">
                <a:solidFill>
                  <a:srgbClr val="0000ff"/>
                </a:solidFill>
                <a:latin typeface="배달의민족 주아"/>
                <a:ea typeface="배달의민족 주아"/>
              </a:rPr>
              <a:t>.”</a:t>
            </a:r>
            <a:r>
              <a:rPr xmlns:mc="http://schemas.openxmlformats.org/markup-compatibility/2006" xmlns:hp="http://schemas.haansoft.com/office/presentation/8.0" kumimoji="0" lang="ko-KR" altLang="en-US" sz="1900" b="1" i="0" u="none" strike="noStrike" kern="1200" cap="none" spc="0" normalizeH="0" baseline="0" mc:Ignorable="hp" hp:hslEmbossed="0">
                <a:solidFill>
                  <a:schemeClr val="dk1"/>
                </a:solidFill>
                <a:latin typeface="배달의민족 주아"/>
                <a:ea typeface="배달의민족 주아"/>
              </a:rPr>
              <a:t> 왕이 말했습니다</a:t>
            </a:r>
            <a:r>
              <a:rPr xmlns:mc="http://schemas.openxmlformats.org/markup-compatibility/2006" xmlns:hp="http://schemas.haansoft.com/office/presentation/8.0" kumimoji="0" lang="en-US" altLang="ko-KR" sz="1900" b="1" i="0" u="none" strike="noStrike" kern="1200" cap="none" spc="0" normalizeH="0" baseline="0" mc:Ignorable="hp" hp:hslEmbossed="0">
                <a:solidFill>
                  <a:schemeClr val="dk1"/>
                </a:solidFill>
                <a:latin typeface="배달의민족 주아"/>
                <a:ea typeface="배달의민족 주아"/>
              </a:rPr>
              <a:t>.</a:t>
            </a:r>
            <a:r>
              <a:rPr xmlns:mc="http://schemas.openxmlformats.org/markup-compatibility/2006" xmlns:hp="http://schemas.haansoft.com/office/presentation/8.0" kumimoji="0" lang="ko-KR" altLang="en-US" sz="1900" b="1" i="0" u="none" strike="noStrike" kern="1200" cap="none" spc="0" normalizeH="0" baseline="0" mc:Ignorable="hp" hp:hslEmbossed="0">
                <a:solidFill>
                  <a:schemeClr val="dk1"/>
                </a:solidFill>
                <a:latin typeface="배달의민족 주아"/>
                <a:ea typeface="배달의민족 주아"/>
              </a:rPr>
              <a:t> 그래서 라니는 쌀 한 톨을 받았습니다</a:t>
            </a:r>
            <a:r>
              <a:rPr xmlns:mc="http://schemas.openxmlformats.org/markup-compatibility/2006" xmlns:hp="http://schemas.haansoft.com/office/presentation/8.0" kumimoji="0" lang="en-US" altLang="ko-KR" sz="1900" b="1" i="0" u="none" strike="noStrike" kern="1200" cap="none" spc="0" normalizeH="0" baseline="0" mc:Ignorable="hp" hp:hslEmbossed="0">
                <a:solidFill>
                  <a:schemeClr val="dk1"/>
                </a:solidFill>
                <a:latin typeface="배달의민족 주아"/>
                <a:ea typeface="배달의민족 주아"/>
              </a:rPr>
              <a:t>.</a:t>
            </a:r>
            <a:r>
              <a:rPr xmlns:mc="http://schemas.openxmlformats.org/markup-compatibility/2006" xmlns:hp="http://schemas.haansoft.com/office/presentation/8.0" kumimoji="0" lang="ko-KR" altLang="en-US" sz="1900" b="1" i="0" u="none" strike="noStrike" kern="1200" cap="none" spc="0" normalizeH="0" baseline="0" mc:Ignorable="hp" hp:hslEmbossed="0">
                <a:solidFill>
                  <a:schemeClr val="dk1"/>
                </a:solidFill>
                <a:latin typeface="배달의민족 주아"/>
                <a:ea typeface="배달의민족 주아"/>
              </a:rPr>
              <a:t> </a:t>
            </a:r>
            <a:endParaRPr xmlns:mc="http://schemas.openxmlformats.org/markup-compatibility/2006" xmlns:hp="http://schemas.haansoft.com/office/presentation/8.0" kumimoji="0" lang="ko-KR" altLang="en-US" sz="1900" b="1" i="0" u="none" strike="noStrike" kern="1200" cap="none" spc="0" normalizeH="0" baseline="0" mc:Ignorable="hp" hp:hslEmbossed="0">
              <a:solidFill>
                <a:schemeClr val="dk1"/>
              </a:solidFill>
              <a:latin typeface="배달의민족 주아"/>
              <a:ea typeface="배달의민족 주아"/>
            </a:endParaRPr>
          </a:p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1900" b="1" i="0" u="none" strike="noStrike" kern="1200" cap="none" spc="0" normalizeH="0" baseline="0" mc:Ignorable="hp" hp:hslEmbossed="0">
                <a:solidFill>
                  <a:schemeClr val="dk1"/>
                </a:solidFill>
                <a:latin typeface="배달의민족 주아"/>
                <a:ea typeface="배달의민족 주아"/>
              </a:rPr>
              <a:t>다음 날 라니는 쌀 두 톨을 받았습니다</a:t>
            </a:r>
            <a:r>
              <a:rPr xmlns:mc="http://schemas.openxmlformats.org/markup-compatibility/2006" xmlns:hp="http://schemas.haansoft.com/office/presentation/8.0" kumimoji="0" lang="en-US" altLang="ko-KR" sz="1900" b="1" i="0" u="none" strike="noStrike" kern="1200" cap="none" spc="0" normalizeH="0" baseline="0" mc:Ignorable="hp" hp:hslEmbossed="0">
                <a:solidFill>
                  <a:schemeClr val="dk1"/>
                </a:solidFill>
                <a:latin typeface="배달의민족 주아"/>
                <a:ea typeface="배달의민족 주아"/>
              </a:rPr>
              <a:t>.</a:t>
            </a:r>
            <a:r>
              <a:rPr xmlns:mc="http://schemas.openxmlformats.org/markup-compatibility/2006" xmlns:hp="http://schemas.haansoft.com/office/presentation/8.0" kumimoji="0" lang="ko-KR" altLang="en-US" sz="1900" b="1" i="0" u="none" strike="noStrike" kern="1200" cap="none" spc="0" normalizeH="0" baseline="0" mc:Ignorable="hp" hp:hslEmbossed="0">
                <a:solidFill>
                  <a:schemeClr val="dk1"/>
                </a:solidFill>
                <a:latin typeface="배달의민족 주아"/>
                <a:ea typeface="배달의민족 주아"/>
              </a:rPr>
              <a:t> 그리고 그 다음 날에는 쌀 네 톨을 받았습니다</a:t>
            </a:r>
            <a:r>
              <a:rPr xmlns:mc="http://schemas.openxmlformats.org/markup-compatibility/2006" xmlns:hp="http://schemas.haansoft.com/office/presentation/8.0" kumimoji="0" lang="en-US" altLang="ko-KR" sz="1900" b="1" i="0" u="none" strike="noStrike" kern="1200" cap="none" spc="0" normalizeH="0" baseline="0" mc:Ignorable="hp" hp:hslEmbossed="0">
                <a:solidFill>
                  <a:schemeClr val="dk1"/>
                </a:solidFill>
                <a:latin typeface="배달의민족 주아"/>
                <a:ea typeface="배달의민족 주아"/>
              </a:rPr>
              <a:t>.</a:t>
            </a:r>
            <a:r>
              <a:rPr xmlns:mc="http://schemas.openxmlformats.org/markup-compatibility/2006" xmlns:hp="http://schemas.haansoft.com/office/presentation/8.0" kumimoji="0" lang="ko-KR" altLang="en-US" sz="1900" b="1" i="0" u="none" strike="noStrike" kern="1200" cap="none" spc="0" normalizeH="0" baseline="0" mc:Ignorable="hp" hp:hslEmbossed="0">
                <a:solidFill>
                  <a:schemeClr val="dk1"/>
                </a:solidFill>
                <a:latin typeface="배달의민족 주아"/>
                <a:ea typeface="배달의민족 주아"/>
              </a:rPr>
              <a:t> </a:t>
            </a:r>
            <a:endParaRPr xmlns:mc="http://schemas.openxmlformats.org/markup-compatibility/2006" xmlns:hp="http://schemas.haansoft.com/office/presentation/8.0" kumimoji="0" lang="ko-KR" altLang="en-US" sz="1900" b="1" i="0" u="none" strike="noStrike" kern="1200" cap="none" spc="0" normalizeH="0" baseline="0" mc:Ignorable="hp" hp:hslEmbossed="0">
              <a:solidFill>
                <a:schemeClr val="dk1"/>
              </a:solidFill>
              <a:latin typeface="배달의민족 주아"/>
              <a:ea typeface="배달의민족 주아"/>
            </a:endParaRPr>
          </a:p>
        </p:txBody>
      </p:sp>
      <p:pic>
        <p:nvPicPr>
          <p:cNvPr id="20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50821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"/>
          <p:cNvGraphicFramePr/>
          <p:nvPr/>
        </p:nvGraphicFramePr>
        <p:xfrm>
          <a:off x="7086922" y="1717299"/>
          <a:ext cx="956615" cy="367665"/>
        </p:xfrm>
        <a:graphic>
          <a:graphicData uri="http://schemas.openxmlformats.org/drawingml/2006/table">
            <a:tbl>
              <a:tblPr firstRow="1" bandRow="1"/>
              <a:tblGrid>
                <a:gridCol w="956615"/>
              </a:tblGrid>
              <a:tr h="244215">
                <a:tc>
                  <a:txBody>
                    <a:bodyPr vert="horz" lIns="91440" tIns="45720" rIns="91440" bIns="45720" anchor="ctr" anchorCtr="0"/>
                    <a:p>
                      <a:pPr>
                        <a:defRPr/>
                      </a:pPr>
                      <a:endParaRPr lang="ko-KR" altLang="en-US"/>
                    </a:p>
                  </a:txBody>
                  <a:tcPr marL="91440" marR="91440" anchor="ctr">
                    <a:lnL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L>
                    <a:lnR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R>
                    <a:lnT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T>
                    <a:lnB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"/>
          <p:cNvGraphicFramePr/>
          <p:nvPr/>
        </p:nvGraphicFramePr>
        <p:xfrm>
          <a:off x="7790907" y="2644888"/>
          <a:ext cx="1018559" cy="367665"/>
        </p:xfrm>
        <a:graphic>
          <a:graphicData uri="http://schemas.openxmlformats.org/drawingml/2006/table">
            <a:tbl>
              <a:tblPr firstRow="1" bandRow="1"/>
              <a:tblGrid>
                <a:gridCol w="1018559"/>
              </a:tblGrid>
              <a:tr h="291205">
                <a:tc>
                  <a:txBody>
                    <a:bodyPr vert="horz" lIns="91440" tIns="45720" rIns="91440" bIns="45720" anchor="ctr" anchorCtr="0"/>
                    <a:p>
                      <a:pPr>
                        <a:defRPr/>
                      </a:pPr>
                      <a:endParaRPr lang="ko-KR" altLang="en-US"/>
                    </a:p>
                  </a:txBody>
                  <a:tcPr marL="91440" marR="91440" anchor="ctr">
                    <a:lnL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L>
                    <a:lnR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R>
                    <a:lnT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T>
                    <a:lnB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</a:tr>
            </a:tbl>
          </a:graphicData>
        </a:graphic>
      </p:graphicFrame>
      <p:sp>
        <p:nvSpPr>
          <p:cNvPr id="19" name="사각형: 둥근 모서리 21"/>
          <p:cNvSpPr/>
          <p:nvPr/>
        </p:nvSpPr>
        <p:spPr>
          <a:xfrm>
            <a:off x="19050" y="5164369"/>
            <a:ext cx="12192000" cy="1595434"/>
          </a:xfrm>
          <a:prstGeom prst="roundRect">
            <a:avLst>
              <a:gd name="adj" fmla="val 6925"/>
            </a:avLst>
          </a:prstGeom>
          <a:solidFill>
            <a:srgbClr val="ead3a9">
              <a:alpha val="29020"/>
            </a:srgbClr>
          </a:solidFill>
          <a:ln w="76200" cap="flat" cmpd="thickThin" algn="ctr">
            <a:solidFill>
              <a:srgbClr val="b79861">
                <a:alpha val="80000"/>
              </a:srgbClr>
            </a:solidFill>
            <a:prstDash val="solid"/>
            <a:miter/>
          </a:ln>
        </p:spPr>
        <p:txBody>
          <a:bodyPr anchor="ctr"/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en-US" altLang="ko-KR" sz="1900" b="1" i="0" u="none" strike="noStrike" kern="1200" cap="none" spc="0" normalizeH="0" baseline="0" mc:Ignorable="hp" hp:hslEmbossed="0">
                <a:solidFill>
                  <a:schemeClr val="dk1"/>
                </a:solidFill>
                <a:latin typeface="배달의민족 주아"/>
                <a:ea typeface="배달의민족 주아"/>
              </a:rPr>
              <a:t>9</a:t>
            </a:r>
            <a:r>
              <a:rPr xmlns:mc="http://schemas.openxmlformats.org/markup-compatibility/2006" xmlns:hp="http://schemas.haansoft.com/office/presentation/8.0" kumimoji="0" lang="ko-KR" altLang="en-US" sz="1900" b="1" i="0" u="none" strike="noStrike" kern="1200" cap="none" spc="0" normalizeH="0" baseline="0" mc:Ignorable="hp" hp:hslEmbossed="0">
                <a:solidFill>
                  <a:schemeClr val="dk1"/>
                </a:solidFill>
                <a:latin typeface="배달의민족 주아"/>
                <a:ea typeface="배달의민족 주아"/>
              </a:rPr>
              <a:t>일째 되던 날 라니는 </a:t>
            </a:r>
            <a:r>
              <a:rPr xmlns:mc="http://schemas.openxmlformats.org/markup-compatibility/2006" xmlns:hp="http://schemas.haansoft.com/office/presentation/8.0" kumimoji="0" lang="en-US" altLang="ko-KR" sz="1900" b="1" i="0" u="none" strike="noStrike" kern="1200" cap="none" spc="0" normalizeH="0" baseline="0" mc:Ignorable="hp" hp:hslEmbossed="0">
                <a:solidFill>
                  <a:schemeClr val="dk1"/>
                </a:solidFill>
                <a:latin typeface="배달의민족 주아"/>
                <a:ea typeface="배달의민족 주아"/>
              </a:rPr>
              <a:t>256</a:t>
            </a:r>
            <a:r>
              <a:rPr xmlns:mc="http://schemas.openxmlformats.org/markup-compatibility/2006" xmlns:hp="http://schemas.haansoft.com/office/presentation/8.0" kumimoji="0" lang="ko-KR" altLang="en-US" sz="1900" b="1" i="0" u="none" strike="noStrike" kern="1200" cap="none" spc="0" normalizeH="0" baseline="0" mc:Ignorable="hp" hp:hslEmbossed="0">
                <a:solidFill>
                  <a:schemeClr val="dk1"/>
                </a:solidFill>
                <a:latin typeface="배달의민족 주아"/>
                <a:ea typeface="배달의민족 주아"/>
              </a:rPr>
              <a:t>톨의 쌀을 받았습니다</a:t>
            </a:r>
            <a:r>
              <a:rPr xmlns:mc="http://schemas.openxmlformats.org/markup-compatibility/2006" xmlns:hp="http://schemas.haansoft.com/office/presentation/8.0" kumimoji="0" lang="en-US" altLang="ko-KR" sz="1900" b="1" i="0" u="none" strike="noStrike" kern="1200" cap="none" spc="0" normalizeH="0" baseline="0" mc:Ignorable="hp" hp:hslEmbossed="0">
                <a:solidFill>
                  <a:schemeClr val="dk1"/>
                </a:solidFill>
                <a:latin typeface="배달의민족 주아"/>
                <a:ea typeface="배달의민족 주아"/>
              </a:rPr>
              <a:t>.</a:t>
            </a:r>
            <a:r>
              <a:rPr xmlns:mc="http://schemas.openxmlformats.org/markup-compatibility/2006" xmlns:hp="http://schemas.haansoft.com/office/presentation/8.0" kumimoji="0" lang="ko-KR" altLang="en-US" sz="1900" b="1" i="0" u="none" strike="noStrike" kern="1200" cap="none" spc="0" normalizeH="0" baseline="0" mc:Ignorable="hp" hp:hslEmbossed="0">
                <a:solidFill>
                  <a:schemeClr val="dk1"/>
                </a:solidFill>
                <a:latin typeface="배달의민족 주아"/>
                <a:ea typeface="배달의민족 주아"/>
              </a:rPr>
              <a:t> 그때까지 라니가 받은 쌀은 전부 </a:t>
            </a:r>
            <a:r>
              <a:rPr xmlns:mc="http://schemas.openxmlformats.org/markup-compatibility/2006" xmlns:hp="http://schemas.haansoft.com/office/presentation/8.0" kumimoji="0" lang="en-US" altLang="ko-KR" sz="1900" b="1" i="0" u="none" strike="noStrike" kern="1200" cap="none" spc="0" normalizeH="0" baseline="0" mc:Ignorable="hp" hp:hslEmbossed="0">
                <a:solidFill>
                  <a:schemeClr val="dk1"/>
                </a:solidFill>
                <a:latin typeface="배달의민족 주아"/>
                <a:ea typeface="배달의민족 주아"/>
              </a:rPr>
              <a:t>511</a:t>
            </a:r>
            <a:r>
              <a:rPr xmlns:mc="http://schemas.openxmlformats.org/markup-compatibility/2006" xmlns:hp="http://schemas.haansoft.com/office/presentation/8.0" kumimoji="0" lang="ko-KR" altLang="en-US" sz="1900" b="1" i="0" u="none" strike="noStrike" kern="1200" cap="none" spc="0" normalizeH="0" baseline="0" mc:Ignorable="hp" hp:hslEmbossed="0">
                <a:solidFill>
                  <a:schemeClr val="dk1"/>
                </a:solidFill>
                <a:latin typeface="배달의민족 주아"/>
                <a:ea typeface="배달의민족 주아"/>
              </a:rPr>
              <a:t>톨이었는데</a:t>
            </a:r>
            <a:r>
              <a:rPr xmlns:mc="http://schemas.openxmlformats.org/markup-compatibility/2006" xmlns:hp="http://schemas.haansoft.com/office/presentation/8.0" kumimoji="0" lang="en-US" altLang="ko-KR" sz="1900" b="1" i="0" u="none" strike="noStrike" kern="1200" cap="none" spc="0" normalizeH="0" baseline="0" mc:Ignorable="hp" hp:hslEmbossed="0">
                <a:solidFill>
                  <a:schemeClr val="dk1"/>
                </a:solidFill>
                <a:latin typeface="배달의민족 주아"/>
                <a:ea typeface="배달의민족 주아"/>
              </a:rPr>
              <a:t>,</a:t>
            </a:r>
            <a:r>
              <a:rPr xmlns:mc="http://schemas.openxmlformats.org/markup-compatibility/2006" xmlns:hp="http://schemas.haansoft.com/office/presentation/8.0" kumimoji="0" lang="ko-KR" altLang="en-US" sz="1900" b="1" i="0" u="none" strike="noStrike" kern="1200" cap="none" spc="0" normalizeH="0" baseline="0" mc:Ignorable="hp" hp:hslEmbossed="0">
                <a:solidFill>
                  <a:schemeClr val="dk1"/>
                </a:solidFill>
                <a:latin typeface="배달의민족 주아"/>
                <a:ea typeface="배달의민족 주아"/>
              </a:rPr>
              <a:t> 그건 겨우 한 줌밖에 되지 않는 양이었습니다</a:t>
            </a:r>
            <a:r>
              <a:rPr xmlns:mc="http://schemas.openxmlformats.org/markup-compatibility/2006" xmlns:hp="http://schemas.haansoft.com/office/presentation/8.0" kumimoji="0" lang="en-US" altLang="ko-KR" sz="1900" b="1" i="0" u="none" strike="noStrike" kern="1200" cap="none" spc="0" normalizeH="0" baseline="0" mc:Ignorable="hp" hp:hslEmbossed="0">
                <a:solidFill>
                  <a:schemeClr val="dk1"/>
                </a:solidFill>
                <a:latin typeface="배달의민족 주아"/>
                <a:ea typeface="배달의민족 주아"/>
              </a:rPr>
              <a:t>.</a:t>
            </a:r>
            <a:r>
              <a:rPr xmlns:mc="http://schemas.openxmlformats.org/markup-compatibility/2006" xmlns:hp="http://schemas.haansoft.com/office/presentation/8.0" kumimoji="0" lang="ko-KR" altLang="en-US" sz="1900" b="1" i="0" u="none" strike="noStrike" kern="1200" cap="none" spc="0" normalizeH="0" baseline="0" mc:Ignorable="hp" hp:hslEmbossed="0">
                <a:solidFill>
                  <a:schemeClr val="dk1"/>
                </a:solidFill>
                <a:latin typeface="배달의민족 주아"/>
                <a:ea typeface="배달의민족 주아"/>
              </a:rPr>
              <a:t> </a:t>
            </a:r>
            <a:endParaRPr xmlns:mc="http://schemas.openxmlformats.org/markup-compatibility/2006" xmlns:hp="http://schemas.haansoft.com/office/presentation/8.0" kumimoji="0" lang="ko-KR" altLang="en-US" sz="1900" b="1" i="0" u="none" strike="noStrike" kern="1200" cap="none" spc="0" normalizeH="0" baseline="0" mc:Ignorable="hp" hp:hslEmbossed="0">
              <a:solidFill>
                <a:schemeClr val="dk1"/>
              </a:solidFill>
              <a:latin typeface="배달의민족 주아"/>
              <a:ea typeface="배달의민족 주아"/>
            </a:endParaRPr>
          </a:p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en-US" altLang="ko-KR" sz="1900" b="1" i="0" u="none" strike="noStrike" kern="1200" cap="none" spc="0" normalizeH="0" baseline="0" mc:Ignorable="hp" hp:hslEmbossed="0">
                <a:solidFill>
                  <a:srgbClr val="0000ff"/>
                </a:solidFill>
                <a:latin typeface="배달의민족 주아"/>
                <a:ea typeface="배달의민족 주아"/>
              </a:rPr>
              <a:t>‘</a:t>
            </a:r>
            <a:r>
              <a:rPr xmlns:mc="http://schemas.openxmlformats.org/markup-compatibility/2006" xmlns:hp="http://schemas.haansoft.com/office/presentation/8.0" kumimoji="0" lang="ko-KR" altLang="en-US" sz="1900" b="1" i="0" u="none" strike="noStrike" kern="1200" cap="none" spc="0" normalizeH="0" baseline="0" mc:Ignorable="hp" hp:hslEmbossed="0">
                <a:solidFill>
                  <a:srgbClr val="0000ff"/>
                </a:solidFill>
                <a:latin typeface="배달의민족 주아"/>
                <a:ea typeface="배달의민족 주아"/>
              </a:rPr>
              <a:t>이 소녀는 정직하지만 대단히 영리하지는 않구나</a:t>
            </a:r>
            <a:r>
              <a:rPr xmlns:mc="http://schemas.openxmlformats.org/markup-compatibility/2006" xmlns:hp="http://schemas.haansoft.com/office/presentation/8.0" kumimoji="0" lang="en-US" altLang="ko-KR" sz="1900" b="1" i="0" u="none" strike="noStrike" kern="1200" cap="none" spc="0" normalizeH="0" baseline="0" mc:Ignorable="hp" hp:hslEmbossed="0">
                <a:solidFill>
                  <a:srgbClr val="0000ff"/>
                </a:solidFill>
                <a:latin typeface="배달의민족 주아"/>
                <a:ea typeface="배달의민족 주아"/>
              </a:rPr>
              <a:t>.</a:t>
            </a:r>
            <a:r>
              <a:rPr xmlns:mc="http://schemas.openxmlformats.org/markup-compatibility/2006" xmlns:hp="http://schemas.haansoft.com/office/presentation/8.0" kumimoji="0" lang="ko-KR" altLang="en-US" sz="1900" b="1" i="0" u="none" strike="noStrike" kern="1200" cap="none" spc="0" normalizeH="0" baseline="0" mc:Ignorable="hp" hp:hslEmbossed="0">
                <a:solidFill>
                  <a:srgbClr val="0000ff"/>
                </a:solidFill>
                <a:latin typeface="배달의민족 주아"/>
                <a:ea typeface="배달의민족 주아"/>
              </a:rPr>
              <a:t> 쌀자루에서 흘러나오는 쌀을 치마폭에 담았더라면 이보다 더 많은 쌀을 가질 수 있을 텐데</a:t>
            </a:r>
            <a:r>
              <a:rPr xmlns:mc="http://schemas.openxmlformats.org/markup-compatibility/2006" xmlns:hp="http://schemas.haansoft.com/office/presentation/8.0" kumimoji="0" lang="en-US" altLang="ko-KR" sz="1900" b="1" i="0" u="none" strike="noStrike" kern="1200" cap="none" spc="0" normalizeH="0" baseline="0" mc:Ignorable="hp" hp:hslEmbossed="0">
                <a:solidFill>
                  <a:srgbClr val="0000ff"/>
                </a:solidFill>
                <a:latin typeface="배달의민족 주아"/>
                <a:ea typeface="배달의민족 주아"/>
              </a:rPr>
              <a:t>!’</a:t>
            </a:r>
            <a:r>
              <a:rPr xmlns:mc="http://schemas.openxmlformats.org/markup-compatibility/2006" xmlns:hp="http://schemas.haansoft.com/office/presentation/8.0" kumimoji="0" lang="ko-KR" altLang="en-US" sz="1900" b="1" i="0" u="none" strike="noStrike" kern="1200" cap="none" spc="0" normalizeH="0" baseline="0" mc:Ignorable="hp" hp:hslEmbossed="0">
                <a:solidFill>
                  <a:schemeClr val="dk1"/>
                </a:solidFill>
                <a:latin typeface="배달의민족 주아"/>
                <a:ea typeface="배달의민족 주아"/>
              </a:rPr>
              <a:t> 왕이 생각했습니다</a:t>
            </a:r>
            <a:r>
              <a:rPr xmlns:mc="http://schemas.openxmlformats.org/markup-compatibility/2006" xmlns:hp="http://schemas.haansoft.com/office/presentation/8.0" kumimoji="0" lang="en-US" altLang="ko-KR" sz="1900" b="1" i="0" u="none" strike="noStrike" kern="1200" cap="none" spc="0" normalizeH="0" baseline="0" mc:Ignorable="hp" hp:hslEmbossed="0">
                <a:solidFill>
                  <a:schemeClr val="dk1"/>
                </a:solidFill>
                <a:latin typeface="배달의민족 주아"/>
                <a:ea typeface="배달의민족 주아"/>
              </a:rPr>
              <a:t>.</a:t>
            </a:r>
            <a:r>
              <a:rPr xmlns:mc="http://schemas.openxmlformats.org/markup-compatibility/2006" xmlns:hp="http://schemas.haansoft.com/office/presentation/8.0" kumimoji="0" lang="ko-KR" altLang="en-US" sz="1900" b="1" i="0" u="none" strike="noStrike" kern="1200" cap="none" spc="0" normalizeH="0" baseline="0" mc:Ignorable="hp" hp:hslEmbossed="0">
                <a:solidFill>
                  <a:schemeClr val="dk1"/>
                </a:solidFill>
                <a:latin typeface="배달의민족 주아"/>
                <a:ea typeface="배달의민족 주아"/>
              </a:rPr>
              <a:t>  </a:t>
            </a:r>
            <a:endParaRPr xmlns:mc="http://schemas.openxmlformats.org/markup-compatibility/2006" xmlns:hp="http://schemas.haansoft.com/office/presentation/8.0" kumimoji="0" lang="ko-KR" altLang="en-US" sz="1900" b="1" i="0" u="none" strike="noStrike" kern="1200" cap="none" spc="0" normalizeH="0" baseline="0" mc:Ignorable="hp" hp:hslEmbossed="0">
              <a:solidFill>
                <a:schemeClr val="dk1"/>
              </a:solidFill>
              <a:latin typeface="배달의민족 주아"/>
              <a:ea typeface="배달의민족 주아"/>
            </a:endParaRPr>
          </a:p>
        </p:txBody>
      </p:sp>
      <p:pic>
        <p:nvPicPr>
          <p:cNvPr id="22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51417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/>
          <a:srcRect l="25770" t="22700" r="55160" b="35040"/>
          <a:stretch>
            <a:fillRect/>
          </a:stretch>
        </p:blipFill>
        <p:spPr>
          <a:xfrm>
            <a:off x="207433" y="190498"/>
            <a:ext cx="1467661" cy="749357"/>
          </a:xfrm>
          <a:prstGeom prst="rect">
            <a:avLst/>
          </a:prstGeom>
        </p:spPr>
      </p:pic>
      <p:sp>
        <p:nvSpPr>
          <p:cNvPr id="7" name=""/>
          <p:cNvSpPr txBox="1"/>
          <p:nvPr/>
        </p:nvSpPr>
        <p:spPr>
          <a:xfrm>
            <a:off x="369094" y="363140"/>
            <a:ext cx="1226343" cy="44458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2400" b="0" i="0" u="none" strike="noStrike" kern="1200" cap="none" spc="0" normalizeH="0" baseline="0" mc:Ignorable="hp" hp:hslEmbossed="0">
                <a:solidFill>
                  <a:srgbClr val="521b00"/>
                </a:solidFill>
                <a:latin typeface="배달의민족 도현"/>
                <a:ea typeface="배달의민족 도현"/>
              </a:rPr>
              <a:t>쌀한톨</a:t>
            </a:r>
            <a:endParaRPr xmlns:mc="http://schemas.openxmlformats.org/markup-compatibility/2006" xmlns:hp="http://schemas.haansoft.com/office/presentation/8.0" kumimoji="0" lang="ko-KR" altLang="en-US" sz="2400" b="0" i="0" u="none" strike="noStrike" kern="1200" cap="none" spc="0" normalizeH="0" baseline="0" mc:Ignorable="hp" hp:hslEmbossed="0">
              <a:solidFill>
                <a:srgbClr val="521b00"/>
              </a:solidFill>
              <a:latin typeface="배달의민족 도현"/>
              <a:ea typeface="배달의민족 도현"/>
            </a:endParaRPr>
          </a:p>
        </p:txBody>
      </p:sp>
      <p:graphicFrame>
        <p:nvGraphicFramePr>
          <p:cNvPr id="11" name=""/>
          <p:cNvGraphicFramePr/>
          <p:nvPr/>
        </p:nvGraphicFramePr>
        <p:xfrm>
          <a:off x="7086922" y="1717299"/>
          <a:ext cx="956615" cy="367665"/>
        </p:xfrm>
        <a:graphic>
          <a:graphicData uri="http://schemas.openxmlformats.org/drawingml/2006/table">
            <a:tbl>
              <a:tblPr firstRow="1" bandRow="1"/>
              <a:tblGrid>
                <a:gridCol w="956615"/>
              </a:tblGrid>
              <a:tr h="244215">
                <a:tc>
                  <a:txBody>
                    <a:bodyPr vert="horz" lIns="91440" tIns="45720" rIns="91440" bIns="45720" anchor="ctr" anchorCtr="0"/>
                    <a:p>
                      <a:pPr>
                        <a:defRPr/>
                      </a:pPr>
                      <a:endParaRPr lang="ko-KR" altLang="en-US"/>
                    </a:p>
                  </a:txBody>
                  <a:tcPr marL="91440" marR="91440" anchor="ctr">
                    <a:lnL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L>
                    <a:lnR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R>
                    <a:lnT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T>
                    <a:lnB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"/>
          <p:cNvSpPr/>
          <p:nvPr/>
        </p:nvSpPr>
        <p:spPr>
          <a:xfrm>
            <a:off x="1316314" y="1508397"/>
            <a:ext cx="9559371" cy="4125974"/>
          </a:xfrm>
          <a:prstGeom prst="wedgeRoundRectCallout">
            <a:avLst>
              <a:gd name="adj1" fmla="val 42143"/>
              <a:gd name="adj2" fmla="val 68131"/>
              <a:gd name="adj3" fmla="val 16667"/>
            </a:avLst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8000">
                <a:alpha val="100000"/>
              </a:srgbClr>
            </a:solidFill>
            <a:prstDash val="solid"/>
            <a:miter/>
          </a:ln>
        </p:spPr>
        <p:txBody>
          <a:bodyPr vert="horz" wrap="square" lIns="91440" tIns="45720" rIns="91440" bIns="45720" anchor="ctr"/>
          <a:p>
            <a:pPr marL="0" indent="0" algn="ctr" defTabSz="914400" rtl="0" eaLnBrk="1" latin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en-US" altLang="ko-KR" sz="3000" i="0" u="none" strike="noStrike" kern="1200" cap="none" spc="0" normalizeH="0" baseline="0" mc:Ignorable="hp" hp:hslEmbossed="0">
                <a:solidFill>
                  <a:srgbClr val="0000ff"/>
                </a:solidFill>
                <a:latin typeface="배달의민족 도현"/>
                <a:ea typeface="배달의민족 도현"/>
              </a:rPr>
              <a:t>12</a:t>
            </a:r>
            <a:r>
              <a:rPr xmlns:mc="http://schemas.openxmlformats.org/markup-compatibility/2006" xmlns:hp="http://schemas.haansoft.com/office/presentation/8.0" kumimoji="0" lang="ko-KR" altLang="en-US" sz="3000" i="0" u="none" strike="noStrike" kern="1200" cap="none" spc="0" normalizeH="0" baseline="0" mc:Ignorable="hp" hp:hslEmbossed="0">
                <a:solidFill>
                  <a:srgbClr val="0000ff"/>
                </a:solidFill>
                <a:latin typeface="배달의민족 도현"/>
                <a:ea typeface="배달의민족 도현"/>
              </a:rPr>
              <a:t>일째</a:t>
            </a:r>
            <a:r>
              <a:rPr xmlns:mc="http://schemas.openxmlformats.org/markup-compatibility/2006" xmlns:hp="http://schemas.haansoft.com/office/presentation/8.0" kumimoji="0" lang="ko-KR" altLang="en-US" sz="3000" i="0" u="none" strike="noStrike" kern="1200" cap="none" spc="0" normalizeH="0" baseline="0" mc:Ignorable="hp" hp:hslEmbossed="0">
                <a:solidFill>
                  <a:srgbClr val="000000"/>
                </a:solidFill>
                <a:latin typeface="배달의민족 도현"/>
                <a:ea typeface="배달의민족 도현"/>
              </a:rPr>
              <a:t> 되던 날 라니는 </a:t>
            </a:r>
            <a:r>
              <a:rPr xmlns:mc="http://schemas.openxmlformats.org/markup-compatibility/2006" xmlns:hp="http://schemas.haansoft.com/office/presentation/8.0" kumimoji="0" lang="en-US" altLang="ko-KR" sz="3800" i="0" u="none" strike="noStrike" kern="1200" cap="none" spc="0" normalizeH="0" baseline="0" mc:Ignorable="hp" hp:hslEmbossed="0">
                <a:solidFill>
                  <a:srgbClr val="0000ff"/>
                </a:solidFill>
                <a:latin typeface="배달의민족 도현"/>
                <a:ea typeface="배달의민족 도현"/>
              </a:rPr>
              <a:t>2,048</a:t>
            </a:r>
            <a:r>
              <a:rPr xmlns:mc="http://schemas.openxmlformats.org/markup-compatibility/2006" xmlns:hp="http://schemas.haansoft.com/office/presentation/8.0" kumimoji="0" lang="ko-KR" altLang="en-US" sz="3800" i="0" u="none" strike="noStrike" kern="1200" cap="none" spc="0" normalizeH="0" baseline="0" mc:Ignorable="hp" hp:hslEmbossed="0">
                <a:solidFill>
                  <a:srgbClr val="0000ff"/>
                </a:solidFill>
                <a:latin typeface="배달의민족 도현"/>
                <a:ea typeface="배달의민족 도현"/>
              </a:rPr>
              <a:t>톨의 쌀</a:t>
            </a:r>
            <a:r>
              <a:rPr xmlns:mc="http://schemas.openxmlformats.org/markup-compatibility/2006" xmlns:hp="http://schemas.haansoft.com/office/presentation/8.0" kumimoji="0" lang="ko-KR" altLang="en-US" sz="3000" i="0" u="none" strike="noStrike" kern="1200" cap="none" spc="0" normalizeH="0" baseline="0" mc:Ignorable="hp" hp:hslEmbossed="0">
                <a:solidFill>
                  <a:srgbClr val="000000"/>
                </a:solidFill>
                <a:latin typeface="배달의민족 도현"/>
                <a:ea typeface="배달의민족 도현"/>
              </a:rPr>
              <a:t>을 받았는데</a:t>
            </a:r>
            <a:endParaRPr xmlns:mc="http://schemas.openxmlformats.org/markup-compatibility/2006" xmlns:hp="http://schemas.haansoft.com/office/presentation/8.0" kumimoji="0" lang="ko-KR" altLang="en-US" sz="3000" i="0" u="none" strike="noStrike" kern="1200" cap="none" spc="0" normalizeH="0" baseline="0" mc:Ignorable="hp" hp:hslEmbossed="0">
              <a:solidFill>
                <a:srgbClr val="000000"/>
              </a:solidFill>
              <a:latin typeface="배달의민족 도현"/>
              <a:ea typeface="배달의민족 도현"/>
            </a:endParaRPr>
          </a:p>
          <a:p>
            <a:pPr marL="0" indent="0" algn="ctr" defTabSz="914400" rtl="0" eaLnBrk="1" latin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3000" i="0" u="none" strike="noStrike" kern="1200" cap="none" spc="0" normalizeH="0" baseline="0" mc:Ignorable="hp" hp:hslEmbossed="0">
                <a:solidFill>
                  <a:srgbClr val="000000"/>
                </a:solidFill>
                <a:latin typeface="배달의민족 도현"/>
                <a:ea typeface="배달의민족 도현"/>
              </a:rPr>
              <a:t> 네 줌 정도 되는 양이었습니다</a:t>
            </a:r>
            <a:r>
              <a:rPr xmlns:mc="http://schemas.openxmlformats.org/markup-compatibility/2006" xmlns:hp="http://schemas.haansoft.com/office/presentation/8.0" kumimoji="0" lang="en-US" altLang="ko-KR" sz="3000" i="0" u="none" strike="noStrike" kern="1200" cap="none" spc="0" normalizeH="0" baseline="0" mc:Ignorable="hp" hp:hslEmbossed="0">
                <a:solidFill>
                  <a:srgbClr val="000000"/>
                </a:solidFill>
                <a:latin typeface="배달의민족 도현"/>
                <a:ea typeface="배달의민족 도현"/>
              </a:rPr>
              <a:t>.</a:t>
            </a:r>
            <a:r>
              <a:rPr xmlns:mc="http://schemas.openxmlformats.org/markup-compatibility/2006" xmlns:hp="http://schemas.haansoft.com/office/presentation/8.0" kumimoji="0" lang="ko-KR" altLang="en-US" sz="3000" i="0" u="none" strike="noStrike" kern="1200" cap="none" spc="0" normalizeH="0" baseline="0" mc:Ignorable="hp" hp:hslEmbossed="0">
                <a:solidFill>
                  <a:srgbClr val="000000"/>
                </a:solidFill>
                <a:latin typeface="배달의민족 도현"/>
                <a:ea typeface="배달의민족 도현"/>
              </a:rPr>
              <a:t> </a:t>
            </a:r>
            <a:endParaRPr xmlns:mc="http://schemas.openxmlformats.org/markup-compatibility/2006" xmlns:hp="http://schemas.haansoft.com/office/presentation/8.0" kumimoji="0" lang="ko-KR" altLang="en-US" sz="3000" i="0" u="none" strike="noStrike" kern="1200" cap="none" spc="0" normalizeH="0" baseline="0" mc:Ignorable="hp" hp:hslEmbossed="0">
              <a:solidFill>
                <a:srgbClr val="000000"/>
              </a:solidFill>
              <a:latin typeface="배달의민족 도현"/>
              <a:ea typeface="배달의민족 도현"/>
            </a:endParaRPr>
          </a:p>
          <a:p>
            <a:pPr marL="0" indent="0" algn="ctr" defTabSz="914400" rtl="0" eaLnBrk="1" latin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xmlns:mc="http://schemas.openxmlformats.org/markup-compatibility/2006" xmlns:hp="http://schemas.haansoft.com/office/presentation/8.0" kumimoji="0" lang="ko-KR" altLang="en-US" sz="3000" i="0" u="none" strike="noStrike" kern="1200" cap="none" spc="0" normalizeH="0" baseline="0" mc:Ignorable="hp" hp:hslEmbossed="0">
              <a:solidFill>
                <a:srgbClr val="000000"/>
              </a:solidFill>
              <a:latin typeface="배달의민족 도현"/>
              <a:ea typeface="배달의민족 도현"/>
            </a:endParaRPr>
          </a:p>
          <a:p>
            <a:pPr marL="0" indent="0" algn="ctr" defTabSz="914400" rtl="0" eaLnBrk="1" latin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en-US" altLang="ko-KR" sz="3000" i="0" u="none" strike="noStrike" kern="1200" cap="none" spc="0" normalizeH="0" baseline="0" mc:Ignorable="hp" hp:hslEmbossed="0">
                <a:solidFill>
                  <a:srgbClr val="0000ff"/>
                </a:solidFill>
                <a:latin typeface="배달의민족 도현"/>
                <a:ea typeface="배달의민족 도현"/>
              </a:rPr>
              <a:t>13</a:t>
            </a:r>
            <a:r>
              <a:rPr xmlns:mc="http://schemas.openxmlformats.org/markup-compatibility/2006" xmlns:hp="http://schemas.haansoft.com/office/presentation/8.0" kumimoji="0" lang="ko-KR" altLang="en-US" sz="3000" i="0" u="none" strike="noStrike" kern="1200" cap="none" spc="0" normalizeH="0" baseline="0" mc:Ignorable="hp" hp:hslEmbossed="0">
                <a:solidFill>
                  <a:srgbClr val="0000ff"/>
                </a:solidFill>
                <a:latin typeface="배달의민족 도현"/>
                <a:ea typeface="배달의민족 도현"/>
              </a:rPr>
              <a:t>일째</a:t>
            </a:r>
            <a:r>
              <a:rPr xmlns:mc="http://schemas.openxmlformats.org/markup-compatibility/2006" xmlns:hp="http://schemas.haansoft.com/office/presentation/8.0" kumimoji="0" lang="ko-KR" altLang="en-US" sz="3000" i="0" u="none" strike="noStrike" kern="1200" cap="none" spc="0" normalizeH="0" baseline="0" mc:Ignorable="hp" hp:hslEmbossed="0">
                <a:solidFill>
                  <a:srgbClr val="000000"/>
                </a:solidFill>
                <a:latin typeface="배달의민족 도현"/>
                <a:ea typeface="배달의민족 도현"/>
              </a:rPr>
              <a:t>에 소녀는</a:t>
            </a:r>
            <a:r>
              <a:rPr xmlns:mc="http://schemas.openxmlformats.org/markup-compatibility/2006" xmlns:hp="http://schemas.haansoft.com/office/presentation/8.0" kumimoji="0" lang="ko-KR" altLang="en-US" sz="3300" i="0" u="none" strike="noStrike" kern="1200" cap="none" spc="0" normalizeH="0" baseline="0" mc:Ignorable="hp" hp:hslEmbossed="0">
                <a:solidFill>
                  <a:srgbClr val="000000"/>
                </a:solidFill>
                <a:latin typeface="배달의민족 도현"/>
                <a:ea typeface="배달의민족 도현"/>
              </a:rPr>
              <a:t> </a:t>
            </a:r>
            <a:r>
              <a:rPr xmlns:mc="http://schemas.openxmlformats.org/markup-compatibility/2006" xmlns:hp="http://schemas.haansoft.com/office/presentation/8.0" kumimoji="0" lang="en-US" altLang="ko-KR" sz="3800" i="0" u="none" strike="noStrike" kern="1200" cap="none" spc="0" normalizeH="0" baseline="0" mc:Ignorable="hp" hp:hslEmbossed="0">
                <a:solidFill>
                  <a:srgbClr val="0000ff"/>
                </a:solidFill>
                <a:latin typeface="배달의민족 도현"/>
                <a:ea typeface="배달의민족 도현"/>
              </a:rPr>
              <a:t>4.096</a:t>
            </a:r>
            <a:r>
              <a:rPr xmlns:mc="http://schemas.openxmlformats.org/markup-compatibility/2006" xmlns:hp="http://schemas.haansoft.com/office/presentation/8.0" kumimoji="0" lang="ko-KR" altLang="en-US" sz="3800" i="0" u="none" strike="noStrike" kern="1200" cap="none" spc="0" normalizeH="0" baseline="0" mc:Ignorable="hp" hp:hslEmbossed="0">
                <a:solidFill>
                  <a:srgbClr val="0000ff"/>
                </a:solidFill>
                <a:latin typeface="배달의민족 도현"/>
                <a:ea typeface="배달의민족 도현"/>
              </a:rPr>
              <a:t>톨의 쌀</a:t>
            </a:r>
            <a:r>
              <a:rPr xmlns:mc="http://schemas.openxmlformats.org/markup-compatibility/2006" xmlns:hp="http://schemas.haansoft.com/office/presentation/8.0" kumimoji="0" lang="ko-KR" altLang="en-US" sz="3000" i="0" u="none" strike="noStrike" kern="1200" cap="none" spc="0" normalizeH="0" baseline="0" mc:Ignorable="hp" hp:hslEmbossed="0">
                <a:solidFill>
                  <a:srgbClr val="000000"/>
                </a:solidFill>
                <a:latin typeface="배달의민족 도현"/>
                <a:ea typeface="배달의민족 도현"/>
              </a:rPr>
              <a:t>을 받았는데 </a:t>
            </a:r>
            <a:endParaRPr xmlns:mc="http://schemas.openxmlformats.org/markup-compatibility/2006" xmlns:hp="http://schemas.haansoft.com/office/presentation/8.0" kumimoji="0" lang="ko-KR" altLang="en-US" sz="3000" i="0" u="none" strike="noStrike" kern="1200" cap="none" spc="0" normalizeH="0" baseline="0" mc:Ignorable="hp" hp:hslEmbossed="0">
              <a:solidFill>
                <a:srgbClr val="000000"/>
              </a:solidFill>
              <a:latin typeface="배달의민족 도현"/>
              <a:ea typeface="배달의민족 도현"/>
            </a:endParaRPr>
          </a:p>
          <a:p>
            <a:pPr marL="0" indent="0" algn="ctr" defTabSz="914400" rtl="0" eaLnBrk="1" latin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3000" i="0" u="none" strike="noStrike" kern="1200" cap="none" spc="0" normalizeH="0" baseline="0" mc:Ignorable="hp" hp:hslEmbossed="0">
                <a:solidFill>
                  <a:srgbClr val="000000"/>
                </a:solidFill>
                <a:latin typeface="배달의민족 도현"/>
                <a:ea typeface="배달의민족 도현"/>
              </a:rPr>
              <a:t>이것은 그릇 하나를 채울 양이었습니다</a:t>
            </a:r>
            <a:r>
              <a:rPr xmlns:mc="http://schemas.openxmlformats.org/markup-compatibility/2006" xmlns:hp="http://schemas.haansoft.com/office/presentation/8.0" kumimoji="0" lang="en-US" altLang="ko-KR" sz="3000" i="0" u="none" strike="noStrike" kern="1200" cap="none" spc="0" normalizeH="0" baseline="0" mc:Ignorable="hp" hp:hslEmbossed="0">
                <a:solidFill>
                  <a:srgbClr val="000000"/>
                </a:solidFill>
                <a:latin typeface="배달의민족 도현"/>
                <a:ea typeface="배달의민족 도현"/>
              </a:rPr>
              <a:t>.</a:t>
            </a:r>
            <a:r>
              <a:rPr xmlns:mc="http://schemas.openxmlformats.org/markup-compatibility/2006" xmlns:hp="http://schemas.haansoft.com/office/presentation/8.0" kumimoji="0" lang="ko-KR" altLang="en-US" sz="3000" i="0" u="none" strike="noStrike" kern="1200" cap="none" spc="0" normalizeH="0" baseline="0" mc:Ignorable="hp" hp:hslEmbossed="0">
                <a:solidFill>
                  <a:srgbClr val="000000"/>
                </a:solidFill>
                <a:latin typeface="배달의민족 도현"/>
                <a:ea typeface="배달의민족 도현"/>
              </a:rPr>
              <a:t> </a:t>
            </a:r>
            <a:endParaRPr xmlns:mc="http://schemas.openxmlformats.org/markup-compatibility/2006" xmlns:hp="http://schemas.haansoft.com/office/presentation/8.0" kumimoji="0" lang="ko-KR" altLang="en-US" sz="3000" i="0" u="none" strike="noStrike" kern="1200" cap="none" spc="0" normalizeH="0" baseline="0" mc:Ignorable="hp" hp:hslEmbossed="0">
              <a:solidFill>
                <a:srgbClr val="000000"/>
              </a:solidFill>
              <a:latin typeface="배달의민족 도현"/>
              <a:ea typeface="배달의민족 도현"/>
            </a:endParaRPr>
          </a:p>
          <a:p>
            <a:pPr marL="0" indent="0" algn="ctr" defTabSz="914400" rtl="0" eaLnBrk="1" latin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xmlns:mc="http://schemas.openxmlformats.org/markup-compatibility/2006" xmlns:hp="http://schemas.haansoft.com/office/presentation/8.0" kumimoji="0" lang="ko-KR" altLang="en-US" sz="3000" b="1" i="0" u="none" strike="noStrike" kern="1200" cap="none" spc="0" normalizeH="0" baseline="0" mc:Ignorable="hp" hp:hslEmbossed="0">
              <a:solidFill>
                <a:srgbClr val="0000ff"/>
              </a:solidFill>
              <a:latin typeface="배달의민족 도현"/>
              <a:ea typeface="배달의민족 도현"/>
            </a:endParaRPr>
          </a:p>
        </p:txBody>
      </p:sp>
      <p:graphicFrame>
        <p:nvGraphicFramePr>
          <p:cNvPr id="14" name=""/>
          <p:cNvGraphicFramePr/>
          <p:nvPr/>
        </p:nvGraphicFramePr>
        <p:xfrm>
          <a:off x="7790907" y="2644888"/>
          <a:ext cx="1018559" cy="367665"/>
        </p:xfrm>
        <a:graphic>
          <a:graphicData uri="http://schemas.openxmlformats.org/drawingml/2006/table">
            <a:tbl>
              <a:tblPr firstRow="1" bandRow="1"/>
              <a:tblGrid>
                <a:gridCol w="1018559"/>
              </a:tblGrid>
              <a:tr h="291205">
                <a:tc>
                  <a:txBody>
                    <a:bodyPr vert="horz" lIns="91440" tIns="45720" rIns="91440" bIns="45720" anchor="ctr" anchorCtr="0"/>
                    <a:p>
                      <a:pPr>
                        <a:defRPr/>
                      </a:pPr>
                      <a:endParaRPr lang="ko-KR" altLang="en-US"/>
                    </a:p>
                  </a:txBody>
                  <a:tcPr marL="91440" marR="91440" anchor="ctr">
                    <a:lnL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L>
                    <a:lnR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R>
                    <a:lnT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T>
                    <a:lnB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"/>
          <p:cNvGraphicFramePr/>
          <p:nvPr/>
        </p:nvGraphicFramePr>
        <p:xfrm>
          <a:off x="7086922" y="1717299"/>
          <a:ext cx="956615" cy="367665"/>
        </p:xfrm>
        <a:graphic>
          <a:graphicData uri="http://schemas.openxmlformats.org/drawingml/2006/table">
            <a:tbl>
              <a:tblPr firstRow="1" bandRow="1"/>
              <a:tblGrid>
                <a:gridCol w="956615"/>
              </a:tblGrid>
              <a:tr h="244215">
                <a:tc>
                  <a:txBody>
                    <a:bodyPr vert="horz" lIns="91440" tIns="45720" rIns="91440" bIns="45720" anchor="ctr" anchorCtr="0"/>
                    <a:p>
                      <a:pPr>
                        <a:defRPr/>
                      </a:pPr>
                      <a:endParaRPr lang="ko-KR" altLang="en-US"/>
                    </a:p>
                  </a:txBody>
                  <a:tcPr marL="91440" marR="91440" anchor="ctr">
                    <a:lnL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L>
                    <a:lnR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R>
                    <a:lnT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T>
                    <a:lnB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"/>
          <p:cNvSpPr/>
          <p:nvPr/>
        </p:nvSpPr>
        <p:spPr>
          <a:xfrm>
            <a:off x="817753" y="1208900"/>
            <a:ext cx="4865606" cy="4440200"/>
          </a:xfrm>
          <a:prstGeom prst="wedgeRoundRectCallout">
            <a:avLst>
              <a:gd name="adj1" fmla="val 42143"/>
              <a:gd name="adj2" fmla="val 68131"/>
              <a:gd name="adj3" fmla="val 16667"/>
            </a:avLst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8000">
                <a:alpha val="100000"/>
              </a:srgbClr>
            </a:solidFill>
            <a:prstDash val="solid"/>
            <a:miter/>
          </a:ln>
        </p:spPr>
        <p:txBody>
          <a:bodyPr vert="horz" wrap="square" lIns="91440" tIns="45720" rIns="91440" bIns="45720" anchor="ctr"/>
          <a:p>
            <a:pPr marL="0" indent="0" algn="ctr" defTabSz="914400" rtl="0" eaLnBrk="1" latin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en-US" altLang="ko-KR" sz="1900" b="1" i="0" u="none" strike="noStrike" kern="1200" cap="none" spc="0" normalizeH="0" baseline="0" mc:Ignorable="hp" hp:hslEmbossed="0">
                <a:solidFill>
                  <a:srgbClr val="1a4d1a"/>
                </a:solidFill>
                <a:latin typeface="배달의민족 도현"/>
                <a:ea typeface="배달의민족 도현"/>
              </a:rPr>
              <a:t>16</a:t>
            </a:r>
            <a:r>
              <a:rPr xmlns:mc="http://schemas.openxmlformats.org/markup-compatibility/2006" xmlns:hp="http://schemas.haansoft.com/office/presentation/8.0" kumimoji="0" lang="ko-KR" altLang="en-US" sz="1900" b="1" i="0" u="none" strike="noStrike" kern="1200" cap="none" spc="0" normalizeH="0" baseline="0" mc:Ignorable="hp" hp:hslEmbossed="0">
                <a:solidFill>
                  <a:srgbClr val="1a4d1a"/>
                </a:solidFill>
                <a:latin typeface="배달의민족 도현"/>
                <a:ea typeface="배달의민족 도현"/>
              </a:rPr>
              <a:t>일째</a:t>
            </a:r>
            <a:r>
              <a:rPr xmlns:mc="http://schemas.openxmlformats.org/markup-compatibility/2006" xmlns:hp="http://schemas.haansoft.com/office/presentation/8.0" kumimoji="0" lang="en-US" altLang="ko-KR" sz="1900" b="1" i="0" u="none" strike="noStrike" kern="1200" cap="none" spc="0" normalizeH="0" baseline="0" mc:Ignorable="hp" hp:hslEmbossed="0">
                <a:solidFill>
                  <a:srgbClr val="1a4d1a"/>
                </a:solidFill>
                <a:latin typeface="배달의민족 도현"/>
                <a:ea typeface="배달의민족 도현"/>
              </a:rPr>
              <a:t>,</a:t>
            </a:r>
            <a:r>
              <a:rPr xmlns:mc="http://schemas.openxmlformats.org/markup-compatibility/2006" xmlns:hp="http://schemas.haansoft.com/office/presentation/8.0" kumimoji="0" lang="ko-KR" altLang="en-US" sz="1900" b="1" i="0" u="none" strike="noStrike" kern="1200" cap="none" spc="0" normalizeH="0" baseline="0" mc:Ignorable="hp" hp:hslEmbossed="0">
                <a:solidFill>
                  <a:srgbClr val="1a4d1a"/>
                </a:solidFill>
                <a:latin typeface="배달의민족 도현"/>
                <a:ea typeface="배달의민족 도현"/>
              </a:rPr>
              <a:t> 라니는</a:t>
            </a:r>
            <a:r>
              <a:rPr xmlns:mc="http://schemas.openxmlformats.org/markup-compatibility/2006" xmlns:hp="http://schemas.haansoft.com/office/presentation/8.0" kumimoji="0" lang="ko-KR" altLang="en-US" sz="2600" b="1" i="0" u="none" strike="noStrike" kern="1200" cap="none" spc="0" normalizeH="0" baseline="0" mc:Ignorable="hp" hp:hslEmbossed="0">
                <a:solidFill>
                  <a:srgbClr val="0000ff"/>
                </a:solidFill>
                <a:latin typeface="배달의민족 도현"/>
                <a:ea typeface="배달의민족 도현"/>
              </a:rPr>
              <a:t> </a:t>
            </a:r>
            <a:r>
              <a:rPr xmlns:mc="http://schemas.openxmlformats.org/markup-compatibility/2006" xmlns:hp="http://schemas.haansoft.com/office/presentation/8.0" kumimoji="0" lang="en-US" altLang="ko-KR" sz="2600" b="1" i="0" u="none" strike="noStrike" kern="1200" cap="none" spc="0" normalizeH="0" baseline="0" mc:Ignorable="hp" hp:hslEmbossed="0">
                <a:solidFill>
                  <a:srgbClr val="0000ff"/>
                </a:solidFill>
                <a:latin typeface="배달의민족 도현"/>
                <a:ea typeface="배달의민족 도현"/>
              </a:rPr>
              <a:t>32,768</a:t>
            </a:r>
            <a:r>
              <a:rPr xmlns:mc="http://schemas.openxmlformats.org/markup-compatibility/2006" xmlns:hp="http://schemas.haansoft.com/office/presentation/8.0" kumimoji="0" lang="ko-KR" altLang="en-US" sz="2600" b="1" i="0" u="none" strike="noStrike" kern="1200" cap="none" spc="0" normalizeH="0" baseline="0" mc:Ignorable="hp" hp:hslEmbossed="0">
                <a:solidFill>
                  <a:srgbClr val="0000ff"/>
                </a:solidFill>
                <a:latin typeface="배달의민족 도현"/>
                <a:ea typeface="배달의민족 도현"/>
              </a:rPr>
              <a:t>톨의 쌀</a:t>
            </a:r>
            <a:r>
              <a:rPr xmlns:mc="http://schemas.openxmlformats.org/markup-compatibility/2006" xmlns:hp="http://schemas.haansoft.com/office/presentation/8.0" kumimoji="0" lang="ko-KR" altLang="en-US" sz="1900" b="1" i="0" u="none" strike="noStrike" kern="1200" cap="none" spc="0" normalizeH="0" baseline="0" mc:Ignorable="hp" hp:hslEmbossed="0">
                <a:solidFill>
                  <a:srgbClr val="1a4d1a"/>
                </a:solidFill>
                <a:latin typeface="배달의민족 도현"/>
                <a:ea typeface="배달의민족 도현"/>
              </a:rPr>
              <a:t>이 </a:t>
            </a:r>
            <a:endParaRPr xmlns:mc="http://schemas.openxmlformats.org/markup-compatibility/2006" xmlns:hp="http://schemas.haansoft.com/office/presentation/8.0" kumimoji="0" lang="ko-KR" altLang="en-US" sz="1900" b="1" i="0" u="none" strike="noStrike" kern="1200" cap="none" spc="0" normalizeH="0" baseline="0" mc:Ignorable="hp" hp:hslEmbossed="0">
              <a:solidFill>
                <a:srgbClr val="1a4d1a"/>
              </a:solidFill>
              <a:latin typeface="배달의민족 도현"/>
              <a:ea typeface="배달의민족 도현"/>
            </a:endParaRPr>
          </a:p>
          <a:p>
            <a:pPr marL="0" indent="0" algn="ctr" defTabSz="914400" rtl="0" eaLnBrk="1" latin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1900" b="1" i="0" u="none" strike="noStrike" kern="1200" cap="none" spc="0" normalizeH="0" baseline="0" mc:Ignorable="hp" hp:hslEmbossed="0">
                <a:solidFill>
                  <a:srgbClr val="1a4d1a"/>
                </a:solidFill>
                <a:latin typeface="배달의민족 도현"/>
                <a:ea typeface="배달의민족 도현"/>
              </a:rPr>
              <a:t>든 자루를 하나 받았습니다</a:t>
            </a:r>
            <a:r>
              <a:rPr xmlns:mc="http://schemas.openxmlformats.org/markup-compatibility/2006" xmlns:hp="http://schemas.haansoft.com/office/presentation/8.0" kumimoji="0" lang="en-US" altLang="ko-KR" sz="1900" b="1" i="0" u="none" strike="noStrike" kern="1200" cap="none" spc="0" normalizeH="0" baseline="0" mc:Ignorable="hp" hp:hslEmbossed="0">
                <a:solidFill>
                  <a:srgbClr val="1a4d1a"/>
                </a:solidFill>
                <a:latin typeface="배달의민족 도현"/>
                <a:ea typeface="배달의민족 도현"/>
              </a:rPr>
              <a:t>.</a:t>
            </a:r>
            <a:r>
              <a:rPr xmlns:mc="http://schemas.openxmlformats.org/markup-compatibility/2006" xmlns:hp="http://schemas.haansoft.com/office/presentation/8.0" kumimoji="0" lang="ko-KR" altLang="en-US" sz="1900" b="1" i="0" u="none" strike="noStrike" kern="1200" cap="none" spc="0" normalizeH="0" baseline="0" mc:Ignorable="hp" hp:hslEmbossed="0">
                <a:solidFill>
                  <a:srgbClr val="1a4d1a"/>
                </a:solidFill>
                <a:latin typeface="배달의민족 도현"/>
                <a:ea typeface="배달의민족 도현"/>
              </a:rPr>
              <a:t> </a:t>
            </a:r>
            <a:endParaRPr xmlns:mc="http://schemas.openxmlformats.org/markup-compatibility/2006" xmlns:hp="http://schemas.haansoft.com/office/presentation/8.0" kumimoji="0" lang="ko-KR" altLang="en-US" sz="1900" b="1" i="0" u="none" strike="noStrike" kern="1200" cap="none" spc="0" normalizeH="0" baseline="0" mc:Ignorable="hp" hp:hslEmbossed="0">
              <a:solidFill>
                <a:srgbClr val="1a4d1a"/>
              </a:solidFill>
              <a:latin typeface="배달의민족 도현"/>
              <a:ea typeface="배달의민족 도현"/>
            </a:endParaRPr>
          </a:p>
          <a:p>
            <a:pPr marL="0" indent="0" algn="ctr" defTabSz="914400" rtl="0" eaLnBrk="1" latin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1900" b="1" i="0" u="none" strike="noStrike" kern="1200" cap="none" spc="0" normalizeH="0" baseline="0" mc:Ignorable="hp" hp:hslEmbossed="0">
                <a:solidFill>
                  <a:srgbClr val="1a4d1a"/>
                </a:solidFill>
                <a:latin typeface="배달의민족 도현"/>
                <a:ea typeface="배달의민족 도현"/>
              </a:rPr>
              <a:t>소녀가 받은 쌀을 모두 합치면</a:t>
            </a:r>
            <a:endParaRPr xmlns:mc="http://schemas.openxmlformats.org/markup-compatibility/2006" xmlns:hp="http://schemas.haansoft.com/office/presentation/8.0" kumimoji="0" lang="ko-KR" altLang="en-US" sz="1900" b="1" i="0" u="none" strike="noStrike" kern="1200" cap="none" spc="0" normalizeH="0" baseline="0" mc:Ignorable="hp" hp:hslEmbossed="0">
              <a:solidFill>
                <a:srgbClr val="1a4d1a"/>
              </a:solidFill>
              <a:latin typeface="배달의민족 도현"/>
              <a:ea typeface="배달의민족 도현"/>
            </a:endParaRPr>
          </a:p>
          <a:p>
            <a:pPr marL="0" indent="0" algn="ctr" defTabSz="914400" rtl="0" eaLnBrk="1" latin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1900" b="1" i="0" u="none" strike="noStrike" kern="1200" cap="none" spc="0" normalizeH="0" baseline="0" mc:Ignorable="hp" hp:hslEmbossed="0">
                <a:solidFill>
                  <a:srgbClr val="1a4d1a"/>
                </a:solidFill>
                <a:latin typeface="배달의민족 도현"/>
                <a:ea typeface="배달의민족 도현"/>
              </a:rPr>
              <a:t> 자루 두 개를 가득 채울 수 있었습니다</a:t>
            </a:r>
            <a:r>
              <a:rPr xmlns:mc="http://schemas.openxmlformats.org/markup-compatibility/2006" xmlns:hp="http://schemas.haansoft.com/office/presentation/8.0" kumimoji="0" lang="en-US" altLang="ko-KR" sz="1900" b="1" i="0" u="none" strike="noStrike" kern="1200" cap="none" spc="0" normalizeH="0" baseline="0" mc:Ignorable="hp" hp:hslEmbossed="0">
                <a:solidFill>
                  <a:srgbClr val="1a4d1a"/>
                </a:solidFill>
                <a:latin typeface="배달의민족 도현"/>
                <a:ea typeface="배달의민족 도현"/>
              </a:rPr>
              <a:t>.</a:t>
            </a:r>
            <a:r>
              <a:rPr xmlns:mc="http://schemas.openxmlformats.org/markup-compatibility/2006" xmlns:hp="http://schemas.haansoft.com/office/presentation/8.0" kumimoji="0" lang="ko-KR" altLang="en-US" sz="1900" b="1" i="0" u="none" strike="noStrike" kern="1200" cap="none" spc="0" normalizeH="0" baseline="0" mc:Ignorable="hp" hp:hslEmbossed="0">
                <a:solidFill>
                  <a:srgbClr val="1a4d1a"/>
                </a:solidFill>
                <a:latin typeface="배달의민족 도현"/>
                <a:ea typeface="배달의민족 도현"/>
              </a:rPr>
              <a:t> </a:t>
            </a:r>
            <a:endParaRPr xmlns:mc="http://schemas.openxmlformats.org/markup-compatibility/2006" xmlns:hp="http://schemas.haansoft.com/office/presentation/8.0" kumimoji="0" lang="ko-KR" altLang="en-US" sz="1900" b="1" i="0" u="none" strike="noStrike" kern="1200" cap="none" spc="0" normalizeH="0" baseline="0" mc:Ignorable="hp" hp:hslEmbossed="0">
              <a:solidFill>
                <a:srgbClr val="1a4d1a"/>
              </a:solidFill>
              <a:latin typeface="배달의민족 도현"/>
              <a:ea typeface="배달의민족 도현"/>
            </a:endParaRPr>
          </a:p>
          <a:p>
            <a:pPr marL="0" indent="0" algn="ctr" defTabSz="914400" rtl="0" eaLnBrk="1" latin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xmlns:mc="http://schemas.openxmlformats.org/markup-compatibility/2006" xmlns:hp="http://schemas.haansoft.com/office/presentation/8.0" kumimoji="0" lang="ko-KR" altLang="en-US" sz="1900" b="1" i="0" u="none" strike="noStrike" kern="1200" cap="none" spc="0" normalizeH="0" baseline="0" mc:Ignorable="hp" hp:hslEmbossed="0">
              <a:solidFill>
                <a:srgbClr val="1a4d1a"/>
              </a:solidFill>
              <a:latin typeface="배달의민족 도현"/>
              <a:ea typeface="배달의민족 도현"/>
            </a:endParaRPr>
          </a:p>
          <a:p>
            <a:pPr marL="0" indent="0" algn="ctr" defTabSz="914400" rtl="0" eaLnBrk="1" latin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en-US" altLang="ko-KR" sz="1900" b="1" i="0" u="none" strike="noStrike" kern="1200" cap="none" spc="0" normalizeH="0" baseline="0" mc:Ignorable="hp" hp:hslEmbossed="0">
                <a:solidFill>
                  <a:srgbClr val="0000ff"/>
                </a:solidFill>
                <a:latin typeface="배달의민족 도현"/>
                <a:ea typeface="배달의민족 도현"/>
              </a:rPr>
              <a:t>‘</a:t>
            </a:r>
            <a:r>
              <a:rPr xmlns:mc="http://schemas.openxmlformats.org/markup-compatibility/2006" xmlns:hp="http://schemas.haansoft.com/office/presentation/8.0" kumimoji="0" lang="ko-KR" altLang="en-US" sz="1900" b="1" i="0" u="none" strike="noStrike" kern="1200" cap="none" spc="0" normalizeH="0" baseline="0" mc:Ignorable="hp" hp:hslEmbossed="0">
                <a:solidFill>
                  <a:srgbClr val="0000ff"/>
                </a:solidFill>
                <a:latin typeface="배달의민족 도현"/>
                <a:ea typeface="배달의민족 도현"/>
              </a:rPr>
              <a:t>이렇게 쌀을 두 배로 늘려나가니 내가 예상했던 것보다 훨씬 더 많은 양이 되는구나</a:t>
            </a:r>
            <a:r>
              <a:rPr xmlns:mc="http://schemas.openxmlformats.org/markup-compatibility/2006" xmlns:hp="http://schemas.haansoft.com/office/presentation/8.0" kumimoji="0" lang="en-US" altLang="ko-KR" sz="1900" b="1" i="0" u="none" strike="noStrike" kern="1200" cap="none" spc="0" normalizeH="0" baseline="0" mc:Ignorable="hp" hp:hslEmbossed="0">
                <a:solidFill>
                  <a:srgbClr val="0000ff"/>
                </a:solidFill>
                <a:latin typeface="배달의민족 도현"/>
                <a:ea typeface="배달의민족 도현"/>
              </a:rPr>
              <a:t>!</a:t>
            </a:r>
            <a:r>
              <a:rPr xmlns:mc="http://schemas.openxmlformats.org/markup-compatibility/2006" xmlns:hp="http://schemas.haansoft.com/office/presentation/8.0" kumimoji="0" lang="ko-KR" altLang="en-US" sz="1900" b="1" i="0" u="none" strike="noStrike" kern="1200" cap="none" spc="0" normalizeH="0" baseline="0" mc:Ignorable="hp" hp:hslEmbossed="0">
                <a:solidFill>
                  <a:srgbClr val="0000ff"/>
                </a:solidFill>
                <a:latin typeface="배달의민족 도현"/>
                <a:ea typeface="배달의민족 도현"/>
              </a:rPr>
              <a:t> 하지만 저 아이가 받을 상이 </a:t>
            </a:r>
            <a:endParaRPr xmlns:mc="http://schemas.openxmlformats.org/markup-compatibility/2006" xmlns:hp="http://schemas.haansoft.com/office/presentation/8.0" kumimoji="0" lang="ko-KR" altLang="en-US" sz="1900" b="1" i="0" u="none" strike="noStrike" kern="1200" cap="none" spc="0" normalizeH="0" baseline="0" mc:Ignorable="hp" hp:hslEmbossed="0">
              <a:solidFill>
                <a:srgbClr val="0000ff"/>
              </a:solidFill>
              <a:latin typeface="배달의민족 도현"/>
              <a:ea typeface="배달의민족 도현"/>
            </a:endParaRPr>
          </a:p>
          <a:p>
            <a:pPr marL="0" indent="0" algn="ctr" defTabSz="914400" rtl="0" eaLnBrk="1" latin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1900" b="1" i="0" u="none" strike="noStrike" kern="1200" cap="none" spc="0" normalizeH="0" baseline="0" mc:Ignorable="hp" hp:hslEmbossed="0">
                <a:solidFill>
                  <a:srgbClr val="0000ff"/>
                </a:solidFill>
                <a:latin typeface="배달의민족 도현"/>
                <a:ea typeface="배달의민족 도현"/>
              </a:rPr>
              <a:t>그 이상은 되지 않을 거야</a:t>
            </a:r>
            <a:r>
              <a:rPr xmlns:mc="http://schemas.openxmlformats.org/markup-compatibility/2006" xmlns:hp="http://schemas.haansoft.com/office/presentation/8.0" kumimoji="0" lang="en-US" altLang="ko-KR" sz="1900" b="1" i="0" u="none" strike="noStrike" kern="1200" cap="none" spc="0" normalizeH="0" baseline="0" mc:Ignorable="hp" hp:hslEmbossed="0">
                <a:solidFill>
                  <a:srgbClr val="0000ff"/>
                </a:solidFill>
                <a:latin typeface="배달의민족 도현"/>
                <a:ea typeface="배달의민족 도현"/>
              </a:rPr>
              <a:t>.’</a:t>
            </a:r>
            <a:r>
              <a:rPr xmlns:mc="http://schemas.openxmlformats.org/markup-compatibility/2006" xmlns:hp="http://schemas.haansoft.com/office/presentation/8.0" kumimoji="0" lang="ko-KR" altLang="en-US" sz="1900" b="1" i="0" u="none" strike="noStrike" kern="1200" cap="none" spc="0" normalizeH="0" baseline="0" mc:Ignorable="hp" hp:hslEmbossed="0">
                <a:solidFill>
                  <a:srgbClr val="0000ff"/>
                </a:solidFill>
                <a:latin typeface="배달의민족 도현"/>
                <a:ea typeface="배달의민족 도현"/>
              </a:rPr>
              <a:t> </a:t>
            </a:r>
            <a:endParaRPr xmlns:mc="http://schemas.openxmlformats.org/markup-compatibility/2006" xmlns:hp="http://schemas.haansoft.com/office/presentation/8.0" kumimoji="0" lang="ko-KR" altLang="en-US" sz="1900" b="1" i="0" u="none" strike="noStrike" kern="1200" cap="none" spc="0" normalizeH="0" baseline="0" mc:Ignorable="hp" hp:hslEmbossed="0">
              <a:solidFill>
                <a:srgbClr val="0000ff"/>
              </a:solidFill>
              <a:latin typeface="배달의민족 도현"/>
              <a:ea typeface="배달의민족 도현"/>
            </a:endParaRPr>
          </a:p>
          <a:p>
            <a:pPr marL="0" indent="0" algn="ctr" defTabSz="914400" rtl="0" eaLnBrk="1" latin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1900" b="1" i="0" u="none" strike="noStrike" kern="1200" cap="none" spc="0" normalizeH="0" baseline="0" mc:Ignorable="hp" hp:hslEmbossed="0">
                <a:solidFill>
                  <a:srgbClr val="1a4d1a"/>
                </a:solidFill>
                <a:latin typeface="배달의민족 도현"/>
                <a:ea typeface="배달의민족 도현"/>
              </a:rPr>
              <a:t>왕이 생각했습니다</a:t>
            </a:r>
            <a:r>
              <a:rPr xmlns:mc="http://schemas.openxmlformats.org/markup-compatibility/2006" xmlns:hp="http://schemas.haansoft.com/office/presentation/8.0" kumimoji="0" lang="en-US" altLang="ko-KR" sz="1900" b="1" i="0" u="none" strike="noStrike" kern="1200" cap="none" spc="0" normalizeH="0" baseline="0" mc:Ignorable="hp" hp:hslEmbossed="0">
                <a:solidFill>
                  <a:srgbClr val="1a4d1a"/>
                </a:solidFill>
                <a:latin typeface="배달의민족 도현"/>
                <a:ea typeface="배달의민족 도현"/>
              </a:rPr>
              <a:t>.</a:t>
            </a:r>
            <a:endParaRPr xmlns:mc="http://schemas.openxmlformats.org/markup-compatibility/2006" xmlns:hp="http://schemas.haansoft.com/office/presentation/8.0" kumimoji="0" lang="en-US" altLang="ko-KR" sz="1900" b="1" i="0" u="none" strike="noStrike" kern="1200" cap="none" spc="0" normalizeH="0" baseline="0" mc:Ignorable="hp" hp:hslEmbossed="0">
              <a:solidFill>
                <a:srgbClr val="1a4d1a"/>
              </a:solidFill>
              <a:latin typeface="배달의민족 도현"/>
              <a:ea typeface="배달의민족 도현"/>
            </a:endParaRPr>
          </a:p>
        </p:txBody>
      </p:sp>
      <p:graphicFrame>
        <p:nvGraphicFramePr>
          <p:cNvPr id="14" name=""/>
          <p:cNvGraphicFramePr/>
          <p:nvPr/>
        </p:nvGraphicFramePr>
        <p:xfrm>
          <a:off x="7790907" y="2644888"/>
          <a:ext cx="1018559" cy="367665"/>
        </p:xfrm>
        <a:graphic>
          <a:graphicData uri="http://schemas.openxmlformats.org/drawingml/2006/table">
            <a:tbl>
              <a:tblPr firstRow="1" bandRow="1"/>
              <a:tblGrid>
                <a:gridCol w="1018559"/>
              </a:tblGrid>
              <a:tr h="291205">
                <a:tc>
                  <a:txBody>
                    <a:bodyPr vert="horz" lIns="91440" tIns="45720" rIns="91440" bIns="45720" anchor="ctr" anchorCtr="0"/>
                    <a:p>
                      <a:pPr>
                        <a:defRPr/>
                      </a:pPr>
                      <a:endParaRPr lang="ko-KR" altLang="en-US"/>
                    </a:p>
                  </a:txBody>
                  <a:tcPr marL="91440" marR="91440" anchor="ctr">
                    <a:lnL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L>
                    <a:lnR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R>
                    <a:lnT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T>
                    <a:lnB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"/>
          <p:cNvGraphicFramePr/>
          <p:nvPr/>
        </p:nvGraphicFramePr>
        <p:xfrm>
          <a:off x="7791556" y="-183832"/>
          <a:ext cx="637367" cy="367665"/>
        </p:xfrm>
        <a:graphic>
          <a:graphicData uri="http://schemas.openxmlformats.org/drawingml/2006/table">
            <a:tbl>
              <a:tblPr firstRow="1" bandRow="1"/>
              <a:tblGrid>
                <a:gridCol w="637367"/>
              </a:tblGrid>
              <a:tr h="239577">
                <a:tc>
                  <a:txBody>
                    <a:bodyPr vert="horz" lIns="91440" tIns="45720" rIns="91440" bIns="45720" anchor="ctr" anchorCtr="0"/>
                    <a:p>
                      <a:pPr>
                        <a:defRPr/>
                      </a:pPr>
                      <a:endParaRPr lang="ko-KR" altLang="en-US"/>
                    </a:p>
                  </a:txBody>
                  <a:tcPr marL="91440" marR="91440" anchor="ctr">
                    <a:lnL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L>
                    <a:lnR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R>
                    <a:lnT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T>
                    <a:lnB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</a:tr>
            </a:tbl>
          </a:graphicData>
        </a:graphic>
      </p:graphicFrame>
      <p:pic>
        <p:nvPicPr>
          <p:cNvPr id="17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5908016" y="0"/>
            <a:ext cx="6283984" cy="6858000"/>
          </a:xfrm>
          <a:prstGeom prst="rect">
            <a:avLst/>
          </a:prstGeom>
        </p:spPr>
      </p:pic>
      <p:grpSp>
        <p:nvGrpSpPr>
          <p:cNvPr id="19" name=""/>
          <p:cNvGrpSpPr/>
          <p:nvPr/>
        </p:nvGrpSpPr>
        <p:grpSpPr>
          <a:xfrm rot="0">
            <a:off x="207433" y="190498"/>
            <a:ext cx="1467661" cy="749357"/>
            <a:chOff x="207433" y="190498"/>
            <a:chExt cx="1467661" cy="749357"/>
          </a:xfrm>
        </p:grpSpPr>
        <p:pic>
          <p:nvPicPr>
            <p:cNvPr id="20" name="그림 2"/>
            <p:cNvPicPr>
              <a:picLocks noChangeAspect="1"/>
            </p:cNvPicPr>
            <p:nvPr/>
          </p:nvPicPr>
          <p:blipFill rotWithShape="1">
            <a:blip r:embed="rId3"/>
            <a:srcRect l="25770" t="22700" r="55160" b="35040"/>
            <a:stretch>
              <a:fillRect/>
            </a:stretch>
          </p:blipFill>
          <p:spPr>
            <a:xfrm>
              <a:off x="207433" y="190498"/>
              <a:ext cx="1467661" cy="749357"/>
            </a:xfrm>
            <a:prstGeom prst="rect">
              <a:avLst/>
            </a:prstGeom>
          </p:spPr>
        </p:pic>
        <p:sp>
          <p:nvSpPr>
            <p:cNvPr id="21" name=""/>
            <p:cNvSpPr txBox="1"/>
            <p:nvPr/>
          </p:nvSpPr>
          <p:spPr>
            <a:xfrm>
              <a:off x="369094" y="363140"/>
              <a:ext cx="1226343" cy="444580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mar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r>
                <a:rPr xmlns:mc="http://schemas.openxmlformats.org/markup-compatibility/2006" xmlns:hp="http://schemas.haansoft.com/office/presentation/8.0" kumimoji="0" lang="ko-KR" altLang="en-US" sz="2400" b="0" i="0" u="none" strike="noStrike" kern="1200" cap="none" spc="0" normalizeH="0" baseline="0" mc:Ignorable="hp" hp:hslEmbossed="0">
                  <a:solidFill>
                    <a:srgbClr val="521b00"/>
                  </a:solidFill>
                  <a:latin typeface="배달의민족 도현"/>
                  <a:ea typeface="배달의민족 도현"/>
                </a:rPr>
                <a:t>쌀한톨</a:t>
              </a:r>
              <a:endParaRPr xmlns:mc="http://schemas.openxmlformats.org/markup-compatibility/2006" xmlns:hp="http://schemas.haansoft.com/office/presentation/8.0" kumimoji="0" lang="ko-KR" altLang="en-US" sz="2400" b="0" i="0" u="none" strike="noStrike" kern="1200" cap="none" spc="0" normalizeH="0" baseline="0" mc:Ignorable="hp" hp:hslEmbossed="0">
                <a:solidFill>
                  <a:srgbClr val="521b00"/>
                </a:solidFill>
                <a:latin typeface="배달의민족 도현"/>
                <a:ea typeface="배달의민족 도현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"/>
          <p:cNvGraphicFramePr/>
          <p:nvPr/>
        </p:nvGraphicFramePr>
        <p:xfrm>
          <a:off x="7086922" y="1717299"/>
          <a:ext cx="956615" cy="367665"/>
        </p:xfrm>
        <a:graphic>
          <a:graphicData uri="http://schemas.openxmlformats.org/drawingml/2006/table">
            <a:tbl>
              <a:tblPr firstRow="1" bandRow="1"/>
              <a:tblGrid>
                <a:gridCol w="956615"/>
              </a:tblGrid>
              <a:tr h="244215">
                <a:tc>
                  <a:txBody>
                    <a:bodyPr vert="horz" lIns="91440" tIns="45720" rIns="91440" bIns="45720" anchor="ctr" anchorCtr="0"/>
                    <a:p>
                      <a:pPr>
                        <a:defRPr/>
                      </a:pPr>
                      <a:endParaRPr lang="ko-KR" altLang="en-US"/>
                    </a:p>
                  </a:txBody>
                  <a:tcPr marL="91440" marR="91440" anchor="ctr">
                    <a:lnL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L>
                    <a:lnR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R>
                    <a:lnT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T>
                    <a:lnB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"/>
          <p:cNvSpPr/>
          <p:nvPr/>
        </p:nvSpPr>
        <p:spPr>
          <a:xfrm>
            <a:off x="857031" y="1208900"/>
            <a:ext cx="4865606" cy="4440200"/>
          </a:xfrm>
          <a:prstGeom prst="wedgeRoundRectCallout">
            <a:avLst>
              <a:gd name="adj1" fmla="val 42143"/>
              <a:gd name="adj2" fmla="val 68131"/>
              <a:gd name="adj3" fmla="val 16667"/>
            </a:avLst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8000">
                <a:alpha val="100000"/>
              </a:srgbClr>
            </a:solidFill>
            <a:prstDash val="solid"/>
            <a:miter/>
          </a:ln>
        </p:spPr>
        <p:txBody>
          <a:bodyPr vert="horz" wrap="square" lIns="91440" tIns="45720" rIns="91440" bIns="45720" anchor="ctr"/>
          <a:p>
            <a:pPr marL="0" indent="0" algn="ctr" defTabSz="914400" rtl="0" eaLnBrk="1" latin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en-US" altLang="ko-KR" sz="1900" b="1" i="0" u="none" strike="noStrike" kern="1200" cap="none" spc="0" normalizeH="0" baseline="0" mc:Ignorable="hp" hp:hslEmbossed="0">
                <a:solidFill>
                  <a:srgbClr val="1a4d1a"/>
                </a:solidFill>
                <a:latin typeface="배달의민족 도현"/>
                <a:ea typeface="배달의민족 도현"/>
              </a:rPr>
              <a:t>20</a:t>
            </a:r>
            <a:r>
              <a:rPr xmlns:mc="http://schemas.openxmlformats.org/markup-compatibility/2006" xmlns:hp="http://schemas.haansoft.com/office/presentation/8.0" kumimoji="0" lang="ko-KR" altLang="en-US" sz="1900" b="1" i="0" u="none" strike="noStrike" kern="1200" cap="none" spc="0" normalizeH="0" baseline="0" mc:Ignorable="hp" hp:hslEmbossed="0">
                <a:solidFill>
                  <a:srgbClr val="1a4d1a"/>
                </a:solidFill>
                <a:latin typeface="배달의민족 도현"/>
                <a:ea typeface="배달의민족 도현"/>
              </a:rPr>
              <a:t>일째 라니는 쌀이 가득 찬</a:t>
            </a:r>
            <a:endParaRPr xmlns:mc="http://schemas.openxmlformats.org/markup-compatibility/2006" xmlns:hp="http://schemas.haansoft.com/office/presentation/8.0" kumimoji="0" lang="ko-KR" altLang="en-US" sz="1900" b="1" i="0" u="none" strike="noStrike" kern="1200" cap="none" spc="0" normalizeH="0" baseline="0" mc:Ignorable="hp" hp:hslEmbossed="0">
              <a:solidFill>
                <a:srgbClr val="1a4d1a"/>
              </a:solidFill>
              <a:latin typeface="배달의민족 도현"/>
              <a:ea typeface="배달의민족 도현"/>
            </a:endParaRPr>
          </a:p>
          <a:p>
            <a:pPr marL="0" indent="0" algn="ctr" defTabSz="914400" rtl="0" eaLnBrk="1" latin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1900" b="1" i="0" u="none" strike="noStrike" kern="1200" cap="none" spc="0" normalizeH="0" baseline="0" mc:Ignorable="hp" hp:hslEmbossed="0">
                <a:solidFill>
                  <a:srgbClr val="1a4d1a"/>
                </a:solidFill>
                <a:latin typeface="배달의민족 도현"/>
                <a:ea typeface="배달의민족 도현"/>
              </a:rPr>
              <a:t> </a:t>
            </a:r>
            <a:r>
              <a:rPr xmlns:mc="http://schemas.openxmlformats.org/markup-compatibility/2006" xmlns:hp="http://schemas.haansoft.com/office/presentation/8.0" kumimoji="0" lang="en-US" altLang="ko-KR" sz="1900" b="1" i="0" u="none" strike="noStrike" kern="1200" cap="none" spc="0" normalizeH="0" baseline="0" mc:Ignorable="hp" hp:hslEmbossed="0">
                <a:solidFill>
                  <a:srgbClr val="1a4d1a"/>
                </a:solidFill>
                <a:latin typeface="배달의민족 도현"/>
                <a:ea typeface="배달의민족 도현"/>
              </a:rPr>
              <a:t>16</a:t>
            </a:r>
            <a:r>
              <a:rPr xmlns:mc="http://schemas.openxmlformats.org/markup-compatibility/2006" xmlns:hp="http://schemas.haansoft.com/office/presentation/8.0" kumimoji="0" lang="ko-KR" altLang="en-US" sz="1900" b="1" i="0" u="none" strike="noStrike" kern="1200" cap="none" spc="0" normalizeH="0" baseline="0" mc:Ignorable="hp" hp:hslEmbossed="0">
                <a:solidFill>
                  <a:srgbClr val="1a4d1a"/>
                </a:solidFill>
                <a:latin typeface="배달의민족 도현"/>
                <a:ea typeface="배달의민족 도현"/>
              </a:rPr>
              <a:t>개의 자루를 받았습니다</a:t>
            </a:r>
            <a:r>
              <a:rPr xmlns:mc="http://schemas.openxmlformats.org/markup-compatibility/2006" xmlns:hp="http://schemas.haansoft.com/office/presentation/8.0" kumimoji="0" lang="en-US" altLang="ko-KR" sz="1900" b="1" i="0" u="none" strike="noStrike" kern="1200" cap="none" spc="0" normalizeH="0" baseline="0" mc:Ignorable="hp" hp:hslEmbossed="0">
                <a:solidFill>
                  <a:srgbClr val="1a4d1a"/>
                </a:solidFill>
                <a:latin typeface="배달의민족 도현"/>
                <a:ea typeface="배달의민족 도현"/>
              </a:rPr>
              <a:t>.</a:t>
            </a:r>
            <a:endParaRPr xmlns:mc="http://schemas.openxmlformats.org/markup-compatibility/2006" xmlns:hp="http://schemas.haansoft.com/office/presentation/8.0" kumimoji="0" lang="ko-KR" altLang="en-US" sz="1900" b="1" i="0" u="none" strike="noStrike" kern="1200" cap="none" spc="0" normalizeH="0" baseline="0" mc:Ignorable="hp" hp:hslEmbossed="0">
              <a:solidFill>
                <a:srgbClr val="1a4d1a"/>
              </a:solidFill>
              <a:latin typeface="배달의민족 도현"/>
              <a:ea typeface="배달의민족 도현"/>
            </a:endParaRPr>
          </a:p>
          <a:p>
            <a:pPr marL="0" indent="0" algn="ctr" defTabSz="914400" rtl="0" eaLnBrk="1" latin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1900" b="1" i="0" u="none" strike="noStrike" kern="1200" cap="none" spc="0" normalizeH="0" baseline="0" mc:Ignorable="hp" hp:hslEmbossed="0">
                <a:solidFill>
                  <a:srgbClr val="1a4d1a"/>
                </a:solidFill>
                <a:latin typeface="배달의민족 도현"/>
                <a:ea typeface="배달의민족 도현"/>
              </a:rPr>
              <a:t> </a:t>
            </a:r>
            <a:r>
              <a:rPr xmlns:mc="http://schemas.openxmlformats.org/markup-compatibility/2006" xmlns:hp="http://schemas.haansoft.com/office/presentation/8.0" kumimoji="0" lang="en-US" altLang="ko-KR" sz="1900" b="1" i="0" u="none" strike="noStrike" kern="1200" cap="none" spc="0" normalizeH="0" baseline="0" mc:Ignorable="hp" hp:hslEmbossed="0">
                <a:solidFill>
                  <a:srgbClr val="1a4d1a"/>
                </a:solidFill>
                <a:latin typeface="배달의민족 도현"/>
                <a:ea typeface="배달의민족 도현"/>
              </a:rPr>
              <a:t>21</a:t>
            </a:r>
            <a:r>
              <a:rPr xmlns:mc="http://schemas.openxmlformats.org/markup-compatibility/2006" xmlns:hp="http://schemas.haansoft.com/office/presentation/8.0" kumimoji="0" lang="ko-KR" altLang="en-US" sz="1900" b="1" i="0" u="none" strike="noStrike" kern="1200" cap="none" spc="0" normalizeH="0" baseline="0" mc:Ignorable="hp" hp:hslEmbossed="0">
                <a:solidFill>
                  <a:srgbClr val="1a4d1a"/>
                </a:solidFill>
                <a:latin typeface="배달의민족 도현"/>
                <a:ea typeface="배달의민족 도현"/>
              </a:rPr>
              <a:t>일째 소녀는</a:t>
            </a:r>
            <a:endParaRPr xmlns:mc="http://schemas.openxmlformats.org/markup-compatibility/2006" xmlns:hp="http://schemas.haansoft.com/office/presentation/8.0" kumimoji="0" lang="ko-KR" altLang="en-US" sz="1900" b="1" i="0" u="none" strike="noStrike" kern="1200" cap="none" spc="0" normalizeH="0" baseline="0" mc:Ignorable="hp" hp:hslEmbossed="0">
              <a:solidFill>
                <a:srgbClr val="1a4d1a"/>
              </a:solidFill>
              <a:latin typeface="배달의민족 도현"/>
              <a:ea typeface="배달의민족 도현"/>
            </a:endParaRPr>
          </a:p>
          <a:p>
            <a:pPr marL="0" indent="0" algn="ctr" defTabSz="914400" rtl="0" eaLnBrk="1" latin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1900" b="1" i="0" u="none" strike="noStrike" kern="1200" cap="none" spc="0" normalizeH="0" baseline="0" mc:Ignorable="hp" hp:hslEmbossed="0">
                <a:solidFill>
                  <a:srgbClr val="1a4d1a"/>
                </a:solidFill>
                <a:latin typeface="배달의민족 도현"/>
                <a:ea typeface="배달의민족 도현"/>
              </a:rPr>
              <a:t> </a:t>
            </a:r>
            <a:r>
              <a:rPr xmlns:mc="http://schemas.openxmlformats.org/markup-compatibility/2006" xmlns:hp="http://schemas.haansoft.com/office/presentation/8.0" kumimoji="0" lang="en-US" altLang="ko-KR" sz="2800" b="1" i="0" u="none" strike="noStrike" kern="1200" cap="none" spc="0" normalizeH="0" baseline="0" mc:Ignorable="hp" hp:hslEmbossed="0">
                <a:solidFill>
                  <a:srgbClr val="0000ff"/>
                </a:solidFill>
                <a:latin typeface="배달의민족 도현"/>
                <a:ea typeface="배달의민족 도현"/>
              </a:rPr>
              <a:t>1,048,576</a:t>
            </a:r>
            <a:r>
              <a:rPr xmlns:mc="http://schemas.openxmlformats.org/markup-compatibility/2006" xmlns:hp="http://schemas.haansoft.com/office/presentation/8.0" kumimoji="0" lang="ko-KR" altLang="en-US" sz="2800" b="1" i="0" u="none" strike="noStrike" kern="1200" cap="none" spc="0" normalizeH="0" baseline="0" mc:Ignorable="hp" hp:hslEmbossed="0">
                <a:solidFill>
                  <a:srgbClr val="0000ff"/>
                </a:solidFill>
                <a:latin typeface="배달의민족 도현"/>
                <a:ea typeface="배달의민족 도현"/>
              </a:rPr>
              <a:t>들의 쌀</a:t>
            </a:r>
            <a:r>
              <a:rPr xmlns:mc="http://schemas.openxmlformats.org/markup-compatibility/2006" xmlns:hp="http://schemas.haansoft.com/office/presentation/8.0" kumimoji="0" lang="ko-KR" altLang="en-US" sz="1900" b="1" i="0" u="none" strike="noStrike" kern="1200" cap="none" spc="0" normalizeH="0" baseline="0" mc:Ignorable="hp" hp:hslEmbossed="0">
                <a:solidFill>
                  <a:srgbClr val="1a4d1a"/>
                </a:solidFill>
                <a:latin typeface="배달의민족 도현"/>
                <a:ea typeface="배달의민족 도현"/>
              </a:rPr>
              <a:t>을 받았는데</a:t>
            </a:r>
            <a:endParaRPr xmlns:mc="http://schemas.openxmlformats.org/markup-compatibility/2006" xmlns:hp="http://schemas.haansoft.com/office/presentation/8.0" kumimoji="0" lang="ko-KR" altLang="en-US" sz="1900" b="1" i="0" u="none" strike="noStrike" kern="1200" cap="none" spc="0" normalizeH="0" baseline="0" mc:Ignorable="hp" hp:hslEmbossed="0">
              <a:solidFill>
                <a:srgbClr val="1a4d1a"/>
              </a:solidFill>
              <a:latin typeface="배달의민족 도현"/>
              <a:ea typeface="배달의민족 도현"/>
            </a:endParaRPr>
          </a:p>
          <a:p>
            <a:pPr marL="0" indent="0" algn="ctr" defTabSz="914400" rtl="0" eaLnBrk="1" latin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1900" b="1" i="0" u="none" strike="noStrike" kern="1200" cap="none" spc="0" normalizeH="0" baseline="0" mc:Ignorable="hp" hp:hslEmbossed="0">
                <a:solidFill>
                  <a:srgbClr val="1a4d1a"/>
                </a:solidFill>
                <a:latin typeface="배달의민족 도현"/>
                <a:ea typeface="배달의민족 도현"/>
              </a:rPr>
              <a:t> 이것은 큰 광주리 하나를</a:t>
            </a:r>
            <a:endParaRPr xmlns:mc="http://schemas.openxmlformats.org/markup-compatibility/2006" xmlns:hp="http://schemas.haansoft.com/office/presentation/8.0" kumimoji="0" lang="ko-KR" altLang="en-US" sz="1900" b="1" i="0" u="none" strike="noStrike" kern="1200" cap="none" spc="0" normalizeH="0" baseline="0" mc:Ignorable="hp" hp:hslEmbossed="0">
              <a:solidFill>
                <a:srgbClr val="1a4d1a"/>
              </a:solidFill>
              <a:latin typeface="배달의민족 도현"/>
              <a:ea typeface="배달의민족 도현"/>
            </a:endParaRPr>
          </a:p>
          <a:p>
            <a:pPr marL="0" indent="0" algn="ctr" defTabSz="914400" rtl="0" eaLnBrk="1" latin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1900" b="1" i="0" u="none" strike="noStrike" kern="1200" cap="none" spc="0" normalizeH="0" baseline="0" mc:Ignorable="hp" hp:hslEmbossed="0">
                <a:solidFill>
                  <a:srgbClr val="1a4d1a"/>
                </a:solidFill>
                <a:latin typeface="배달의민족 도현"/>
                <a:ea typeface="배달의민족 도현"/>
              </a:rPr>
              <a:t> 채울 양이었습니다</a:t>
            </a:r>
            <a:r>
              <a:rPr xmlns:mc="http://schemas.openxmlformats.org/markup-compatibility/2006" xmlns:hp="http://schemas.haansoft.com/office/presentation/8.0" kumimoji="0" lang="en-US" altLang="ko-KR" sz="1900" b="1" i="0" u="none" strike="noStrike" kern="1200" cap="none" spc="0" normalizeH="0" baseline="0" mc:Ignorable="hp" hp:hslEmbossed="0">
                <a:solidFill>
                  <a:srgbClr val="1a4d1a"/>
                </a:solidFill>
                <a:latin typeface="배달의민족 도현"/>
                <a:ea typeface="배달의민족 도현"/>
              </a:rPr>
              <a:t>.</a:t>
            </a:r>
            <a:r>
              <a:rPr xmlns:mc="http://schemas.openxmlformats.org/markup-compatibility/2006" xmlns:hp="http://schemas.haansoft.com/office/presentation/8.0" kumimoji="0" lang="ko-KR" altLang="en-US" sz="1900" b="1" i="0" u="none" strike="noStrike" kern="1200" cap="none" spc="0" normalizeH="0" baseline="0" mc:Ignorable="hp" hp:hslEmbossed="0">
                <a:solidFill>
                  <a:srgbClr val="1a4d1a"/>
                </a:solidFill>
                <a:latin typeface="배달의민족 도현"/>
                <a:ea typeface="배달의민족 도현"/>
              </a:rPr>
              <a:t> </a:t>
            </a:r>
            <a:endParaRPr xmlns:mc="http://schemas.openxmlformats.org/markup-compatibility/2006" xmlns:hp="http://schemas.haansoft.com/office/presentation/8.0" kumimoji="0" lang="ko-KR" altLang="en-US" sz="1900" b="1" i="0" u="none" strike="noStrike" kern="1200" cap="none" spc="0" normalizeH="0" baseline="0" mc:Ignorable="hp" hp:hslEmbossed="0">
              <a:solidFill>
                <a:srgbClr val="1a4d1a"/>
              </a:solidFill>
              <a:latin typeface="배달의민족 도현"/>
              <a:ea typeface="배달의민족 도현"/>
            </a:endParaRPr>
          </a:p>
        </p:txBody>
      </p:sp>
      <p:graphicFrame>
        <p:nvGraphicFramePr>
          <p:cNvPr id="14" name=""/>
          <p:cNvGraphicFramePr/>
          <p:nvPr/>
        </p:nvGraphicFramePr>
        <p:xfrm>
          <a:off x="7790907" y="2644888"/>
          <a:ext cx="1018559" cy="367665"/>
        </p:xfrm>
        <a:graphic>
          <a:graphicData uri="http://schemas.openxmlformats.org/drawingml/2006/table">
            <a:tbl>
              <a:tblPr firstRow="1" bandRow="1"/>
              <a:tblGrid>
                <a:gridCol w="1018559"/>
              </a:tblGrid>
              <a:tr h="291205">
                <a:tc>
                  <a:txBody>
                    <a:bodyPr vert="horz" lIns="91440" tIns="45720" rIns="91440" bIns="45720" anchor="ctr" anchorCtr="0"/>
                    <a:p>
                      <a:pPr>
                        <a:defRPr/>
                      </a:pPr>
                      <a:endParaRPr lang="ko-KR" altLang="en-US"/>
                    </a:p>
                  </a:txBody>
                  <a:tcPr marL="91440" marR="91440" anchor="ctr">
                    <a:lnL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L>
                    <a:lnR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R>
                    <a:lnT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T>
                    <a:lnB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"/>
          <p:cNvGraphicFramePr/>
          <p:nvPr/>
        </p:nvGraphicFramePr>
        <p:xfrm>
          <a:off x="7791556" y="-183832"/>
          <a:ext cx="637367" cy="367665"/>
        </p:xfrm>
        <a:graphic>
          <a:graphicData uri="http://schemas.openxmlformats.org/drawingml/2006/table">
            <a:tbl>
              <a:tblPr firstRow="1" bandRow="1"/>
              <a:tblGrid>
                <a:gridCol w="637367"/>
              </a:tblGrid>
              <a:tr h="239577">
                <a:tc>
                  <a:txBody>
                    <a:bodyPr vert="horz" lIns="91440" tIns="45720" rIns="91440" bIns="45720" anchor="ctr" anchorCtr="0"/>
                    <a:p>
                      <a:pPr>
                        <a:defRPr/>
                      </a:pPr>
                      <a:endParaRPr lang="ko-KR" altLang="en-US"/>
                    </a:p>
                  </a:txBody>
                  <a:tcPr marL="91440" marR="91440" anchor="ctr">
                    <a:lnL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L>
                    <a:lnR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R>
                    <a:lnT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T>
                    <a:lnB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</a:tr>
            </a:tbl>
          </a:graphicData>
        </a:graphic>
      </p:graphicFrame>
      <p:pic>
        <p:nvPicPr>
          <p:cNvPr id="21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648450" y="-1"/>
            <a:ext cx="5543550" cy="6858001"/>
          </a:xfrm>
          <a:prstGeom prst="rect">
            <a:avLst/>
          </a:prstGeom>
        </p:spPr>
      </p:pic>
      <p:grpSp>
        <p:nvGrpSpPr>
          <p:cNvPr id="23" name=""/>
          <p:cNvGrpSpPr/>
          <p:nvPr/>
        </p:nvGrpSpPr>
        <p:grpSpPr>
          <a:xfrm rot="0">
            <a:off x="207433" y="190498"/>
            <a:ext cx="1467661" cy="749357"/>
            <a:chOff x="207433" y="190498"/>
            <a:chExt cx="1467661" cy="749357"/>
          </a:xfrm>
        </p:grpSpPr>
        <p:pic>
          <p:nvPicPr>
            <p:cNvPr id="24" name="그림 2"/>
            <p:cNvPicPr>
              <a:picLocks noChangeAspect="1"/>
            </p:cNvPicPr>
            <p:nvPr/>
          </p:nvPicPr>
          <p:blipFill rotWithShape="1">
            <a:blip r:embed="rId3"/>
            <a:srcRect l="25770" t="22700" r="55160" b="35040"/>
            <a:stretch>
              <a:fillRect/>
            </a:stretch>
          </p:blipFill>
          <p:spPr>
            <a:xfrm>
              <a:off x="207433" y="190498"/>
              <a:ext cx="1467661" cy="749357"/>
            </a:xfrm>
            <a:prstGeom prst="rect">
              <a:avLst/>
            </a:prstGeom>
          </p:spPr>
        </p:pic>
        <p:sp>
          <p:nvSpPr>
            <p:cNvPr id="25" name=""/>
            <p:cNvSpPr txBox="1"/>
            <p:nvPr/>
          </p:nvSpPr>
          <p:spPr>
            <a:xfrm>
              <a:off x="369094" y="363140"/>
              <a:ext cx="1226343" cy="444580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mar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r>
                <a:rPr xmlns:mc="http://schemas.openxmlformats.org/markup-compatibility/2006" xmlns:hp="http://schemas.haansoft.com/office/presentation/8.0" kumimoji="0" lang="ko-KR" altLang="en-US" sz="2400" b="0" i="0" u="none" strike="noStrike" kern="1200" cap="none" spc="0" normalizeH="0" baseline="0" mc:Ignorable="hp" hp:hslEmbossed="0">
                  <a:solidFill>
                    <a:srgbClr val="521b00"/>
                  </a:solidFill>
                  <a:latin typeface="배달의민족 도현"/>
                  <a:ea typeface="배달의민족 도현"/>
                </a:rPr>
                <a:t>쌀한톨</a:t>
              </a:r>
              <a:endParaRPr xmlns:mc="http://schemas.openxmlformats.org/markup-compatibility/2006" xmlns:hp="http://schemas.haansoft.com/office/presentation/8.0" kumimoji="0" lang="ko-KR" altLang="en-US" sz="2400" b="0" i="0" u="none" strike="noStrike" kern="1200" cap="none" spc="0" normalizeH="0" baseline="0" mc:Ignorable="hp" hp:hslEmbossed="0">
                <a:solidFill>
                  <a:srgbClr val="521b00"/>
                </a:solidFill>
                <a:latin typeface="배달의민족 도현"/>
                <a:ea typeface="배달의민족 도현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"/>
          <p:cNvGraphicFramePr/>
          <p:nvPr/>
        </p:nvGraphicFramePr>
        <p:xfrm>
          <a:off x="7086922" y="1717299"/>
          <a:ext cx="956615" cy="367665"/>
        </p:xfrm>
        <a:graphic>
          <a:graphicData uri="http://schemas.openxmlformats.org/drawingml/2006/table">
            <a:tbl>
              <a:tblPr firstRow="1" bandRow="1"/>
              <a:tblGrid>
                <a:gridCol w="956615"/>
              </a:tblGrid>
              <a:tr h="244215">
                <a:tc>
                  <a:txBody>
                    <a:bodyPr vert="horz" lIns="91440" tIns="45720" rIns="91440" bIns="45720" anchor="ctr" anchorCtr="0"/>
                    <a:p>
                      <a:pPr>
                        <a:defRPr/>
                      </a:pPr>
                      <a:endParaRPr lang="ko-KR" altLang="en-US"/>
                    </a:p>
                  </a:txBody>
                  <a:tcPr marL="91440" marR="91440" anchor="ctr">
                    <a:lnL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L>
                    <a:lnR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R>
                    <a:lnT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T>
                    <a:lnB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"/>
          <p:cNvGraphicFramePr/>
          <p:nvPr/>
        </p:nvGraphicFramePr>
        <p:xfrm>
          <a:off x="7790907" y="2644888"/>
          <a:ext cx="1018559" cy="367665"/>
        </p:xfrm>
        <a:graphic>
          <a:graphicData uri="http://schemas.openxmlformats.org/drawingml/2006/table">
            <a:tbl>
              <a:tblPr firstRow="1" bandRow="1"/>
              <a:tblGrid>
                <a:gridCol w="1018559"/>
              </a:tblGrid>
              <a:tr h="291205">
                <a:tc>
                  <a:txBody>
                    <a:bodyPr vert="horz" lIns="91440" tIns="45720" rIns="91440" bIns="45720" anchor="ctr" anchorCtr="0"/>
                    <a:p>
                      <a:pPr>
                        <a:defRPr/>
                      </a:pPr>
                      <a:endParaRPr lang="ko-KR" altLang="en-US"/>
                    </a:p>
                  </a:txBody>
                  <a:tcPr marL="91440" marR="91440" anchor="ctr">
                    <a:lnL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L>
                    <a:lnR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R>
                    <a:lnT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T>
                    <a:lnB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"/>
          <p:cNvGraphicFramePr/>
          <p:nvPr/>
        </p:nvGraphicFramePr>
        <p:xfrm>
          <a:off x="7791556" y="-183832"/>
          <a:ext cx="637367" cy="367665"/>
        </p:xfrm>
        <a:graphic>
          <a:graphicData uri="http://schemas.openxmlformats.org/drawingml/2006/table">
            <a:tbl>
              <a:tblPr firstRow="1" bandRow="1"/>
              <a:tblGrid>
                <a:gridCol w="637367"/>
              </a:tblGrid>
              <a:tr h="239577">
                <a:tc>
                  <a:txBody>
                    <a:bodyPr vert="horz" lIns="91440" tIns="45720" rIns="91440" bIns="45720" anchor="ctr" anchorCtr="0"/>
                    <a:p>
                      <a:pPr>
                        <a:defRPr/>
                      </a:pPr>
                      <a:endParaRPr lang="ko-KR" altLang="en-US"/>
                    </a:p>
                  </a:txBody>
                  <a:tcPr marL="91440" marR="91440" anchor="ctr">
                    <a:lnL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L>
                    <a:lnR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R>
                    <a:lnT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T>
                    <a:lnB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</a:tr>
            </a:tbl>
          </a:graphicData>
        </a:graphic>
      </p:graphicFrame>
      <p:pic>
        <p:nvPicPr>
          <p:cNvPr id="19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20" name=""/>
          <p:cNvSpPr/>
          <p:nvPr/>
        </p:nvSpPr>
        <p:spPr>
          <a:xfrm>
            <a:off x="848730" y="1945368"/>
            <a:ext cx="4865606" cy="2967262"/>
          </a:xfrm>
          <a:prstGeom prst="wedgeRoundRectCallout">
            <a:avLst>
              <a:gd name="adj1" fmla="val 42143"/>
              <a:gd name="adj2" fmla="val 68131"/>
              <a:gd name="adj3" fmla="val 16667"/>
            </a:avLst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8000">
                <a:alpha val="100000"/>
              </a:srgbClr>
            </a:solidFill>
            <a:prstDash val="solid"/>
            <a:miter/>
          </a:ln>
        </p:spPr>
        <p:txBody>
          <a:bodyPr vert="horz" wrap="square" lIns="91440" tIns="45720" rIns="91440" bIns="45720" anchor="ctr"/>
          <a:p>
            <a:pPr marL="0" indent="0" algn="ctr" defTabSz="914400" rtl="0" eaLnBrk="1" latin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en-US" altLang="ko-KR" sz="1900" b="1" i="0" u="none" strike="noStrike" kern="1200" cap="none" spc="0" normalizeH="0" baseline="0" mc:Ignorable="hp" hp:hslEmbossed="0">
                <a:solidFill>
                  <a:srgbClr val="1a4d1a"/>
                </a:solidFill>
                <a:latin typeface="배달의민족 도현"/>
                <a:ea typeface="배달의민족 도현"/>
              </a:rPr>
              <a:t>24</a:t>
            </a:r>
            <a:r>
              <a:rPr xmlns:mc="http://schemas.openxmlformats.org/markup-compatibility/2006" xmlns:hp="http://schemas.haansoft.com/office/presentation/8.0" kumimoji="0" lang="ko-KR" altLang="en-US" sz="1900" b="1" i="0" u="none" strike="noStrike" kern="1200" cap="none" spc="0" normalizeH="0" baseline="0" mc:Ignorable="hp" hp:hslEmbossed="0">
                <a:solidFill>
                  <a:srgbClr val="1a4d1a"/>
                </a:solidFill>
                <a:latin typeface="배달의민족 도현"/>
                <a:ea typeface="배달의민족 도현"/>
              </a:rPr>
              <a:t>일째 라니는</a:t>
            </a:r>
            <a:r>
              <a:rPr xmlns:mc="http://schemas.openxmlformats.org/markup-compatibility/2006" xmlns:hp="http://schemas.haansoft.com/office/presentation/8.0" kumimoji="0" lang="ko-KR" altLang="en-US" sz="3100" b="1" i="0" u="none" strike="noStrike" kern="1200" cap="none" spc="0" normalizeH="0" baseline="0" mc:Ignorable="hp" hp:hslEmbossed="0">
                <a:solidFill>
                  <a:srgbClr val="0000ff"/>
                </a:solidFill>
                <a:latin typeface="배달의민족 도현"/>
                <a:ea typeface="배달의민족 도현"/>
              </a:rPr>
              <a:t> </a:t>
            </a:r>
            <a:r>
              <a:rPr xmlns:mc="http://schemas.openxmlformats.org/markup-compatibility/2006" xmlns:hp="http://schemas.haansoft.com/office/presentation/8.0" kumimoji="0" lang="en-US" altLang="ko-KR" sz="3100" b="1" i="0" u="none" strike="noStrike" kern="1200" cap="none" spc="0" normalizeH="0" baseline="0" mc:Ignorable="hp" hp:hslEmbossed="0">
                <a:solidFill>
                  <a:srgbClr val="0000ff"/>
                </a:solidFill>
                <a:latin typeface="배달의민족 도현"/>
                <a:ea typeface="배달의민족 도현"/>
              </a:rPr>
              <a:t>8,388,680</a:t>
            </a:r>
            <a:r>
              <a:rPr xmlns:mc="http://schemas.openxmlformats.org/markup-compatibility/2006" xmlns:hp="http://schemas.haansoft.com/office/presentation/8.0" kumimoji="0" lang="ko-KR" altLang="en-US" sz="3100" b="1" i="0" u="none" strike="noStrike" kern="1200" cap="none" spc="0" normalizeH="0" baseline="0" mc:Ignorable="hp" hp:hslEmbossed="0">
                <a:solidFill>
                  <a:srgbClr val="0000ff"/>
                </a:solidFill>
                <a:latin typeface="배달의민족 도현"/>
                <a:ea typeface="배달의민족 도현"/>
              </a:rPr>
              <a:t>톨</a:t>
            </a:r>
            <a:r>
              <a:rPr xmlns:mc="http://schemas.openxmlformats.org/markup-compatibility/2006" xmlns:hp="http://schemas.haansoft.com/office/presentation/8.0" kumimoji="0" lang="ko-KR" altLang="en-US" sz="1900" b="1" i="0" u="none" strike="noStrike" kern="1200" cap="none" spc="0" normalizeH="0" baseline="0" mc:Ignorable="hp" hp:hslEmbossed="0">
                <a:solidFill>
                  <a:srgbClr val="1a4d1a"/>
                </a:solidFill>
                <a:latin typeface="배달의민족 도현"/>
                <a:ea typeface="배달의민족 도현"/>
              </a:rPr>
              <a:t>의</a:t>
            </a:r>
            <a:r>
              <a:rPr xmlns:mc="http://schemas.openxmlformats.org/markup-compatibility/2006" xmlns:hp="http://schemas.haansoft.com/office/presentation/8.0" kumimoji="0" lang="en-US" altLang="ko-KR" sz="1900" b="1" i="0" u="none" strike="noStrike" kern="1200" cap="none" spc="0" normalizeH="0" baseline="0" mc:Ignorable="hp" hp:hslEmbossed="0">
                <a:solidFill>
                  <a:srgbClr val="1a4d1a"/>
                </a:solidFill>
                <a:latin typeface="배달의민족 도현"/>
                <a:ea typeface="배달의민족 도현"/>
              </a:rPr>
              <a:t> </a:t>
            </a:r>
            <a:r>
              <a:rPr xmlns:mc="http://schemas.openxmlformats.org/markup-compatibility/2006" xmlns:hp="http://schemas.haansoft.com/office/presentation/8.0" kumimoji="0" lang="ko-KR" altLang="en-US" sz="1900" b="1" i="0" u="none" strike="noStrike" kern="1200" cap="none" spc="0" normalizeH="0" baseline="0" mc:Ignorable="hp" hp:hslEmbossed="0">
                <a:solidFill>
                  <a:srgbClr val="1a4d1a"/>
                </a:solidFill>
                <a:latin typeface="배달의민족 도현"/>
                <a:ea typeface="배달의민족 도현"/>
              </a:rPr>
              <a:t>쌀을 받았는데 이것은 광주리 </a:t>
            </a:r>
            <a:r>
              <a:rPr xmlns:mc="http://schemas.openxmlformats.org/markup-compatibility/2006" xmlns:hp="http://schemas.haansoft.com/office/presentation/8.0" kumimoji="0" lang="en-US" altLang="ko-KR" sz="1900" b="1" i="0" u="none" strike="noStrike" kern="1200" cap="none" spc="0" normalizeH="0" baseline="0" mc:Ignorable="hp" hp:hslEmbossed="0">
                <a:solidFill>
                  <a:srgbClr val="1a4d1a"/>
                </a:solidFill>
                <a:latin typeface="배달의민족 도현"/>
                <a:ea typeface="배달의민족 도현"/>
              </a:rPr>
              <a:t>8</a:t>
            </a:r>
            <a:r>
              <a:rPr xmlns:mc="http://schemas.openxmlformats.org/markup-compatibility/2006" xmlns:hp="http://schemas.haansoft.com/office/presentation/8.0" kumimoji="0" lang="ko-KR" altLang="en-US" sz="1900" b="1" i="0" u="none" strike="noStrike" kern="1200" cap="none" spc="0" normalizeH="0" baseline="0" mc:Ignorable="hp" hp:hslEmbossed="0">
                <a:solidFill>
                  <a:srgbClr val="1a4d1a"/>
                </a:solidFill>
                <a:latin typeface="배달의민족 도현"/>
                <a:ea typeface="배달의민족 도현"/>
              </a:rPr>
              <a:t>개를 가득 채웠고</a:t>
            </a:r>
            <a:r>
              <a:rPr xmlns:mc="http://schemas.openxmlformats.org/markup-compatibility/2006" xmlns:hp="http://schemas.haansoft.com/office/presentation/8.0" kumimoji="0" lang="en-US" altLang="ko-KR" sz="1900" b="1" i="0" u="none" strike="noStrike" kern="1200" cap="none" spc="0" normalizeH="0" baseline="0" mc:Ignorable="hp" hp:hslEmbossed="0">
                <a:solidFill>
                  <a:srgbClr val="1a4d1a"/>
                </a:solidFill>
                <a:latin typeface="배달의민족 도현"/>
                <a:ea typeface="배달의민족 도현"/>
              </a:rPr>
              <a:t>,</a:t>
            </a:r>
            <a:r>
              <a:rPr xmlns:mc="http://schemas.openxmlformats.org/markup-compatibility/2006" xmlns:hp="http://schemas.haansoft.com/office/presentation/8.0" kumimoji="0" lang="ko-KR" altLang="en-US" sz="1900" b="1" i="0" u="none" strike="noStrike" kern="1200" cap="none" spc="0" normalizeH="0" baseline="0" mc:Ignorable="hp" hp:hslEmbossed="0">
                <a:solidFill>
                  <a:srgbClr val="1a4d1a"/>
                </a:solidFill>
                <a:latin typeface="배달의민족 도현"/>
                <a:ea typeface="배달의민족 도현"/>
              </a:rPr>
              <a:t> 이 광주리들은 왕실의 사슴 등에 실려 소녀에게 배달되었습니다</a:t>
            </a:r>
            <a:r>
              <a:rPr xmlns:mc="http://schemas.openxmlformats.org/markup-compatibility/2006" xmlns:hp="http://schemas.haansoft.com/office/presentation/8.0" kumimoji="0" lang="en-US" altLang="ko-KR" sz="1900" b="1" i="0" u="none" strike="noStrike" kern="1200" cap="none" spc="0" normalizeH="0" baseline="0" mc:Ignorable="hp" hp:hslEmbossed="0">
                <a:solidFill>
                  <a:srgbClr val="1a4d1a"/>
                </a:solidFill>
                <a:latin typeface="배달의민족 도현"/>
                <a:ea typeface="배달의민족 도현"/>
              </a:rPr>
              <a:t>.</a:t>
            </a:r>
            <a:r>
              <a:rPr xmlns:mc="http://schemas.openxmlformats.org/markup-compatibility/2006" xmlns:hp="http://schemas.haansoft.com/office/presentation/8.0" kumimoji="0" lang="ko-KR" altLang="en-US" sz="1900" b="1" i="0" u="none" strike="noStrike" kern="1200" cap="none" spc="0" normalizeH="0" baseline="0" mc:Ignorable="hp" hp:hslEmbossed="0">
                <a:solidFill>
                  <a:srgbClr val="1a4d1a"/>
                </a:solidFill>
                <a:latin typeface="배달의민족 도현"/>
                <a:ea typeface="배달의민족 도현"/>
              </a:rPr>
              <a:t> </a:t>
            </a:r>
            <a:endParaRPr xmlns:mc="http://schemas.openxmlformats.org/markup-compatibility/2006" xmlns:hp="http://schemas.haansoft.com/office/presentation/8.0" kumimoji="0" lang="ko-KR" altLang="en-US" sz="1900" b="1" i="0" u="none" strike="noStrike" kern="1200" cap="none" spc="0" normalizeH="0" baseline="0" mc:Ignorable="hp" hp:hslEmbossed="0">
              <a:solidFill>
                <a:srgbClr val="1a4d1a"/>
              </a:solidFill>
              <a:latin typeface="배달의민족 도현"/>
              <a:ea typeface="배달의민족 도현"/>
            </a:endParaRPr>
          </a:p>
        </p:txBody>
      </p:sp>
      <p:grpSp>
        <p:nvGrpSpPr>
          <p:cNvPr id="21" name=""/>
          <p:cNvGrpSpPr/>
          <p:nvPr/>
        </p:nvGrpSpPr>
        <p:grpSpPr>
          <a:xfrm rot="0">
            <a:off x="207433" y="190498"/>
            <a:ext cx="1467661" cy="749357"/>
            <a:chOff x="207433" y="190498"/>
            <a:chExt cx="1467661" cy="749357"/>
          </a:xfrm>
        </p:grpSpPr>
        <p:pic>
          <p:nvPicPr>
            <p:cNvPr id="22" name="그림 2"/>
            <p:cNvPicPr>
              <a:picLocks noChangeAspect="1"/>
            </p:cNvPicPr>
            <p:nvPr/>
          </p:nvPicPr>
          <p:blipFill rotWithShape="1">
            <a:blip r:embed="rId3"/>
            <a:srcRect l="25770" t="22700" r="55160" b="35040"/>
            <a:stretch>
              <a:fillRect/>
            </a:stretch>
          </p:blipFill>
          <p:spPr>
            <a:xfrm>
              <a:off x="207433" y="190498"/>
              <a:ext cx="1467661" cy="749357"/>
            </a:xfrm>
            <a:prstGeom prst="rect">
              <a:avLst/>
            </a:prstGeom>
          </p:spPr>
        </p:pic>
        <p:sp>
          <p:nvSpPr>
            <p:cNvPr id="23" name=""/>
            <p:cNvSpPr txBox="1"/>
            <p:nvPr/>
          </p:nvSpPr>
          <p:spPr>
            <a:xfrm>
              <a:off x="369094" y="363140"/>
              <a:ext cx="1226343" cy="444580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mar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r>
                <a:rPr xmlns:mc="http://schemas.openxmlformats.org/markup-compatibility/2006" xmlns:hp="http://schemas.haansoft.com/office/presentation/8.0" kumimoji="0" lang="ko-KR" altLang="en-US" sz="2400" b="0" i="0" u="none" strike="noStrike" kern="1200" cap="none" spc="0" normalizeH="0" baseline="0" mc:Ignorable="hp" hp:hslEmbossed="0">
                  <a:solidFill>
                    <a:srgbClr val="521b00"/>
                  </a:solidFill>
                  <a:latin typeface="배달의민족 도현"/>
                  <a:ea typeface="배달의민족 도현"/>
                </a:rPr>
                <a:t>쌀한톨</a:t>
              </a:r>
              <a:endParaRPr xmlns:mc="http://schemas.openxmlformats.org/markup-compatibility/2006" xmlns:hp="http://schemas.haansoft.com/office/presentation/8.0" kumimoji="0" lang="ko-KR" altLang="en-US" sz="2400" b="0" i="0" u="none" strike="noStrike" kern="1200" cap="none" spc="0" normalizeH="0" baseline="0" mc:Ignorable="hp" hp:hslEmbossed="0">
                <a:solidFill>
                  <a:srgbClr val="521b00"/>
                </a:solidFill>
                <a:latin typeface="배달의민족 도현"/>
                <a:ea typeface="배달의민족 도현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"/>
          <p:cNvGraphicFramePr/>
          <p:nvPr/>
        </p:nvGraphicFramePr>
        <p:xfrm>
          <a:off x="7086922" y="1717299"/>
          <a:ext cx="956615" cy="367665"/>
        </p:xfrm>
        <a:graphic>
          <a:graphicData uri="http://schemas.openxmlformats.org/drawingml/2006/table">
            <a:tbl>
              <a:tblPr firstRow="1" bandRow="1"/>
              <a:tblGrid>
                <a:gridCol w="956615"/>
              </a:tblGrid>
              <a:tr h="244215">
                <a:tc>
                  <a:txBody>
                    <a:bodyPr vert="horz" lIns="91440" tIns="45720" rIns="91440" bIns="45720" anchor="ctr" anchorCtr="0"/>
                    <a:p>
                      <a:pPr>
                        <a:defRPr/>
                      </a:pPr>
                      <a:endParaRPr lang="ko-KR" altLang="en-US"/>
                    </a:p>
                  </a:txBody>
                  <a:tcPr marL="91440" marR="91440" anchor="ctr">
                    <a:lnL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L>
                    <a:lnR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R>
                    <a:lnT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T>
                    <a:lnB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"/>
          <p:cNvGraphicFramePr/>
          <p:nvPr/>
        </p:nvGraphicFramePr>
        <p:xfrm>
          <a:off x="7790907" y="2644888"/>
          <a:ext cx="1018559" cy="367665"/>
        </p:xfrm>
        <a:graphic>
          <a:graphicData uri="http://schemas.openxmlformats.org/drawingml/2006/table">
            <a:tbl>
              <a:tblPr firstRow="1" bandRow="1"/>
              <a:tblGrid>
                <a:gridCol w="1018559"/>
              </a:tblGrid>
              <a:tr h="291205">
                <a:tc>
                  <a:txBody>
                    <a:bodyPr vert="horz" lIns="91440" tIns="45720" rIns="91440" bIns="45720" anchor="ctr" anchorCtr="0"/>
                    <a:p>
                      <a:pPr>
                        <a:defRPr/>
                      </a:pPr>
                      <a:endParaRPr lang="ko-KR" altLang="en-US"/>
                    </a:p>
                  </a:txBody>
                  <a:tcPr marL="91440" marR="91440" anchor="ctr">
                    <a:lnL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L>
                    <a:lnR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R>
                    <a:lnT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T>
                    <a:lnB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</a:tr>
            </a:tbl>
          </a:graphicData>
        </a:graphic>
      </p:graphicFrame>
      <p:sp>
        <p:nvSpPr>
          <p:cNvPr id="19" name="사각형: 둥근 모서리 21"/>
          <p:cNvSpPr/>
          <p:nvPr/>
        </p:nvSpPr>
        <p:spPr>
          <a:xfrm>
            <a:off x="19050" y="5164369"/>
            <a:ext cx="12192000" cy="1595434"/>
          </a:xfrm>
          <a:prstGeom prst="roundRect">
            <a:avLst>
              <a:gd name="adj" fmla="val 6925"/>
            </a:avLst>
          </a:prstGeom>
          <a:solidFill>
            <a:srgbClr val="ead3a9">
              <a:alpha val="29020"/>
            </a:srgbClr>
          </a:solidFill>
          <a:ln w="76200" cap="flat" cmpd="thickThin" algn="ctr">
            <a:solidFill>
              <a:srgbClr val="b79861">
                <a:alpha val="80000"/>
              </a:srgbClr>
            </a:solidFill>
            <a:prstDash val="solid"/>
            <a:miter/>
          </a:ln>
        </p:spPr>
        <p:txBody>
          <a:bodyPr anchor="ctr"/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en-US" altLang="ko-KR" sz="1900" b="1" i="0" u="none" strike="noStrike" kern="1200" cap="none" spc="0" normalizeH="0" baseline="0" mc:Ignorable="hp" hp:hslEmbossed="0">
                <a:solidFill>
                  <a:schemeClr val="dk1"/>
                </a:solidFill>
                <a:latin typeface="배달의민족 주아"/>
                <a:ea typeface="배달의민족 주아"/>
              </a:rPr>
              <a:t>27</a:t>
            </a:r>
            <a:r>
              <a:rPr xmlns:mc="http://schemas.openxmlformats.org/markup-compatibility/2006" xmlns:hp="http://schemas.haansoft.com/office/presentation/8.0" kumimoji="0" lang="ko-KR" altLang="en-US" sz="1900" b="1" i="0" u="none" strike="noStrike" kern="1200" cap="none" spc="0" normalizeH="0" baseline="0" mc:Ignorable="hp" hp:hslEmbossed="0">
                <a:solidFill>
                  <a:schemeClr val="dk1"/>
                </a:solidFill>
                <a:latin typeface="배달의민족 주아"/>
                <a:ea typeface="배달의민족 주아"/>
              </a:rPr>
              <a:t>일째 되던 날은</a:t>
            </a:r>
            <a:r>
              <a:rPr xmlns:mc="http://schemas.openxmlformats.org/markup-compatibility/2006" xmlns:hp="http://schemas.haansoft.com/office/presentation/8.0" kumimoji="0" lang="ko-KR" altLang="en-US" sz="2800" b="1" i="0" u="none" strike="noStrike" kern="1200" cap="none" spc="0" normalizeH="0" baseline="0" mc:Ignorable="hp" hp:hslEmbossed="0">
                <a:solidFill>
                  <a:srgbClr val="0000ff"/>
                </a:solidFill>
                <a:latin typeface="배달의민족 주아"/>
                <a:ea typeface="배달의민족 주아"/>
              </a:rPr>
              <a:t> </a:t>
            </a:r>
            <a:r>
              <a:rPr xmlns:mc="http://schemas.openxmlformats.org/markup-compatibility/2006" xmlns:hp="http://schemas.haansoft.com/office/presentation/8.0" kumimoji="0" lang="en-US" altLang="ko-KR" sz="2800" b="1" i="0" u="none" strike="noStrike" kern="1200" cap="none" spc="0" normalizeH="0" baseline="0" mc:Ignorable="hp" hp:hslEmbossed="0">
                <a:solidFill>
                  <a:srgbClr val="0000ff"/>
                </a:solidFill>
                <a:latin typeface="배달의민족 주아"/>
                <a:ea typeface="배달의민족 주아"/>
              </a:rPr>
              <a:t>64</a:t>
            </a:r>
            <a:r>
              <a:rPr xmlns:mc="http://schemas.openxmlformats.org/markup-compatibility/2006" xmlns:hp="http://schemas.haansoft.com/office/presentation/8.0" kumimoji="0" lang="ko-KR" altLang="en-US" sz="2800" b="1" i="0" u="none" strike="noStrike" kern="1200" cap="none" spc="0" normalizeH="0" baseline="0" mc:Ignorable="hp" hp:hslEmbossed="0">
                <a:solidFill>
                  <a:srgbClr val="0000ff"/>
                </a:solidFill>
                <a:latin typeface="배달의민족 주아"/>
                <a:ea typeface="배달의민족 주아"/>
              </a:rPr>
              <a:t>개의 쌀자루</a:t>
            </a:r>
            <a:r>
              <a:rPr xmlns:mc="http://schemas.openxmlformats.org/markup-compatibility/2006" xmlns:hp="http://schemas.haansoft.com/office/presentation/8.0" kumimoji="0" lang="ko-KR" altLang="en-US" sz="1900" b="1" i="0" u="none" strike="noStrike" kern="1200" cap="none" spc="0" normalizeH="0" baseline="0" mc:Ignorable="hp" hp:hslEmbossed="0">
                <a:solidFill>
                  <a:schemeClr val="dk1"/>
                </a:solidFill>
                <a:latin typeface="배달의민족 주아"/>
                <a:ea typeface="배달의민족 주아"/>
              </a:rPr>
              <a:t>를 전달하기 위해 </a:t>
            </a:r>
            <a:r>
              <a:rPr xmlns:mc="http://schemas.openxmlformats.org/markup-compatibility/2006" xmlns:hp="http://schemas.haansoft.com/office/presentation/8.0" kumimoji="0" lang="en-US" altLang="ko-KR" sz="1900" b="1" i="0" u="none" strike="noStrike" kern="1200" cap="none" spc="0" normalizeH="0" baseline="0" mc:Ignorable="hp" hp:hslEmbossed="0">
                <a:solidFill>
                  <a:schemeClr val="dk1"/>
                </a:solidFill>
                <a:latin typeface="배달의민족 주아"/>
                <a:ea typeface="배달의민족 주아"/>
              </a:rPr>
              <a:t>32</a:t>
            </a:r>
            <a:r>
              <a:rPr xmlns:mc="http://schemas.openxmlformats.org/markup-compatibility/2006" xmlns:hp="http://schemas.haansoft.com/office/presentation/8.0" kumimoji="0" lang="ko-KR" altLang="en-US" sz="1900" b="1" i="0" u="none" strike="noStrike" kern="1200" cap="none" spc="0" normalizeH="0" baseline="0" mc:Ignorable="hp" hp:hslEmbossed="0">
                <a:solidFill>
                  <a:schemeClr val="dk1"/>
                </a:solidFill>
                <a:latin typeface="배달의민족 주아"/>
                <a:ea typeface="배달의민족 주아"/>
              </a:rPr>
              <a:t>마리의 황소가 필요했습니다</a:t>
            </a:r>
            <a:r>
              <a:rPr xmlns:mc="http://schemas.openxmlformats.org/markup-compatibility/2006" xmlns:hp="http://schemas.haansoft.com/office/presentation/8.0" kumimoji="0" lang="en-US" altLang="ko-KR" sz="1900" b="1" i="0" u="none" strike="noStrike" kern="1200" cap="none" spc="0" normalizeH="0" baseline="0" mc:Ignorable="hp" hp:hslEmbossed="0">
                <a:solidFill>
                  <a:schemeClr val="dk1"/>
                </a:solidFill>
                <a:latin typeface="배달의민족 주아"/>
                <a:ea typeface="배달의민족 주아"/>
              </a:rPr>
              <a:t>.</a:t>
            </a:r>
            <a:r>
              <a:rPr xmlns:mc="http://schemas.openxmlformats.org/markup-compatibility/2006" xmlns:hp="http://schemas.haansoft.com/office/presentation/8.0" kumimoji="0" lang="ko-KR" altLang="en-US" sz="1900" b="1" i="0" u="none" strike="noStrike" kern="1200" cap="none" spc="0" normalizeH="0" baseline="0" mc:Ignorable="hp" hp:hslEmbossed="0">
                <a:solidFill>
                  <a:schemeClr val="dk1"/>
                </a:solidFill>
                <a:latin typeface="배달의민족 주아"/>
                <a:ea typeface="배달의민족 주아"/>
              </a:rPr>
              <a:t> </a:t>
            </a:r>
            <a:endParaRPr xmlns:mc="http://schemas.openxmlformats.org/markup-compatibility/2006" xmlns:hp="http://schemas.haansoft.com/office/presentation/8.0" kumimoji="0" lang="ko-KR" altLang="en-US" sz="1900" b="1" i="0" u="none" strike="noStrike" kern="1200" cap="none" spc="0" normalizeH="0" baseline="0" mc:Ignorable="hp" hp:hslEmbossed="0">
              <a:solidFill>
                <a:schemeClr val="dk1"/>
              </a:solidFill>
              <a:latin typeface="배달의민족 주아"/>
              <a:ea typeface="배달의민족 주아"/>
            </a:endParaRPr>
          </a:p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1900" b="1" i="0" u="none" strike="noStrike" kern="1200" cap="none" spc="0" normalizeH="0" baseline="0" mc:Ignorable="hp" hp:hslEmbossed="0">
                <a:solidFill>
                  <a:schemeClr val="dk1"/>
                </a:solidFill>
                <a:latin typeface="배달의민족 주아"/>
                <a:ea typeface="배달의민족 주아"/>
              </a:rPr>
              <a:t>왕은 점점 마음이 불편해졌습니다</a:t>
            </a:r>
            <a:r>
              <a:rPr xmlns:mc="http://schemas.openxmlformats.org/markup-compatibility/2006" xmlns:hp="http://schemas.haansoft.com/office/presentation/8.0" kumimoji="0" lang="en-US" altLang="ko-KR" sz="1900" b="1" i="0" u="none" strike="noStrike" kern="1200" cap="none" spc="0" normalizeH="0" baseline="0" mc:Ignorable="hp" hp:hslEmbossed="0">
                <a:solidFill>
                  <a:schemeClr val="dk1"/>
                </a:solidFill>
                <a:latin typeface="배달의민족 주아"/>
                <a:ea typeface="배달의민족 주아"/>
              </a:rPr>
              <a:t>.</a:t>
            </a:r>
            <a:r>
              <a:rPr xmlns:mc="http://schemas.openxmlformats.org/markup-compatibility/2006" xmlns:hp="http://schemas.haansoft.com/office/presentation/8.0" kumimoji="0" lang="ko-KR" altLang="en-US" sz="1900" b="1" i="0" u="none" strike="noStrike" kern="1200" cap="none" spc="0" normalizeH="0" baseline="0" mc:Ignorable="hp" hp:hslEmbossed="0">
                <a:solidFill>
                  <a:schemeClr val="dk1"/>
                </a:solidFill>
                <a:latin typeface="배달의민족 주아"/>
                <a:ea typeface="배달의민족 주아"/>
              </a:rPr>
              <a:t> </a:t>
            </a:r>
            <a:endParaRPr xmlns:mc="http://schemas.openxmlformats.org/markup-compatibility/2006" xmlns:hp="http://schemas.haansoft.com/office/presentation/8.0" kumimoji="0" lang="ko-KR" altLang="en-US" sz="1900" b="1" i="0" u="none" strike="noStrike" kern="1200" cap="none" spc="0" normalizeH="0" baseline="0" mc:Ignorable="hp" hp:hslEmbossed="0">
              <a:solidFill>
                <a:schemeClr val="dk1"/>
              </a:solidFill>
              <a:latin typeface="배달의민족 주아"/>
              <a:ea typeface="배달의민족 주아"/>
            </a:endParaRPr>
          </a:p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en-US" altLang="ko-KR" sz="1900" b="1" i="0" u="none" strike="noStrike" kern="1200" cap="none" spc="0" normalizeH="0" baseline="0" mc:Ignorable="hp" hp:hslEmbossed="0">
                <a:solidFill>
                  <a:srgbClr val="0000ff"/>
                </a:solidFill>
                <a:latin typeface="배달의민족 주아"/>
                <a:ea typeface="배달의민족 주아"/>
              </a:rPr>
              <a:t>‘</a:t>
            </a:r>
            <a:r>
              <a:rPr xmlns:mc="http://schemas.openxmlformats.org/markup-compatibility/2006" xmlns:hp="http://schemas.haansoft.com/office/presentation/8.0" kumimoji="0" lang="ko-KR" altLang="en-US" sz="1900" b="1" i="0" u="none" strike="noStrike" kern="1200" cap="none" spc="0" normalizeH="0" baseline="0" mc:Ignorable="hp" hp:hslEmbossed="0">
                <a:solidFill>
                  <a:srgbClr val="0000ff"/>
                </a:solidFill>
                <a:latin typeface="배달의민족 주아"/>
                <a:ea typeface="배달의민족 주아"/>
              </a:rPr>
              <a:t>쌀 한 톨이 정말 엄청나게 불어났구나</a:t>
            </a:r>
            <a:r>
              <a:rPr xmlns:mc="http://schemas.openxmlformats.org/markup-compatibility/2006" xmlns:hp="http://schemas.haansoft.com/office/presentation/8.0" kumimoji="0" lang="en-US" altLang="ko-KR" sz="1900" b="1" i="0" u="none" strike="noStrike" kern="1200" cap="none" spc="0" normalizeH="0" baseline="0" mc:Ignorable="hp" hp:hslEmbossed="0">
                <a:solidFill>
                  <a:srgbClr val="0000ff"/>
                </a:solidFill>
                <a:latin typeface="배달의민족 주아"/>
                <a:ea typeface="배달의민족 주아"/>
              </a:rPr>
              <a:t>.</a:t>
            </a:r>
            <a:r>
              <a:rPr xmlns:mc="http://schemas.openxmlformats.org/markup-compatibility/2006" xmlns:hp="http://schemas.haansoft.com/office/presentation/8.0" kumimoji="0" lang="ko-KR" altLang="en-US" sz="1900" b="1" i="0" u="none" strike="noStrike" kern="1200" cap="none" spc="0" normalizeH="0" baseline="0" mc:Ignorable="hp" hp:hslEmbossed="0">
                <a:solidFill>
                  <a:srgbClr val="0000ff"/>
                </a:solidFill>
                <a:latin typeface="배달의민족 주아"/>
                <a:ea typeface="배달의민족 주아"/>
              </a:rPr>
              <a:t> 하지만 왕으로서 약속한 보상을 하지 않을 순 없겠지</a:t>
            </a:r>
            <a:r>
              <a:rPr xmlns:mc="http://schemas.openxmlformats.org/markup-compatibility/2006" xmlns:hp="http://schemas.haansoft.com/office/presentation/8.0" kumimoji="0" lang="en-US" altLang="ko-KR" sz="1900" b="1" i="0" u="none" strike="noStrike" kern="1200" cap="none" spc="0" normalizeH="0" baseline="0" mc:Ignorable="hp" hp:hslEmbossed="0">
                <a:solidFill>
                  <a:srgbClr val="0000ff"/>
                </a:solidFill>
                <a:latin typeface="배달의민족 주아"/>
                <a:ea typeface="배달의민족 주아"/>
              </a:rPr>
              <a:t>.’</a:t>
            </a:r>
            <a:r>
              <a:rPr xmlns:mc="http://schemas.openxmlformats.org/markup-compatibility/2006" xmlns:hp="http://schemas.haansoft.com/office/presentation/8.0" kumimoji="0" lang="ko-KR" altLang="en-US" sz="1900" b="1" i="0" u="none" strike="noStrike" kern="1200" cap="none" spc="0" normalizeH="0" baseline="0" mc:Ignorable="hp" hp:hslEmbossed="0">
                <a:solidFill>
                  <a:schemeClr val="dk1"/>
                </a:solidFill>
                <a:latin typeface="배달의민족 주아"/>
                <a:ea typeface="배달의민족 주아"/>
              </a:rPr>
              <a:t> 하고 생각했습니다</a:t>
            </a:r>
            <a:r>
              <a:rPr xmlns:mc="http://schemas.openxmlformats.org/markup-compatibility/2006" xmlns:hp="http://schemas.haansoft.com/office/presentation/8.0" kumimoji="0" lang="en-US" altLang="ko-KR" sz="1900" b="1" i="0" u="none" strike="noStrike" kern="1200" cap="none" spc="0" normalizeH="0" baseline="0" mc:Ignorable="hp" hp:hslEmbossed="0">
                <a:solidFill>
                  <a:schemeClr val="dk1"/>
                </a:solidFill>
                <a:latin typeface="배달의민족 주아"/>
                <a:ea typeface="배달의민족 주아"/>
              </a:rPr>
              <a:t>.</a:t>
            </a:r>
            <a:r>
              <a:rPr xmlns:mc="http://schemas.openxmlformats.org/markup-compatibility/2006" xmlns:hp="http://schemas.haansoft.com/office/presentation/8.0" kumimoji="0" lang="ko-KR" altLang="en-US" sz="1900" b="1" i="0" u="none" strike="noStrike" kern="1200" cap="none" spc="0" normalizeH="0" baseline="0" mc:Ignorable="hp" hp:hslEmbossed="0">
                <a:solidFill>
                  <a:schemeClr val="dk1"/>
                </a:solidFill>
                <a:latin typeface="배달의민족 주아"/>
                <a:ea typeface="배달의민족 주아"/>
              </a:rPr>
              <a:t> </a:t>
            </a:r>
            <a:endParaRPr xmlns:mc="http://schemas.openxmlformats.org/markup-compatibility/2006" xmlns:hp="http://schemas.haansoft.com/office/presentation/8.0" kumimoji="0" lang="ko-KR" altLang="en-US" sz="1900" b="1" i="0" u="none" strike="noStrike" kern="1200" cap="none" spc="0" normalizeH="0" baseline="0" mc:Ignorable="hp" hp:hslEmbossed="0">
              <a:solidFill>
                <a:schemeClr val="dk1"/>
              </a:solidFill>
              <a:latin typeface="배달의민족 주아"/>
              <a:ea typeface="배달의민족 주아"/>
            </a:endParaRPr>
          </a:p>
        </p:txBody>
      </p:sp>
      <p:pic>
        <p:nvPicPr>
          <p:cNvPr id="22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50976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/>
          <a:srcRect l="25770" t="22700" r="55160" b="35040"/>
          <a:stretch>
            <a:fillRect/>
          </a:stretch>
        </p:blipFill>
        <p:spPr>
          <a:xfrm>
            <a:off x="207433" y="190498"/>
            <a:ext cx="1467661" cy="749357"/>
          </a:xfrm>
          <a:prstGeom prst="rect">
            <a:avLst/>
          </a:prstGeom>
        </p:spPr>
      </p:pic>
      <p:sp>
        <p:nvSpPr>
          <p:cNvPr id="7" name=""/>
          <p:cNvSpPr txBox="1"/>
          <p:nvPr/>
        </p:nvSpPr>
        <p:spPr>
          <a:xfrm>
            <a:off x="369094" y="363140"/>
            <a:ext cx="1226343" cy="44458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2400" b="0" i="0" u="none" strike="noStrike" kern="1200" cap="none" spc="0" normalizeH="0" baseline="0" mc:Ignorable="hp" hp:hslEmbossed="0">
                <a:solidFill>
                  <a:srgbClr val="521b00"/>
                </a:solidFill>
                <a:latin typeface="배달의민족 도현"/>
                <a:ea typeface="배달의민족 도현"/>
              </a:rPr>
              <a:t>쌀한톨</a:t>
            </a:r>
            <a:endParaRPr xmlns:mc="http://schemas.openxmlformats.org/markup-compatibility/2006" xmlns:hp="http://schemas.haansoft.com/office/presentation/8.0" kumimoji="0" lang="ko-KR" altLang="en-US" sz="2400" b="0" i="0" u="none" strike="noStrike" kern="1200" cap="none" spc="0" normalizeH="0" baseline="0" mc:Ignorable="hp" hp:hslEmbossed="0">
              <a:solidFill>
                <a:srgbClr val="521b00"/>
              </a:solidFill>
              <a:latin typeface="배달의민족 도현"/>
              <a:ea typeface="배달의민족 도현"/>
            </a:endParaRPr>
          </a:p>
        </p:txBody>
      </p:sp>
      <p:graphicFrame>
        <p:nvGraphicFramePr>
          <p:cNvPr id="11" name=""/>
          <p:cNvGraphicFramePr/>
          <p:nvPr/>
        </p:nvGraphicFramePr>
        <p:xfrm>
          <a:off x="7086922" y="1717299"/>
          <a:ext cx="956615" cy="367665"/>
        </p:xfrm>
        <a:graphic>
          <a:graphicData uri="http://schemas.openxmlformats.org/drawingml/2006/table">
            <a:tbl>
              <a:tblPr firstRow="1" bandRow="1"/>
              <a:tblGrid>
                <a:gridCol w="956615"/>
              </a:tblGrid>
              <a:tr h="244215">
                <a:tc>
                  <a:txBody>
                    <a:bodyPr vert="horz" lIns="91440" tIns="45720" rIns="91440" bIns="45720" anchor="ctr" anchorCtr="0"/>
                    <a:p>
                      <a:pPr>
                        <a:defRPr/>
                      </a:pPr>
                      <a:endParaRPr lang="ko-KR" altLang="en-US"/>
                    </a:p>
                  </a:txBody>
                  <a:tcPr marL="91440" marR="91440" anchor="ctr">
                    <a:lnL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L>
                    <a:lnR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R>
                    <a:lnT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T>
                    <a:lnB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"/>
          <p:cNvSpPr/>
          <p:nvPr/>
        </p:nvSpPr>
        <p:spPr>
          <a:xfrm>
            <a:off x="1316314" y="1508397"/>
            <a:ext cx="9559371" cy="2799277"/>
          </a:xfrm>
          <a:prstGeom prst="wedgeRoundRectCallout">
            <a:avLst>
              <a:gd name="adj1" fmla="val 42143"/>
              <a:gd name="adj2" fmla="val 68131"/>
              <a:gd name="adj3" fmla="val 16667"/>
            </a:avLst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8000">
                <a:alpha val="100000"/>
              </a:srgbClr>
            </a:solidFill>
            <a:prstDash val="solid"/>
            <a:miter/>
          </a:ln>
        </p:spPr>
        <p:txBody>
          <a:bodyPr vert="horz" wrap="square" lIns="91440" tIns="45720" rIns="91440" bIns="45720" anchor="ctr"/>
          <a:p>
            <a:pPr marL="0" indent="0" algn="ctr" defTabSz="914400" rtl="0" eaLnBrk="1" latin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xmlns:mc="http://schemas.openxmlformats.org/markup-compatibility/2006" xmlns:hp="http://schemas.haansoft.com/office/presentation/8.0" kumimoji="0" lang="en-US" altLang="ko-KR" sz="3000" b="1" i="0" u="none" strike="noStrike" kern="1200" cap="none" spc="0" normalizeH="0" baseline="0" mc:Ignorable="hp" hp:hslEmbossed="0">
              <a:solidFill>
                <a:srgbClr val="0000ff"/>
              </a:solidFill>
              <a:latin typeface="배달의민족 도현"/>
              <a:ea typeface="배달의민족 도현"/>
            </a:endParaRPr>
          </a:p>
          <a:p>
            <a:pPr marL="0" indent="0" algn="ctr" defTabSz="914400" rtl="0" eaLnBrk="1" latin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en-US" altLang="ko-KR" sz="3000" b="1" i="0" u="none" strike="noStrike" kern="1200" cap="none" spc="0" normalizeH="0" baseline="0" mc:Ignorable="hp" hp:hslEmbossed="0">
                <a:solidFill>
                  <a:srgbClr val="0000ff"/>
                </a:solidFill>
                <a:latin typeface="배달의민족 도현"/>
                <a:ea typeface="배달의민족 도현"/>
              </a:rPr>
              <a:t>29</a:t>
            </a:r>
            <a:r>
              <a:rPr xmlns:mc="http://schemas.openxmlformats.org/markup-compatibility/2006" xmlns:hp="http://schemas.haansoft.com/office/presentation/8.0" kumimoji="0" lang="ko-KR" altLang="en-US" sz="3000" b="1" i="0" u="none" strike="noStrike" kern="1200" cap="none" spc="0" normalizeH="0" baseline="0" mc:Ignorable="hp" hp:hslEmbossed="0">
                <a:solidFill>
                  <a:srgbClr val="0000ff"/>
                </a:solidFill>
                <a:latin typeface="배달의민족 도현"/>
                <a:ea typeface="배달의민족 도현"/>
              </a:rPr>
              <a:t>일째</a:t>
            </a:r>
            <a:r>
              <a:rPr xmlns:mc="http://schemas.openxmlformats.org/markup-compatibility/2006" xmlns:hp="http://schemas.haansoft.com/office/presentation/8.0" kumimoji="0" lang="ko-KR" altLang="en-US" sz="3000" b="1" i="0" u="none" strike="noStrike" kern="1200" cap="none" spc="0" normalizeH="0" baseline="0" mc:Ignorable="hp" hp:hslEmbossed="0">
                <a:solidFill>
                  <a:srgbClr val="000000"/>
                </a:solidFill>
                <a:latin typeface="배달의민족 도현"/>
                <a:ea typeface="배달의민족 도현"/>
              </a:rPr>
              <a:t>  라니는 왕실의 곳간 두 곳에 쌓여 있던 </a:t>
            </a:r>
            <a:endParaRPr xmlns:mc="http://schemas.openxmlformats.org/markup-compatibility/2006" xmlns:hp="http://schemas.haansoft.com/office/presentation/8.0" kumimoji="0" lang="ko-KR" altLang="en-US" sz="3000" b="1" i="0" u="none" strike="noStrike" kern="1200" cap="none" spc="0" normalizeH="0" baseline="0" mc:Ignorable="hp" hp:hslEmbossed="0">
              <a:solidFill>
                <a:srgbClr val="000000"/>
              </a:solidFill>
              <a:latin typeface="배달의민족 도현"/>
              <a:ea typeface="배달의민족 도현"/>
            </a:endParaRPr>
          </a:p>
          <a:p>
            <a:pPr marL="0" indent="0" algn="ctr" defTabSz="914400" rtl="0" eaLnBrk="1" latin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3000" b="1" i="0" u="none" strike="noStrike" kern="1200" cap="none" spc="0" normalizeH="0" baseline="0" mc:Ignorable="hp" hp:hslEmbossed="0">
                <a:solidFill>
                  <a:srgbClr val="000000"/>
                </a:solidFill>
                <a:latin typeface="배달의민족 도현"/>
                <a:ea typeface="배달의민족 도현"/>
              </a:rPr>
              <a:t>쌀을 모두 다 받았습니다</a:t>
            </a:r>
            <a:r>
              <a:rPr xmlns:mc="http://schemas.openxmlformats.org/markup-compatibility/2006" xmlns:hp="http://schemas.haansoft.com/office/presentation/8.0" kumimoji="0" lang="en-US" altLang="ko-KR" sz="3000" b="1" i="0" u="none" strike="noStrike" kern="1200" cap="none" spc="0" normalizeH="0" baseline="0" mc:Ignorable="hp" hp:hslEmbossed="0">
                <a:solidFill>
                  <a:srgbClr val="000000"/>
                </a:solidFill>
                <a:latin typeface="배달의민족 도현"/>
                <a:ea typeface="배달의민족 도현"/>
              </a:rPr>
              <a:t>.</a:t>
            </a:r>
            <a:r>
              <a:rPr xmlns:mc="http://schemas.openxmlformats.org/markup-compatibility/2006" xmlns:hp="http://schemas.haansoft.com/office/presentation/8.0" kumimoji="0" lang="ko-KR" altLang="en-US" sz="3000" b="1" i="0" u="none" strike="noStrike" kern="1200" cap="none" spc="0" normalizeH="0" baseline="0" mc:Ignorable="hp" hp:hslEmbossed="0">
                <a:solidFill>
                  <a:srgbClr val="000000"/>
                </a:solidFill>
                <a:latin typeface="배달의민족 도현"/>
                <a:ea typeface="배달의민족 도현"/>
              </a:rPr>
              <a:t> </a:t>
            </a:r>
            <a:endParaRPr xmlns:mc="http://schemas.openxmlformats.org/markup-compatibility/2006" xmlns:hp="http://schemas.haansoft.com/office/presentation/8.0" kumimoji="0" lang="ko-KR" altLang="en-US" sz="3000" b="1" i="0" u="none" strike="noStrike" kern="1200" cap="none" spc="0" normalizeH="0" baseline="0" mc:Ignorable="hp" hp:hslEmbossed="0">
              <a:solidFill>
                <a:srgbClr val="000000"/>
              </a:solidFill>
              <a:latin typeface="배달의민족 도현"/>
              <a:ea typeface="배달의민족 도현"/>
            </a:endParaRPr>
          </a:p>
          <a:p>
            <a:pPr marL="0" indent="0" algn="ctr" defTabSz="914400" rtl="0" eaLnBrk="1" latin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xmlns:mc="http://schemas.openxmlformats.org/markup-compatibility/2006" xmlns:hp="http://schemas.haansoft.com/office/presentation/8.0" kumimoji="0" lang="en-US" altLang="ko-KR" sz="3000" b="1" i="0" u="none" strike="noStrike" kern="1200" cap="none" spc="0" normalizeH="0" baseline="0" mc:Ignorable="hp" hp:hslEmbossed="0">
              <a:solidFill>
                <a:srgbClr val="0000ff"/>
              </a:solidFill>
              <a:latin typeface="배달의민족 도현"/>
              <a:ea typeface="배달의민족 도현"/>
            </a:endParaRPr>
          </a:p>
        </p:txBody>
      </p:sp>
      <p:graphicFrame>
        <p:nvGraphicFramePr>
          <p:cNvPr id="14" name=""/>
          <p:cNvGraphicFramePr/>
          <p:nvPr/>
        </p:nvGraphicFramePr>
        <p:xfrm>
          <a:off x="7790907" y="2644888"/>
          <a:ext cx="1018559" cy="367665"/>
        </p:xfrm>
        <a:graphic>
          <a:graphicData uri="http://schemas.openxmlformats.org/drawingml/2006/table">
            <a:tbl>
              <a:tblPr firstRow="1" bandRow="1"/>
              <a:tblGrid>
                <a:gridCol w="1018559"/>
              </a:tblGrid>
              <a:tr h="291205">
                <a:tc>
                  <a:txBody>
                    <a:bodyPr vert="horz" lIns="91440" tIns="45720" rIns="91440" bIns="45720" anchor="ctr" anchorCtr="0"/>
                    <a:p>
                      <a:pPr>
                        <a:defRPr/>
                      </a:pPr>
                      <a:endParaRPr lang="ko-KR" altLang="en-US"/>
                    </a:p>
                  </a:txBody>
                  <a:tcPr marL="91440" marR="91440" anchor="ctr">
                    <a:lnL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L>
                    <a:lnR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R>
                    <a:lnT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T>
                    <a:lnB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2"/>
          <p:cNvPicPr>
            <a:picLocks noChangeAspect="1"/>
          </p:cNvPicPr>
          <p:nvPr/>
        </p:nvPicPr>
        <p:blipFill rotWithShape="1">
          <a:blip r:embed="rId2"/>
          <a:srcRect l="25770" t="22700" r="55160" b="35040"/>
          <a:stretch>
            <a:fillRect/>
          </a:stretch>
        </p:blipFill>
        <p:spPr>
          <a:xfrm>
            <a:off x="207433" y="190499"/>
            <a:ext cx="1467661" cy="1102863"/>
          </a:xfrm>
          <a:prstGeom prst="rect">
            <a:avLst/>
          </a:prstGeom>
        </p:spPr>
      </p:pic>
      <p:sp>
        <p:nvSpPr>
          <p:cNvPr id="7" name=""/>
          <p:cNvSpPr txBox="1"/>
          <p:nvPr/>
        </p:nvSpPr>
        <p:spPr>
          <a:xfrm>
            <a:off x="369094" y="363140"/>
            <a:ext cx="1226343" cy="81605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2400" b="0" i="0" u="none" strike="noStrike" kern="1200" cap="none" spc="0" normalizeH="0" baseline="0" mc:Ignorable="hp" hp:hslEmbossed="0">
                <a:solidFill>
                  <a:srgbClr val="521b00"/>
                </a:solidFill>
                <a:latin typeface="배달의민족 도현"/>
                <a:ea typeface="배달의민족 도현"/>
              </a:rPr>
              <a:t>표지</a:t>
            </a:r>
            <a:endParaRPr xmlns:mc="http://schemas.openxmlformats.org/markup-compatibility/2006" xmlns:hp="http://schemas.haansoft.com/office/presentation/8.0" kumimoji="0" lang="ko-KR" altLang="en-US" sz="2400" b="0" i="0" u="none" strike="noStrike" kern="1200" cap="none" spc="0" normalizeH="0" baseline="0" mc:Ignorable="hp" hp:hslEmbossed="0">
              <a:solidFill>
                <a:srgbClr val="521b00"/>
              </a:solidFill>
              <a:latin typeface="배달의민족 도현"/>
              <a:ea typeface="배달의민족 도현"/>
            </a:endParaRPr>
          </a:p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2400" b="0" i="0" u="none" strike="noStrike" kern="1200" cap="none" spc="0" normalizeH="0" baseline="0" mc:Ignorable="hp" hp:hslEmbossed="0">
                <a:solidFill>
                  <a:srgbClr val="521b00"/>
                </a:solidFill>
                <a:latin typeface="배달의민족 도현"/>
                <a:ea typeface="배달의민족 도현"/>
              </a:rPr>
              <a:t>보기</a:t>
            </a:r>
            <a:endParaRPr xmlns:mc="http://schemas.openxmlformats.org/markup-compatibility/2006" xmlns:hp="http://schemas.haansoft.com/office/presentation/8.0" kumimoji="0" lang="ko-KR" altLang="en-US" sz="2400" b="0" i="0" u="none" strike="noStrike" kern="1200" cap="none" spc="0" normalizeH="0" baseline="0" mc:Ignorable="hp" hp:hslEmbossed="0">
              <a:solidFill>
                <a:srgbClr val="521b00"/>
              </a:solidFill>
              <a:latin typeface="배달의민족 도현"/>
              <a:ea typeface="배달의민족 도현"/>
            </a:endParaRPr>
          </a:p>
        </p:txBody>
      </p:sp>
      <p:sp>
        <p:nvSpPr>
          <p:cNvPr id="13" name=""/>
          <p:cNvSpPr/>
          <p:nvPr/>
        </p:nvSpPr>
        <p:spPr>
          <a:xfrm>
            <a:off x="1534583" y="1624542"/>
            <a:ext cx="3333750" cy="3153834"/>
          </a:xfrm>
          <a:prstGeom prst="wedgeRoundRectCallout">
            <a:avLst>
              <a:gd name="adj1" fmla="val 42143"/>
              <a:gd name="adj2" fmla="val 68131"/>
              <a:gd name="adj3" fmla="val 16667"/>
            </a:avLst>
          </a:prstGeom>
          <a:solidFill>
            <a:schemeClr val="lt1"/>
          </a:solidFill>
          <a:ln w="25400">
            <a:solidFill>
              <a:srgbClr val="0080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/>
          <a:p>
            <a:pPr algn="ctr">
              <a:lnSpc>
                <a:spcPct val="130000"/>
              </a:lnSpc>
              <a:spcBef>
                <a:spcPts val="0"/>
              </a:spcBef>
              <a:defRPr/>
            </a:pPr>
            <a:r>
              <a:rPr lang="en-US" altLang="ko-KR" sz="3400" b="1">
                <a:solidFill>
                  <a:srgbClr val="0000ff"/>
                </a:solidFill>
                <a:latin typeface="배달의민족 도현"/>
                <a:ea typeface="배달의민족 도현"/>
              </a:rPr>
              <a:t>‘</a:t>
            </a:r>
            <a:r>
              <a:rPr lang="ko-KR" altLang="en-US" sz="3400" b="1">
                <a:solidFill>
                  <a:srgbClr val="0000ff"/>
                </a:solidFill>
                <a:latin typeface="배달의민족 도현"/>
                <a:ea typeface="배달의민족 도현"/>
              </a:rPr>
              <a:t>쌀 한 톨</a:t>
            </a:r>
            <a:r>
              <a:rPr lang="en-US" altLang="ko-KR" sz="3400" b="1">
                <a:solidFill>
                  <a:srgbClr val="0000ff"/>
                </a:solidFill>
                <a:latin typeface="배달의민족 도현"/>
                <a:ea typeface="배달의민족 도현"/>
              </a:rPr>
              <a:t>’</a:t>
            </a:r>
            <a:endParaRPr lang="ko-KR" altLang="en-US" sz="3400" b="1">
              <a:solidFill>
                <a:srgbClr val="0000ff"/>
              </a:solidFill>
              <a:latin typeface="배달의민족 도현"/>
              <a:ea typeface="배달의민족 도현"/>
            </a:endParaRPr>
          </a:p>
          <a:p>
            <a:pPr algn="ctr">
              <a:lnSpc>
                <a:spcPct val="130000"/>
              </a:lnSpc>
              <a:spcBef>
                <a:spcPts val="0"/>
              </a:spcBef>
              <a:defRPr/>
            </a:pPr>
            <a:r>
              <a:rPr lang="ko-KR" altLang="en-US" sz="2700">
                <a:solidFill>
                  <a:srgbClr val="1a4d1a"/>
                </a:solidFill>
                <a:latin typeface="배달의민족 도현"/>
                <a:ea typeface="배달의민족 도현"/>
              </a:rPr>
              <a:t>그림책을 </a:t>
            </a:r>
            <a:endParaRPr lang="ko-KR" altLang="en-US" sz="2700">
              <a:solidFill>
                <a:srgbClr val="1a4d1a"/>
              </a:solidFill>
              <a:latin typeface="배달의민족 도현"/>
              <a:ea typeface="배달의민족 도현"/>
            </a:endParaRPr>
          </a:p>
          <a:p>
            <a:pPr algn="ctr">
              <a:lnSpc>
                <a:spcPct val="130000"/>
              </a:lnSpc>
              <a:spcBef>
                <a:spcPts val="0"/>
              </a:spcBef>
              <a:defRPr/>
            </a:pPr>
            <a:r>
              <a:rPr lang="ko-KR" altLang="en-US" sz="2700">
                <a:solidFill>
                  <a:srgbClr val="1a4d1a"/>
                </a:solidFill>
                <a:latin typeface="배달의민족 도현"/>
                <a:ea typeface="배달의민족 도현"/>
              </a:rPr>
              <a:t>함께 봐요</a:t>
            </a:r>
            <a:r>
              <a:rPr lang="en-US" altLang="ko-KR" sz="2700">
                <a:solidFill>
                  <a:srgbClr val="1a4d1a"/>
                </a:solidFill>
                <a:latin typeface="배달의민족 도현"/>
                <a:ea typeface="배달의민족 도현"/>
              </a:rPr>
              <a:t>!</a:t>
            </a:r>
            <a:endParaRPr lang="en-US" altLang="ko-KR" sz="2700">
              <a:solidFill>
                <a:srgbClr val="1a4d1a"/>
              </a:solidFill>
              <a:latin typeface="배달의민족 도현"/>
              <a:ea typeface="배달의민족 도현"/>
            </a:endParaRPr>
          </a:p>
          <a:p>
            <a:pPr algn="ctr">
              <a:lnSpc>
                <a:spcPct val="130000"/>
              </a:lnSpc>
              <a:spcBef>
                <a:spcPts val="0"/>
              </a:spcBef>
              <a:defRPr/>
            </a:pPr>
            <a:endParaRPr lang="ko-KR" altLang="en-US" sz="2700">
              <a:solidFill>
                <a:srgbClr val="ff0000"/>
              </a:solidFill>
              <a:latin typeface="배달의민족 도현"/>
              <a:ea typeface="배달의민족 도현"/>
            </a:endParaRPr>
          </a:p>
        </p:txBody>
      </p:sp>
      <p:pic>
        <p:nvPicPr>
          <p:cNvPr id="14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922934" y="0"/>
            <a:ext cx="6269065" cy="6858000"/>
          </a:xfrm>
          <a:prstGeom prst="rect">
            <a:avLst/>
          </a:prstGeom>
        </p:spPr>
      </p:pic>
      <p:graphicFrame>
        <p:nvGraphicFramePr>
          <p:cNvPr id="15" name=""/>
          <p:cNvGraphicFramePr/>
          <p:nvPr/>
        </p:nvGraphicFramePr>
        <p:xfrm>
          <a:off x="5375910" y="3429000"/>
          <a:ext cx="1440180" cy="367665"/>
        </p:xfrm>
        <a:graphic>
          <a:graphicData uri="http://schemas.openxmlformats.org/drawingml/2006/table">
            <a:tbl>
              <a:tblPr firstRow="1" bandRow="1"/>
              <a:tblGrid>
                <a:gridCol w="1440180"/>
              </a:tblGrid>
              <a:tr h="0">
                <a:tc>
                  <a:txBody>
                    <a:bodyPr vert="horz" lIns="91440" tIns="45720" rIns="91440" bIns="45720" anchor="ctr" anchorCtr="0"/>
                    <a:p>
                      <a:pPr>
                        <a:defRPr/>
                      </a:pPr>
                      <a:endParaRPr lang="ko-KR" altLang="en-US"/>
                    </a:p>
                  </a:txBody>
                  <a:tcPr marL="91440" marR="91440" anchor="ctr">
                    <a:lnL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L>
                    <a:lnR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R>
                    <a:lnT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T>
                    <a:lnB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"/>
          <p:cNvGraphicFramePr/>
          <p:nvPr/>
        </p:nvGraphicFramePr>
        <p:xfrm>
          <a:off x="7086922" y="1717299"/>
          <a:ext cx="956615" cy="367665"/>
        </p:xfrm>
        <a:graphic>
          <a:graphicData uri="http://schemas.openxmlformats.org/drawingml/2006/table">
            <a:tbl>
              <a:tblPr firstRow="1" bandRow="1"/>
              <a:tblGrid>
                <a:gridCol w="956615"/>
              </a:tblGrid>
              <a:tr h="244215">
                <a:tc>
                  <a:txBody>
                    <a:bodyPr vert="horz" lIns="91440" tIns="45720" rIns="91440" bIns="45720" anchor="ctr" anchorCtr="0"/>
                    <a:p>
                      <a:pPr>
                        <a:defRPr/>
                      </a:pPr>
                      <a:endParaRPr lang="ko-KR" altLang="en-US"/>
                    </a:p>
                  </a:txBody>
                  <a:tcPr marL="91440" marR="91440" anchor="ctr">
                    <a:lnL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L>
                    <a:lnR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R>
                    <a:lnT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T>
                    <a:lnB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"/>
          <p:cNvGraphicFramePr/>
          <p:nvPr/>
        </p:nvGraphicFramePr>
        <p:xfrm>
          <a:off x="7790907" y="2644888"/>
          <a:ext cx="1018559" cy="367665"/>
        </p:xfrm>
        <a:graphic>
          <a:graphicData uri="http://schemas.openxmlformats.org/drawingml/2006/table">
            <a:tbl>
              <a:tblPr firstRow="1" bandRow="1"/>
              <a:tblGrid>
                <a:gridCol w="1018559"/>
              </a:tblGrid>
              <a:tr h="291205">
                <a:tc>
                  <a:txBody>
                    <a:bodyPr vert="horz" lIns="91440" tIns="45720" rIns="91440" bIns="45720" anchor="ctr" anchorCtr="0"/>
                    <a:p>
                      <a:pPr>
                        <a:defRPr/>
                      </a:pPr>
                      <a:endParaRPr lang="ko-KR" altLang="en-US"/>
                    </a:p>
                  </a:txBody>
                  <a:tcPr marL="91440" marR="91440" anchor="ctr">
                    <a:lnL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L>
                    <a:lnR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R>
                    <a:lnT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T>
                    <a:lnB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</a:tr>
            </a:tbl>
          </a:graphicData>
        </a:graphic>
      </p:graphicFrame>
      <p:sp>
        <p:nvSpPr>
          <p:cNvPr id="19" name="사각형: 둥근 모서리 21"/>
          <p:cNvSpPr/>
          <p:nvPr/>
        </p:nvSpPr>
        <p:spPr>
          <a:xfrm>
            <a:off x="19050" y="5164369"/>
            <a:ext cx="12192000" cy="1595434"/>
          </a:xfrm>
          <a:prstGeom prst="roundRect">
            <a:avLst>
              <a:gd name="adj" fmla="val 6925"/>
            </a:avLst>
          </a:prstGeom>
          <a:solidFill>
            <a:srgbClr val="ead3a9">
              <a:alpha val="29020"/>
            </a:srgbClr>
          </a:solidFill>
          <a:ln w="76200" cap="flat" cmpd="thickThin" algn="ctr">
            <a:solidFill>
              <a:srgbClr val="b79861">
                <a:alpha val="80000"/>
              </a:srgbClr>
            </a:solidFill>
            <a:prstDash val="solid"/>
            <a:miter/>
          </a:ln>
        </p:spPr>
        <p:txBody>
          <a:bodyPr anchor="ctr"/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1900" b="1" i="0" u="none" strike="noStrike" kern="1200" cap="none" spc="0" normalizeH="0" baseline="0" mc:Ignorable="hp" hp:hslEmbossed="0">
                <a:solidFill>
                  <a:schemeClr val="dk1"/>
                </a:solidFill>
                <a:latin typeface="배달의민족 주아"/>
                <a:ea typeface="배달의민족 주아"/>
              </a:rPr>
              <a:t>마지막 </a:t>
            </a:r>
            <a:r>
              <a:rPr xmlns:mc="http://schemas.openxmlformats.org/markup-compatibility/2006" xmlns:hp="http://schemas.haansoft.com/office/presentation/8.0" kumimoji="0" lang="en-US" altLang="ko-KR" sz="1900" b="1" i="0" u="none" strike="noStrike" kern="1200" cap="none" spc="0" normalizeH="0" baseline="0" mc:Ignorable="hp" hp:hslEmbossed="0">
                <a:solidFill>
                  <a:schemeClr val="dk1"/>
                </a:solidFill>
                <a:latin typeface="배달의민족 주아"/>
                <a:ea typeface="배달의민족 주아"/>
              </a:rPr>
              <a:t>30</a:t>
            </a:r>
            <a:r>
              <a:rPr xmlns:mc="http://schemas.openxmlformats.org/markup-compatibility/2006" xmlns:hp="http://schemas.haansoft.com/office/presentation/8.0" kumimoji="0" lang="ko-KR" altLang="en-US" sz="1900" b="1" i="0" u="none" strike="noStrike" kern="1200" cap="none" spc="0" normalizeH="0" baseline="0" mc:Ignorable="hp" hp:hslEmbossed="0">
                <a:solidFill>
                  <a:schemeClr val="dk1"/>
                </a:solidFill>
                <a:latin typeface="배달의민족 주아"/>
                <a:ea typeface="배달의민족 주아"/>
              </a:rPr>
              <a:t>일째에는 </a:t>
            </a:r>
            <a:r>
              <a:rPr xmlns:mc="http://schemas.openxmlformats.org/markup-compatibility/2006" xmlns:hp="http://schemas.haansoft.com/office/presentation/8.0" kumimoji="0" lang="en-US" altLang="ko-KR" sz="1900" b="1" i="0" u="none" strike="noStrike" kern="1200" cap="none" spc="0" normalizeH="0" baseline="0" mc:Ignorable="hp" hp:hslEmbossed="0">
                <a:solidFill>
                  <a:schemeClr val="dk1"/>
                </a:solidFill>
                <a:latin typeface="배달의민족 주아"/>
                <a:ea typeface="배달의민족 주아"/>
              </a:rPr>
              <a:t>256</a:t>
            </a:r>
            <a:r>
              <a:rPr xmlns:mc="http://schemas.openxmlformats.org/markup-compatibility/2006" xmlns:hp="http://schemas.haansoft.com/office/presentation/8.0" kumimoji="0" lang="ko-KR" altLang="en-US" sz="1900" b="1" i="0" u="none" strike="noStrike" kern="1200" cap="none" spc="0" normalizeH="0" baseline="0" mc:Ignorable="hp" hp:hslEmbossed="0">
                <a:solidFill>
                  <a:schemeClr val="dk1"/>
                </a:solidFill>
                <a:latin typeface="배달의민족 주아"/>
                <a:ea typeface="배달의민족 주아"/>
              </a:rPr>
              <a:t>마리의 코끼리들이 왕실의곳간</a:t>
            </a:r>
            <a:r>
              <a:rPr xmlns:mc="http://schemas.openxmlformats.org/markup-compatibility/2006" xmlns:hp="http://schemas.haansoft.com/office/presentation/8.0" kumimoji="0" lang="ko-KR" altLang="en-US" sz="2600" b="1" i="0" u="none" strike="noStrike" kern="1200" cap="none" spc="0" normalizeH="0" baseline="0" mc:Ignorable="hp" hp:hslEmbossed="0">
                <a:solidFill>
                  <a:srgbClr val="0000ff"/>
                </a:solidFill>
                <a:latin typeface="배달의민족 주아"/>
                <a:ea typeface="배달의민족 주아"/>
              </a:rPr>
              <a:t> 네 곳</a:t>
            </a:r>
            <a:r>
              <a:rPr xmlns:mc="http://schemas.openxmlformats.org/markup-compatibility/2006" xmlns:hp="http://schemas.haansoft.com/office/presentation/8.0" kumimoji="0" lang="ko-KR" altLang="en-US" sz="1900" b="1" i="0" u="none" strike="noStrike" kern="1200" cap="none" spc="0" normalizeH="0" baseline="0" mc:Ignorable="hp" hp:hslEmbossed="0">
                <a:solidFill>
                  <a:schemeClr val="dk1"/>
                </a:solidFill>
                <a:latin typeface="배달의민족 주아"/>
                <a:ea typeface="배달의민족 주아"/>
              </a:rPr>
              <a:t>에 쌓여있던 </a:t>
            </a:r>
            <a:endParaRPr xmlns:mc="http://schemas.openxmlformats.org/markup-compatibility/2006" xmlns:hp="http://schemas.haansoft.com/office/presentation/8.0" kumimoji="0" lang="en-US" altLang="ko-KR" sz="1900" b="1" i="0" u="none" strike="noStrike" kern="1200" cap="none" spc="0" normalizeH="0" baseline="0" mc:Ignorable="hp" hp:hslEmbossed="0">
              <a:solidFill>
                <a:schemeClr val="dk1"/>
              </a:solidFill>
              <a:latin typeface="배달의민족 주아"/>
              <a:ea typeface="배달의민족 주아"/>
            </a:endParaRPr>
          </a:p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en-US" altLang="ko-KR" sz="3300" b="1" i="0" u="none" strike="noStrike" kern="1200" cap="none" spc="0" normalizeH="0" baseline="0" mc:Ignorable="hp" hp:hslEmbossed="0">
                <a:solidFill>
                  <a:srgbClr val="0000ff"/>
                </a:solidFill>
                <a:latin typeface="배달의민족 주아"/>
                <a:ea typeface="배달의민족 주아"/>
              </a:rPr>
              <a:t>536,870,912</a:t>
            </a:r>
            <a:r>
              <a:rPr xmlns:mc="http://schemas.openxmlformats.org/markup-compatibility/2006" xmlns:hp="http://schemas.haansoft.com/office/presentation/8.0" kumimoji="0" lang="ko-KR" altLang="en-US" sz="3300" b="1" i="0" u="none" strike="noStrike" kern="1200" cap="none" spc="0" normalizeH="0" baseline="0" mc:Ignorable="hp" hp:hslEmbossed="0">
                <a:solidFill>
                  <a:srgbClr val="0000ff"/>
                </a:solidFill>
                <a:latin typeface="배달의민족 주아"/>
                <a:ea typeface="배달의민족 주아"/>
              </a:rPr>
              <a:t>톨의</a:t>
            </a:r>
            <a:r>
              <a:rPr xmlns:mc="http://schemas.openxmlformats.org/markup-compatibility/2006" xmlns:hp="http://schemas.haansoft.com/office/presentation/8.0" kumimoji="0" lang="en-US" altLang="ko-KR" sz="3300" b="1" i="0" u="none" strike="noStrike" kern="1200" cap="none" spc="0" normalizeH="0" baseline="0" mc:Ignorable="hp" hp:hslEmbossed="0">
                <a:solidFill>
                  <a:srgbClr val="0000ff"/>
                </a:solidFill>
                <a:latin typeface="배달의민족 주아"/>
                <a:ea typeface="배달의민족 주아"/>
              </a:rPr>
              <a:t> </a:t>
            </a:r>
            <a:r>
              <a:rPr xmlns:mc="http://schemas.openxmlformats.org/markup-compatibility/2006" xmlns:hp="http://schemas.haansoft.com/office/presentation/8.0" kumimoji="0" lang="ko-KR" altLang="en-US" sz="3300" b="1" i="0" u="none" strike="noStrike" kern="1200" cap="none" spc="0" normalizeH="0" baseline="0" mc:Ignorable="hp" hp:hslEmbossed="0">
                <a:solidFill>
                  <a:srgbClr val="0000ff"/>
                </a:solidFill>
                <a:latin typeface="배달의민족 주아"/>
                <a:ea typeface="배달의민족 주아"/>
              </a:rPr>
              <a:t>쌀</a:t>
            </a:r>
            <a:r>
              <a:rPr xmlns:mc="http://schemas.openxmlformats.org/markup-compatibility/2006" xmlns:hp="http://schemas.haansoft.com/office/presentation/8.0" kumimoji="0" lang="ko-KR" altLang="en-US" sz="1900" b="1" i="0" u="none" strike="noStrike" kern="1200" cap="none" spc="0" normalizeH="0" baseline="0" mc:Ignorable="hp" hp:hslEmbossed="0">
                <a:solidFill>
                  <a:schemeClr val="dk1"/>
                </a:solidFill>
                <a:latin typeface="배달의민족 주아"/>
                <a:ea typeface="배달의민족 주아"/>
              </a:rPr>
              <a:t>을 싣고 수도를 가로질러 지방으로 내려갔습니다</a:t>
            </a:r>
            <a:r>
              <a:rPr xmlns:mc="http://schemas.openxmlformats.org/markup-compatibility/2006" xmlns:hp="http://schemas.haansoft.com/office/presentation/8.0" kumimoji="0" lang="en-US" altLang="ko-KR" sz="1900" b="1" i="0" u="none" strike="noStrike" kern="1200" cap="none" spc="0" normalizeH="0" baseline="0" mc:Ignorable="hp" hp:hslEmbossed="0">
                <a:solidFill>
                  <a:schemeClr val="dk1"/>
                </a:solidFill>
                <a:latin typeface="배달의민족 주아"/>
                <a:ea typeface="배달의민족 주아"/>
              </a:rPr>
              <a:t>.</a:t>
            </a:r>
            <a:r>
              <a:rPr xmlns:mc="http://schemas.openxmlformats.org/markup-compatibility/2006" xmlns:hp="http://schemas.haansoft.com/office/presentation/8.0" kumimoji="0" lang="ko-KR" altLang="en-US" sz="1900" b="1" i="0" u="none" strike="noStrike" kern="1200" cap="none" spc="0" normalizeH="0" baseline="0" mc:Ignorable="hp" hp:hslEmbossed="0">
                <a:solidFill>
                  <a:schemeClr val="dk1"/>
                </a:solidFill>
                <a:latin typeface="배달의민족 주아"/>
                <a:ea typeface="배달의민족 주아"/>
              </a:rPr>
              <a:t> </a:t>
            </a:r>
            <a:endParaRPr xmlns:mc="http://schemas.openxmlformats.org/markup-compatibility/2006" xmlns:hp="http://schemas.haansoft.com/office/presentation/8.0" kumimoji="0" lang="ko-KR" altLang="en-US" sz="1900" b="1" i="0" u="none" strike="noStrike" kern="1200" cap="none" spc="0" normalizeH="0" baseline="0" mc:Ignorable="hp" hp:hslEmbossed="0">
              <a:solidFill>
                <a:schemeClr val="dk1"/>
              </a:solidFill>
              <a:latin typeface="배달의민족 주아"/>
              <a:ea typeface="배달의민족 주아"/>
            </a:endParaRPr>
          </a:p>
        </p:txBody>
      </p:sp>
      <p:pic>
        <p:nvPicPr>
          <p:cNvPr id="2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5273314"/>
          </a:xfrm>
          <a:prstGeom prst="rect">
            <a:avLst/>
          </a:prstGeom>
        </p:spPr>
      </p:pic>
      <p:sp>
        <p:nvSpPr>
          <p:cNvPr id="26" name=""/>
          <p:cNvSpPr/>
          <p:nvPr/>
        </p:nvSpPr>
        <p:spPr>
          <a:xfrm>
            <a:off x="8845775" y="4664982"/>
            <a:ext cx="2733903" cy="1451428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en-US" altLang="ko-KR"/>
              <a:t>4</a:t>
            </a:r>
            <a:r>
              <a:rPr lang="ko-KR" altLang="en-US"/>
              <a:t>쪽 모두에 이 그림이</a:t>
            </a:r>
            <a:endParaRPr lang="ko-KR" altLang="en-US"/>
          </a:p>
          <a:p>
            <a:pPr algn="ctr">
              <a:defRPr/>
            </a:pPr>
            <a:r>
              <a:rPr lang="ko-KR" altLang="en-US"/>
              <a:t> 들어있어요</a:t>
            </a:r>
            <a:r>
              <a:rPr lang="en-US" altLang="ko-KR"/>
              <a:t>.</a:t>
            </a:r>
            <a:endParaRPr lang="en-US" altLang="ko-K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/>
          <a:srcRect l="25770" t="22700" r="55160" b="35040"/>
          <a:stretch>
            <a:fillRect/>
          </a:stretch>
        </p:blipFill>
        <p:spPr>
          <a:xfrm>
            <a:off x="207433" y="190498"/>
            <a:ext cx="1467661" cy="749357"/>
          </a:xfrm>
          <a:prstGeom prst="rect">
            <a:avLst/>
          </a:prstGeom>
        </p:spPr>
      </p:pic>
      <p:sp>
        <p:nvSpPr>
          <p:cNvPr id="7" name=""/>
          <p:cNvSpPr txBox="1"/>
          <p:nvPr/>
        </p:nvSpPr>
        <p:spPr>
          <a:xfrm>
            <a:off x="369094" y="363140"/>
            <a:ext cx="1226343" cy="44458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2400" b="0" i="0" u="none" strike="noStrike" kern="1200" cap="none" spc="0" normalizeH="0" baseline="0" mc:Ignorable="hp" hp:hslEmbossed="0">
                <a:solidFill>
                  <a:srgbClr val="521b00"/>
                </a:solidFill>
                <a:latin typeface="배달의민족 도현"/>
                <a:ea typeface="배달의민족 도현"/>
              </a:rPr>
              <a:t>쌀한톨</a:t>
            </a:r>
            <a:endParaRPr xmlns:mc="http://schemas.openxmlformats.org/markup-compatibility/2006" xmlns:hp="http://schemas.haansoft.com/office/presentation/8.0" kumimoji="0" lang="ko-KR" altLang="en-US" sz="2400" b="0" i="0" u="none" strike="noStrike" kern="1200" cap="none" spc="0" normalizeH="0" baseline="0" mc:Ignorable="hp" hp:hslEmbossed="0">
              <a:solidFill>
                <a:srgbClr val="521b00"/>
              </a:solidFill>
              <a:latin typeface="배달의민족 도현"/>
              <a:ea typeface="배달의민족 도현"/>
            </a:endParaRPr>
          </a:p>
        </p:txBody>
      </p:sp>
      <p:graphicFrame>
        <p:nvGraphicFramePr>
          <p:cNvPr id="11" name=""/>
          <p:cNvGraphicFramePr/>
          <p:nvPr/>
        </p:nvGraphicFramePr>
        <p:xfrm>
          <a:off x="7086922" y="1717299"/>
          <a:ext cx="956615" cy="367665"/>
        </p:xfrm>
        <a:graphic>
          <a:graphicData uri="http://schemas.openxmlformats.org/drawingml/2006/table">
            <a:tbl>
              <a:tblPr firstRow="1" bandRow="1"/>
              <a:tblGrid>
                <a:gridCol w="956615"/>
              </a:tblGrid>
              <a:tr h="244215">
                <a:tc>
                  <a:txBody>
                    <a:bodyPr vert="horz" lIns="91440" tIns="45720" rIns="91440" bIns="45720" anchor="ctr" anchorCtr="0"/>
                    <a:p>
                      <a:pPr>
                        <a:defRPr/>
                      </a:pPr>
                      <a:endParaRPr lang="ko-KR" altLang="en-US"/>
                    </a:p>
                  </a:txBody>
                  <a:tcPr marL="91440" marR="91440" anchor="ctr">
                    <a:lnL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L>
                    <a:lnR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R>
                    <a:lnT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T>
                    <a:lnB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"/>
          <p:cNvSpPr/>
          <p:nvPr/>
        </p:nvSpPr>
        <p:spPr>
          <a:xfrm>
            <a:off x="1441046" y="1366013"/>
            <a:ext cx="9559371" cy="4375438"/>
          </a:xfrm>
          <a:prstGeom prst="wedgeRoundRectCallout">
            <a:avLst>
              <a:gd name="adj1" fmla="val 42143"/>
              <a:gd name="adj2" fmla="val 68131"/>
              <a:gd name="adj3" fmla="val 16667"/>
            </a:avLst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8000">
                <a:alpha val="100000"/>
              </a:srgbClr>
            </a:solidFill>
            <a:prstDash val="solid"/>
            <a:miter/>
          </a:ln>
        </p:spPr>
        <p:txBody>
          <a:bodyPr vert="horz" wrap="square" lIns="91440" tIns="45720" rIns="91440" bIns="45720" anchor="ctr"/>
          <a:p>
            <a:pPr marL="0" indent="0" algn="ctr" defTabSz="914400" rtl="0" eaLnBrk="1" latin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3000" b="1" i="0" u="none" strike="noStrike" kern="1200" cap="none" spc="0" normalizeH="0" baseline="0" mc:Ignorable="hp" hp:hslEmbossed="0">
                <a:solidFill>
                  <a:schemeClr val="dk1"/>
                </a:solidFill>
                <a:latin typeface="배달의민족 도현"/>
                <a:ea typeface="배달의민족 도현"/>
              </a:rPr>
              <a:t>라니가 받은 쌀은 모두 합쳐</a:t>
            </a:r>
            <a:r>
              <a:rPr xmlns:mc="http://schemas.openxmlformats.org/markup-compatibility/2006" xmlns:hp="http://schemas.haansoft.com/office/presentation/8.0" kumimoji="0" lang="ko-KR" altLang="en-US" sz="3000" b="1" i="0" u="none" strike="noStrike" kern="1200" cap="none" spc="0" normalizeH="0" baseline="0" mc:Ignorable="hp" hp:hslEmbossed="0">
                <a:solidFill>
                  <a:srgbClr val="0000ff"/>
                </a:solidFill>
                <a:latin typeface="배달의민족 도현"/>
                <a:ea typeface="배달의민족 도현"/>
              </a:rPr>
              <a:t> </a:t>
            </a:r>
            <a:r>
              <a:rPr xmlns:mc="http://schemas.openxmlformats.org/markup-compatibility/2006" xmlns:hp="http://schemas.haansoft.com/office/presentation/8.0" kumimoji="0" lang="en-US" altLang="ko-KR" sz="3000" b="1" i="0" u="none" strike="noStrike" kern="1200" cap="none" spc="0" normalizeH="0" baseline="0" mc:Ignorable="hp" hp:hslEmbossed="0">
                <a:solidFill>
                  <a:srgbClr val="0000ff"/>
                </a:solidFill>
                <a:latin typeface="배달의민족 도현"/>
                <a:ea typeface="배달의민족 도현"/>
              </a:rPr>
              <a:t>10</a:t>
            </a:r>
            <a:r>
              <a:rPr xmlns:mc="http://schemas.openxmlformats.org/markup-compatibility/2006" xmlns:hp="http://schemas.haansoft.com/office/presentation/8.0" kumimoji="0" lang="ko-KR" altLang="en-US" sz="3000" b="1" i="0" u="none" strike="noStrike" kern="1200" cap="none" spc="0" normalizeH="0" baseline="0" mc:Ignorable="hp" hp:hslEmbossed="0">
                <a:solidFill>
                  <a:srgbClr val="0000ff"/>
                </a:solidFill>
                <a:latin typeface="배달의민족 도현"/>
                <a:ea typeface="배달의민족 도현"/>
              </a:rPr>
              <a:t>억 톨</a:t>
            </a:r>
            <a:r>
              <a:rPr xmlns:mc="http://schemas.openxmlformats.org/markup-compatibility/2006" xmlns:hp="http://schemas.haansoft.com/office/presentation/8.0" kumimoji="0" lang="ko-KR" altLang="en-US" sz="3000" b="1" i="0" u="none" strike="noStrike" kern="1200" cap="none" spc="0" normalizeH="0" baseline="0" mc:Ignorable="hp" hp:hslEmbossed="0">
                <a:solidFill>
                  <a:schemeClr val="dk1"/>
                </a:solidFill>
                <a:latin typeface="배달의민족 도현"/>
                <a:ea typeface="배달의민족 도현"/>
              </a:rPr>
              <a:t>이 넘었습니다</a:t>
            </a:r>
            <a:r>
              <a:rPr xmlns:mc="http://schemas.openxmlformats.org/markup-compatibility/2006" xmlns:hp="http://schemas.haansoft.com/office/presentation/8.0" kumimoji="0" lang="en-US" altLang="ko-KR" sz="3000" b="1" i="0" u="none" strike="noStrike" kern="1200" cap="none" spc="0" normalizeH="0" baseline="0" mc:Ignorable="hp" hp:hslEmbossed="0">
                <a:solidFill>
                  <a:schemeClr val="dk1"/>
                </a:solidFill>
                <a:latin typeface="배달의민족 도현"/>
                <a:ea typeface="배달의민족 도현"/>
              </a:rPr>
              <a:t>.</a:t>
            </a:r>
            <a:r>
              <a:rPr xmlns:mc="http://schemas.openxmlformats.org/markup-compatibility/2006" xmlns:hp="http://schemas.haansoft.com/office/presentation/8.0" kumimoji="0" lang="ko-KR" altLang="en-US" sz="3000" b="1" i="0" u="none" strike="noStrike" kern="1200" cap="none" spc="0" normalizeH="0" baseline="0" mc:Ignorable="hp" hp:hslEmbossed="0">
                <a:solidFill>
                  <a:schemeClr val="dk1"/>
                </a:solidFill>
                <a:latin typeface="배달의민족 도현"/>
                <a:ea typeface="배달의민족 도현"/>
              </a:rPr>
              <a:t> </a:t>
            </a:r>
            <a:endParaRPr xmlns:mc="http://schemas.openxmlformats.org/markup-compatibility/2006" xmlns:hp="http://schemas.haansoft.com/office/presentation/8.0" kumimoji="0" lang="ko-KR" altLang="en-US" sz="3000" b="1" i="0" u="none" strike="noStrike" kern="1200" cap="none" spc="0" normalizeH="0" baseline="0" mc:Ignorable="hp" hp:hslEmbossed="0">
              <a:solidFill>
                <a:schemeClr val="dk1"/>
              </a:solidFill>
              <a:latin typeface="배달의민족 도현"/>
              <a:ea typeface="배달의민족 도현"/>
            </a:endParaRPr>
          </a:p>
          <a:p>
            <a:pPr marL="0" indent="0" algn="ctr" defTabSz="914400" rtl="0" eaLnBrk="1" latin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3000" b="1" i="0" u="none" strike="noStrike" kern="1200" cap="none" spc="0" normalizeH="0" baseline="0" mc:Ignorable="hp" hp:hslEmbossed="0">
                <a:solidFill>
                  <a:schemeClr val="dk1"/>
                </a:solidFill>
                <a:latin typeface="배달의민족 도현"/>
                <a:ea typeface="배달의민족 도현"/>
              </a:rPr>
              <a:t>왕은 더 이상 내 줄 쌀이 없었습니다</a:t>
            </a:r>
            <a:r>
              <a:rPr xmlns:mc="http://schemas.openxmlformats.org/markup-compatibility/2006" xmlns:hp="http://schemas.haansoft.com/office/presentation/8.0" kumimoji="0" lang="en-US" altLang="ko-KR" sz="3000" b="1" i="0" u="none" strike="noStrike" kern="1200" cap="none" spc="0" normalizeH="0" baseline="0" mc:Ignorable="hp" hp:hslEmbossed="0">
                <a:solidFill>
                  <a:schemeClr val="dk1"/>
                </a:solidFill>
                <a:latin typeface="배달의민족 도현"/>
                <a:ea typeface="배달의민족 도현"/>
              </a:rPr>
              <a:t>.</a:t>
            </a:r>
            <a:r>
              <a:rPr xmlns:mc="http://schemas.openxmlformats.org/markup-compatibility/2006" xmlns:hp="http://schemas.haansoft.com/office/presentation/8.0" kumimoji="0" lang="ko-KR" altLang="en-US" sz="3000" b="1" i="0" u="none" strike="noStrike" kern="1200" cap="none" spc="0" normalizeH="0" baseline="0" mc:Ignorable="hp" hp:hslEmbossed="0">
                <a:solidFill>
                  <a:schemeClr val="dk1"/>
                </a:solidFill>
                <a:latin typeface="배달의민족 도현"/>
                <a:ea typeface="배달의민족 도현"/>
              </a:rPr>
              <a:t> </a:t>
            </a:r>
            <a:endParaRPr xmlns:mc="http://schemas.openxmlformats.org/markup-compatibility/2006" xmlns:hp="http://schemas.haansoft.com/office/presentation/8.0" kumimoji="0" lang="ko-KR" altLang="en-US" sz="3000" b="1" i="0" u="none" strike="noStrike" kern="1200" cap="none" spc="0" normalizeH="0" baseline="0" mc:Ignorable="hp" hp:hslEmbossed="0">
              <a:solidFill>
                <a:schemeClr val="dk1"/>
              </a:solidFill>
              <a:latin typeface="배달의민족 도현"/>
              <a:ea typeface="배달의민족 도현"/>
            </a:endParaRPr>
          </a:p>
          <a:p>
            <a:pPr marL="0" indent="0" algn="ctr" defTabSz="914400" rtl="0" eaLnBrk="1" latin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en-US" altLang="ko-KR" sz="3000" b="1" i="0" u="none" strike="noStrike" kern="1200" cap="none" spc="0" normalizeH="0" baseline="0" mc:Ignorable="hp" hp:hslEmbossed="0">
                <a:solidFill>
                  <a:srgbClr val="0000ff"/>
                </a:solidFill>
                <a:latin typeface="배달의민족 도현"/>
                <a:ea typeface="배달의민족 도현"/>
              </a:rPr>
              <a:t>“</a:t>
            </a:r>
            <a:r>
              <a:rPr xmlns:mc="http://schemas.openxmlformats.org/markup-compatibility/2006" xmlns:hp="http://schemas.haansoft.com/office/presentation/8.0" kumimoji="0" lang="ko-KR" altLang="en-US" sz="3000" b="1" i="0" u="none" strike="noStrike" kern="1200" cap="none" spc="0" normalizeH="0" baseline="0" mc:Ignorable="hp" hp:hslEmbossed="0">
                <a:solidFill>
                  <a:srgbClr val="0000ff"/>
                </a:solidFill>
                <a:latin typeface="배달의민족 도현"/>
                <a:ea typeface="배달의민족 도현"/>
              </a:rPr>
              <a:t>그런데 이 쌀로 도대체 무엇을 하려는 것이냐</a:t>
            </a:r>
            <a:r>
              <a:rPr xmlns:mc="http://schemas.openxmlformats.org/markup-compatibility/2006" xmlns:hp="http://schemas.haansoft.com/office/presentation/8.0" kumimoji="0" lang="en-US" altLang="ko-KR" sz="3000" b="1" i="0" u="none" strike="noStrike" kern="1200" cap="none" spc="0" normalizeH="0" baseline="0" mc:Ignorable="hp" hp:hslEmbossed="0">
                <a:solidFill>
                  <a:srgbClr val="0000ff"/>
                </a:solidFill>
                <a:latin typeface="배달의민족 도현"/>
                <a:ea typeface="배달의민족 도현"/>
              </a:rPr>
              <a:t>?</a:t>
            </a:r>
            <a:r>
              <a:rPr xmlns:mc="http://schemas.openxmlformats.org/markup-compatibility/2006" xmlns:hp="http://schemas.haansoft.com/office/presentation/8.0" kumimoji="0" lang="ko-KR" altLang="en-US" sz="3000" b="1" i="0" u="none" strike="noStrike" kern="1200" cap="none" spc="0" normalizeH="0" baseline="0" mc:Ignorable="hp" hp:hslEmbossed="0">
                <a:solidFill>
                  <a:srgbClr val="0000ff"/>
                </a:solidFill>
                <a:latin typeface="배달의민족 도현"/>
                <a:ea typeface="배달의민족 도현"/>
              </a:rPr>
              <a:t> </a:t>
            </a:r>
            <a:endParaRPr xmlns:mc="http://schemas.openxmlformats.org/markup-compatibility/2006" xmlns:hp="http://schemas.haansoft.com/office/presentation/8.0" kumimoji="0" lang="ko-KR" altLang="en-US" sz="3000" b="1" i="0" u="none" strike="noStrike" kern="1200" cap="none" spc="0" normalizeH="0" baseline="0" mc:Ignorable="hp" hp:hslEmbossed="0">
              <a:solidFill>
                <a:srgbClr val="0000ff"/>
              </a:solidFill>
              <a:latin typeface="배달의민족 도현"/>
              <a:ea typeface="배달의민족 도현"/>
            </a:endParaRPr>
          </a:p>
          <a:p>
            <a:pPr marL="0" indent="0" algn="ctr" defTabSz="914400" rtl="0" eaLnBrk="1" latin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3000" b="1" i="0" u="none" strike="noStrike" kern="1200" cap="none" spc="0" normalizeH="0" baseline="0" mc:Ignorable="hp" hp:hslEmbossed="0">
                <a:solidFill>
                  <a:srgbClr val="0000ff"/>
                </a:solidFill>
                <a:latin typeface="배달의민족 도현"/>
                <a:ea typeface="배달의민족 도현"/>
              </a:rPr>
              <a:t>이제 나에게 남은 쌀은 한 톨도 없구나</a:t>
            </a:r>
            <a:r>
              <a:rPr xmlns:mc="http://schemas.openxmlformats.org/markup-compatibility/2006" xmlns:hp="http://schemas.haansoft.com/office/presentation/8.0" kumimoji="0" lang="en-US" altLang="ko-KR" sz="3000" b="1" i="0" u="none" strike="noStrike" kern="1200" cap="none" spc="0" normalizeH="0" baseline="0" mc:Ignorable="hp" hp:hslEmbossed="0">
                <a:solidFill>
                  <a:srgbClr val="0000ff"/>
                </a:solidFill>
                <a:latin typeface="배달의민족 도현"/>
                <a:ea typeface="배달의민족 도현"/>
              </a:rPr>
              <a:t>.”</a:t>
            </a:r>
            <a:endParaRPr xmlns:mc="http://schemas.openxmlformats.org/markup-compatibility/2006" xmlns:hp="http://schemas.haansoft.com/office/presentation/8.0" kumimoji="0" lang="en-US" altLang="ko-KR" sz="3000" b="1" i="0" u="none" strike="noStrike" kern="1200" cap="none" spc="0" normalizeH="0" baseline="0" mc:Ignorable="hp" hp:hslEmbossed="0">
              <a:solidFill>
                <a:schemeClr val="dk1"/>
              </a:solidFill>
              <a:latin typeface="배달의민족 도현"/>
              <a:ea typeface="배달의민족 도현"/>
            </a:endParaRPr>
          </a:p>
          <a:p>
            <a:pPr marL="0" indent="0" algn="ctr" defTabSz="914400" rtl="0" eaLnBrk="1" latin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3000" b="1" i="0" u="none" strike="noStrike" kern="1200" cap="none" spc="0" normalizeH="0" baseline="0" mc:Ignorable="hp" hp:hslEmbossed="0">
                <a:solidFill>
                  <a:schemeClr val="dk1"/>
                </a:solidFill>
                <a:latin typeface="배달의민족 도현"/>
                <a:ea typeface="배달의민족 도현"/>
              </a:rPr>
              <a:t>왕이 한숨을 쉬며 물었습니다</a:t>
            </a:r>
            <a:r>
              <a:rPr xmlns:mc="http://schemas.openxmlformats.org/markup-compatibility/2006" xmlns:hp="http://schemas.haansoft.com/office/presentation/8.0" kumimoji="0" lang="en-US" altLang="ko-KR" sz="3000" b="1" i="0" u="none" strike="noStrike" kern="1200" cap="none" spc="0" normalizeH="0" baseline="0" mc:Ignorable="hp" hp:hslEmbossed="0">
                <a:solidFill>
                  <a:schemeClr val="dk1"/>
                </a:solidFill>
                <a:latin typeface="배달의민족 도현"/>
                <a:ea typeface="배달의민족 도현"/>
              </a:rPr>
              <a:t>.</a:t>
            </a:r>
            <a:r>
              <a:rPr xmlns:mc="http://schemas.openxmlformats.org/markup-compatibility/2006" xmlns:hp="http://schemas.haansoft.com/office/presentation/8.0" kumimoji="0" lang="ko-KR" altLang="en-US" sz="3000" b="1" i="0" u="none" strike="noStrike" kern="1200" cap="none" spc="0" normalizeH="0" baseline="0" mc:Ignorable="hp" hp:hslEmbossed="0">
                <a:solidFill>
                  <a:schemeClr val="dk1"/>
                </a:solidFill>
                <a:latin typeface="배달의민족 도현"/>
                <a:ea typeface="배달의민족 도현"/>
              </a:rPr>
              <a:t> </a:t>
            </a:r>
            <a:endParaRPr xmlns:mc="http://schemas.openxmlformats.org/markup-compatibility/2006" xmlns:hp="http://schemas.haansoft.com/office/presentation/8.0" kumimoji="0" lang="ko-KR" altLang="en-US" sz="3000" b="1" i="0" u="none" strike="noStrike" kern="1200" cap="none" spc="0" normalizeH="0" baseline="0" mc:Ignorable="hp" hp:hslEmbossed="0">
              <a:solidFill>
                <a:schemeClr val="dk1"/>
              </a:solidFill>
              <a:latin typeface="배달의민족 도현"/>
              <a:ea typeface="배달의민족 도현"/>
            </a:endParaRPr>
          </a:p>
        </p:txBody>
      </p:sp>
      <p:graphicFrame>
        <p:nvGraphicFramePr>
          <p:cNvPr id="14" name=""/>
          <p:cNvGraphicFramePr/>
          <p:nvPr/>
        </p:nvGraphicFramePr>
        <p:xfrm>
          <a:off x="7790907" y="2644888"/>
          <a:ext cx="1018559" cy="367665"/>
        </p:xfrm>
        <a:graphic>
          <a:graphicData uri="http://schemas.openxmlformats.org/drawingml/2006/table">
            <a:tbl>
              <a:tblPr firstRow="1" bandRow="1"/>
              <a:tblGrid>
                <a:gridCol w="1018559"/>
              </a:tblGrid>
              <a:tr h="291205">
                <a:tc>
                  <a:txBody>
                    <a:bodyPr vert="horz" lIns="91440" tIns="45720" rIns="91440" bIns="45720" anchor="ctr" anchorCtr="0"/>
                    <a:p>
                      <a:pPr>
                        <a:defRPr/>
                      </a:pPr>
                      <a:endParaRPr lang="ko-KR" altLang="en-US"/>
                    </a:p>
                  </a:txBody>
                  <a:tcPr marL="91440" marR="91440" anchor="ctr">
                    <a:lnL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L>
                    <a:lnR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R>
                    <a:lnT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T>
                    <a:lnB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/>
          <a:srcRect l="25770" t="22700" r="55160" b="35040"/>
          <a:stretch>
            <a:fillRect/>
          </a:stretch>
        </p:blipFill>
        <p:spPr>
          <a:xfrm>
            <a:off x="207433" y="190498"/>
            <a:ext cx="1467661" cy="749357"/>
          </a:xfrm>
          <a:prstGeom prst="rect">
            <a:avLst/>
          </a:prstGeom>
        </p:spPr>
      </p:pic>
      <p:sp>
        <p:nvSpPr>
          <p:cNvPr id="7" name=""/>
          <p:cNvSpPr txBox="1"/>
          <p:nvPr/>
        </p:nvSpPr>
        <p:spPr>
          <a:xfrm>
            <a:off x="369094" y="363140"/>
            <a:ext cx="1226343" cy="44458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2400" b="0" i="0" u="none" strike="noStrike" kern="1200" cap="none" spc="0" normalizeH="0" baseline="0" mc:Ignorable="hp" hp:hslEmbossed="0">
                <a:solidFill>
                  <a:srgbClr val="521b00"/>
                </a:solidFill>
                <a:latin typeface="배달의민족 도현"/>
                <a:ea typeface="배달의민족 도현"/>
              </a:rPr>
              <a:t>쌀한톨</a:t>
            </a:r>
            <a:endParaRPr xmlns:mc="http://schemas.openxmlformats.org/markup-compatibility/2006" xmlns:hp="http://schemas.haansoft.com/office/presentation/8.0" kumimoji="0" lang="ko-KR" altLang="en-US" sz="2400" b="0" i="0" u="none" strike="noStrike" kern="1200" cap="none" spc="0" normalizeH="0" baseline="0" mc:Ignorable="hp" hp:hslEmbossed="0">
              <a:solidFill>
                <a:srgbClr val="521b00"/>
              </a:solidFill>
              <a:latin typeface="배달의민족 도현"/>
              <a:ea typeface="배달의민족 도현"/>
            </a:endParaRPr>
          </a:p>
        </p:txBody>
      </p:sp>
      <p:graphicFrame>
        <p:nvGraphicFramePr>
          <p:cNvPr id="11" name=""/>
          <p:cNvGraphicFramePr/>
          <p:nvPr/>
        </p:nvGraphicFramePr>
        <p:xfrm>
          <a:off x="7086922" y="1717299"/>
          <a:ext cx="956615" cy="367665"/>
        </p:xfrm>
        <a:graphic>
          <a:graphicData uri="http://schemas.openxmlformats.org/drawingml/2006/table">
            <a:tbl>
              <a:tblPr firstRow="1" bandRow="1"/>
              <a:tblGrid>
                <a:gridCol w="956615"/>
              </a:tblGrid>
              <a:tr h="244215">
                <a:tc>
                  <a:txBody>
                    <a:bodyPr vert="horz" lIns="91440" tIns="45720" rIns="91440" bIns="45720" anchor="ctr" anchorCtr="0"/>
                    <a:p>
                      <a:pPr>
                        <a:defRPr/>
                      </a:pPr>
                      <a:endParaRPr lang="ko-KR" altLang="en-US"/>
                    </a:p>
                  </a:txBody>
                  <a:tcPr marL="91440" marR="91440" anchor="ctr">
                    <a:lnL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L>
                    <a:lnR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R>
                    <a:lnT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T>
                    <a:lnB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"/>
          <p:cNvSpPr/>
          <p:nvPr/>
        </p:nvSpPr>
        <p:spPr>
          <a:xfrm>
            <a:off x="1452385" y="1377352"/>
            <a:ext cx="9559371" cy="4375438"/>
          </a:xfrm>
          <a:prstGeom prst="wedgeRoundRectCallout">
            <a:avLst>
              <a:gd name="adj1" fmla="val 42143"/>
              <a:gd name="adj2" fmla="val 68131"/>
              <a:gd name="adj3" fmla="val 16667"/>
            </a:avLst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8000">
                <a:alpha val="100000"/>
              </a:srgbClr>
            </a:solidFill>
            <a:prstDash val="solid"/>
            <a:miter/>
          </a:ln>
        </p:spPr>
        <p:txBody>
          <a:bodyPr vert="horz" wrap="square" lIns="91440" tIns="45720" rIns="91440" bIns="45720" anchor="ctr"/>
          <a:p>
            <a:pPr marL="0" indent="0" algn="ctr" defTabSz="914400" rtl="0" eaLnBrk="1" latin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en-US" altLang="ko-KR" sz="3000" b="1" i="0" u="none" strike="noStrike" kern="1200" cap="none" spc="0" normalizeH="0" baseline="0" mc:Ignorable="hp" hp:hslEmbossed="0">
                <a:solidFill>
                  <a:srgbClr val="ff0000"/>
                </a:solidFill>
                <a:latin typeface="배달의민족 도현"/>
                <a:ea typeface="배달의민족 도현"/>
              </a:rPr>
              <a:t>“</a:t>
            </a:r>
            <a:r>
              <a:rPr xmlns:mc="http://schemas.openxmlformats.org/markup-compatibility/2006" xmlns:hp="http://schemas.haansoft.com/office/presentation/8.0" kumimoji="0" lang="ko-KR" altLang="en-US" sz="3000" b="1" i="0" u="none" strike="noStrike" kern="1200" cap="none" spc="0" normalizeH="0" baseline="0" mc:Ignorable="hp" hp:hslEmbossed="0">
                <a:solidFill>
                  <a:srgbClr val="ff0000"/>
                </a:solidFill>
                <a:latin typeface="배달의민족 도현"/>
                <a:ea typeface="배달의민족 도현"/>
              </a:rPr>
              <a:t>제가 받은 쌀은 모두 굶는 사람에게 나눠 줄 거예요</a:t>
            </a:r>
            <a:r>
              <a:rPr xmlns:mc="http://schemas.openxmlformats.org/markup-compatibility/2006" xmlns:hp="http://schemas.haansoft.com/office/presentation/8.0" kumimoji="0" lang="en-US" altLang="ko-KR" sz="3000" b="1" i="0" u="none" strike="noStrike" kern="1200" cap="none" spc="0" normalizeH="0" baseline="0" mc:Ignorable="hp" hp:hslEmbossed="0">
                <a:solidFill>
                  <a:srgbClr val="ff0000"/>
                </a:solidFill>
                <a:latin typeface="배달의민족 도현"/>
                <a:ea typeface="배달의민족 도현"/>
              </a:rPr>
              <a:t>.</a:t>
            </a:r>
            <a:r>
              <a:rPr xmlns:mc="http://schemas.openxmlformats.org/markup-compatibility/2006" xmlns:hp="http://schemas.haansoft.com/office/presentation/8.0" kumimoji="0" lang="ko-KR" altLang="en-US" sz="3000" b="1" i="0" u="none" strike="noStrike" kern="1200" cap="none" spc="0" normalizeH="0" baseline="0" mc:Ignorable="hp" hp:hslEmbossed="0">
                <a:solidFill>
                  <a:srgbClr val="ff0000"/>
                </a:solidFill>
                <a:latin typeface="배달의민족 도현"/>
                <a:ea typeface="배달의민족 도현"/>
              </a:rPr>
              <a:t> 그리고 전하를 위해서도 쌀 한 자루를 남겨 둘게요</a:t>
            </a:r>
            <a:r>
              <a:rPr xmlns:mc="http://schemas.openxmlformats.org/markup-compatibility/2006" xmlns:hp="http://schemas.haansoft.com/office/presentation/8.0" kumimoji="0" lang="en-US" altLang="ko-KR" sz="3000" b="1" i="0" u="none" strike="noStrike" kern="1200" cap="none" spc="0" normalizeH="0" baseline="0" mc:Ignorable="hp" hp:hslEmbossed="0">
                <a:solidFill>
                  <a:srgbClr val="ff0000"/>
                </a:solidFill>
                <a:latin typeface="배달의민족 도현"/>
                <a:ea typeface="배달의민족 도현"/>
              </a:rPr>
              <a:t>.</a:t>
            </a:r>
            <a:endParaRPr xmlns:mc="http://schemas.openxmlformats.org/markup-compatibility/2006" xmlns:hp="http://schemas.haansoft.com/office/presentation/8.0" kumimoji="0" lang="ko-KR" altLang="en-US" sz="3000" b="1" i="0" u="none" strike="noStrike" kern="1200" cap="none" spc="0" normalizeH="0" baseline="0" mc:Ignorable="hp" hp:hslEmbossed="0">
              <a:solidFill>
                <a:srgbClr val="ff0000"/>
              </a:solidFill>
              <a:latin typeface="배달의민족 도현"/>
              <a:ea typeface="배달의민족 도현"/>
            </a:endParaRPr>
          </a:p>
          <a:p>
            <a:pPr marL="0" indent="0" algn="ctr" defTabSz="914400" rtl="0" eaLnBrk="1" latin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3000" b="1" i="0" u="none" strike="noStrike" kern="1200" cap="none" spc="0" normalizeH="0" baseline="0" mc:Ignorable="hp" hp:hslEmbossed="0">
                <a:solidFill>
                  <a:srgbClr val="ff0000"/>
                </a:solidFill>
                <a:latin typeface="배달의민족 도현"/>
                <a:ea typeface="배달의민족 도현"/>
              </a:rPr>
              <a:t> 만약 전하께서 앞으로는</a:t>
            </a:r>
            <a:endParaRPr xmlns:mc="http://schemas.openxmlformats.org/markup-compatibility/2006" xmlns:hp="http://schemas.haansoft.com/office/presentation/8.0" kumimoji="0" lang="ko-KR" altLang="en-US" sz="3000" b="1" i="0" u="none" strike="noStrike" kern="1200" cap="none" spc="0" normalizeH="0" baseline="0" mc:Ignorable="hp" hp:hslEmbossed="0">
              <a:solidFill>
                <a:srgbClr val="ff0000"/>
              </a:solidFill>
              <a:latin typeface="배달의민족 도현"/>
              <a:ea typeface="배달의민족 도현"/>
            </a:endParaRPr>
          </a:p>
          <a:p>
            <a:pPr marL="0" indent="0" algn="ctr" defTabSz="914400" rtl="0" eaLnBrk="1" latin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3000" b="1" i="0" u="none" strike="noStrike" kern="1200" cap="none" spc="0" normalizeH="0" baseline="0" mc:Ignorable="hp" hp:hslEmbossed="0">
                <a:solidFill>
                  <a:srgbClr val="ff0000"/>
                </a:solidFill>
                <a:latin typeface="배달의민족 도현"/>
                <a:ea typeface="배달의민족 도현"/>
              </a:rPr>
              <a:t> 필요한 만큼만 쌀을 거둬가겠다고 약속하신다면요</a:t>
            </a:r>
            <a:r>
              <a:rPr xmlns:mc="http://schemas.openxmlformats.org/markup-compatibility/2006" xmlns:hp="http://schemas.haansoft.com/office/presentation/8.0" kumimoji="0" lang="en-US" altLang="ko-KR" sz="3000" b="1" i="0" u="none" strike="noStrike" kern="1200" cap="none" spc="0" normalizeH="0" baseline="0" mc:Ignorable="hp" hp:hslEmbossed="0">
                <a:solidFill>
                  <a:srgbClr val="ff0000"/>
                </a:solidFill>
                <a:latin typeface="배달의민족 도현"/>
                <a:ea typeface="배달의민족 도현"/>
              </a:rPr>
              <a:t>.”</a:t>
            </a:r>
            <a:endParaRPr xmlns:mc="http://schemas.openxmlformats.org/markup-compatibility/2006" xmlns:hp="http://schemas.haansoft.com/office/presentation/8.0" kumimoji="0" lang="en-US" altLang="ko-KR" sz="3000" b="1" i="0" u="none" strike="noStrike" kern="1200" cap="none" spc="0" normalizeH="0" baseline="0" mc:Ignorable="hp" hp:hslEmbossed="0">
              <a:solidFill>
                <a:schemeClr val="dk1"/>
              </a:solidFill>
              <a:latin typeface="배달의민족 도현"/>
              <a:ea typeface="배달의민족 도현"/>
            </a:endParaRPr>
          </a:p>
          <a:p>
            <a:pPr marL="0" indent="0" algn="ctr" defTabSz="914400" rtl="0" eaLnBrk="1" latin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3000" b="1" i="0" u="none" strike="noStrike" kern="1200" cap="none" spc="0" normalizeH="0" baseline="0" mc:Ignorable="hp" hp:hslEmbossed="0">
                <a:solidFill>
                  <a:schemeClr val="dk1"/>
                </a:solidFill>
                <a:latin typeface="배달의민족 도현"/>
                <a:ea typeface="배달의민족 도현"/>
              </a:rPr>
              <a:t>라니가 말했습니다</a:t>
            </a:r>
            <a:r>
              <a:rPr xmlns:mc="http://schemas.openxmlformats.org/markup-compatibility/2006" xmlns:hp="http://schemas.haansoft.com/office/presentation/8.0" kumimoji="0" lang="en-US" altLang="ko-KR" sz="3000" b="1" i="0" u="none" strike="noStrike" kern="1200" cap="none" spc="0" normalizeH="0" baseline="0" mc:Ignorable="hp" hp:hslEmbossed="0">
                <a:solidFill>
                  <a:schemeClr val="dk1"/>
                </a:solidFill>
                <a:latin typeface="배달의민족 도현"/>
                <a:ea typeface="배달의민족 도현"/>
              </a:rPr>
              <a:t>.</a:t>
            </a:r>
            <a:r>
              <a:rPr xmlns:mc="http://schemas.openxmlformats.org/markup-compatibility/2006" xmlns:hp="http://schemas.haansoft.com/office/presentation/8.0" kumimoji="0" lang="ko-KR" altLang="en-US" sz="3000" b="1" i="0" u="none" strike="noStrike" kern="1200" cap="none" spc="0" normalizeH="0" baseline="0" mc:Ignorable="hp" hp:hslEmbossed="0">
                <a:solidFill>
                  <a:schemeClr val="dk1"/>
                </a:solidFill>
                <a:latin typeface="배달의민족 도현"/>
                <a:ea typeface="배달의민족 도현"/>
              </a:rPr>
              <a:t> </a:t>
            </a:r>
            <a:endParaRPr xmlns:mc="http://schemas.openxmlformats.org/markup-compatibility/2006" xmlns:hp="http://schemas.haansoft.com/office/presentation/8.0" kumimoji="0" lang="ko-KR" altLang="en-US" sz="3000" b="1" i="0" u="none" strike="noStrike" kern="1200" cap="none" spc="0" normalizeH="0" baseline="0" mc:Ignorable="hp" hp:hslEmbossed="0">
              <a:solidFill>
                <a:schemeClr val="dk1"/>
              </a:solidFill>
              <a:latin typeface="배달의민족 도현"/>
              <a:ea typeface="배달의민족 도현"/>
            </a:endParaRPr>
          </a:p>
        </p:txBody>
      </p:sp>
      <p:graphicFrame>
        <p:nvGraphicFramePr>
          <p:cNvPr id="14" name=""/>
          <p:cNvGraphicFramePr/>
          <p:nvPr/>
        </p:nvGraphicFramePr>
        <p:xfrm>
          <a:off x="7790907" y="2644888"/>
          <a:ext cx="1018559" cy="367665"/>
        </p:xfrm>
        <a:graphic>
          <a:graphicData uri="http://schemas.openxmlformats.org/drawingml/2006/table">
            <a:tbl>
              <a:tblPr firstRow="1" bandRow="1"/>
              <a:tblGrid>
                <a:gridCol w="1018559"/>
              </a:tblGrid>
              <a:tr h="291205">
                <a:tc>
                  <a:txBody>
                    <a:bodyPr vert="horz" lIns="91440" tIns="45720" rIns="91440" bIns="45720" anchor="ctr" anchorCtr="0"/>
                    <a:p>
                      <a:pPr>
                        <a:defRPr/>
                      </a:pPr>
                      <a:endParaRPr lang="ko-KR" altLang="en-US"/>
                    </a:p>
                  </a:txBody>
                  <a:tcPr marL="91440" marR="91440" anchor="ctr">
                    <a:lnL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L>
                    <a:lnR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R>
                    <a:lnT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T>
                    <a:lnB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"/>
          <p:cNvGrpSpPr/>
          <p:nvPr/>
        </p:nvGrpSpPr>
        <p:grpSpPr>
          <a:xfrm rot="0">
            <a:off x="207433" y="190498"/>
            <a:ext cx="1467661" cy="749357"/>
            <a:chOff x="207433" y="190498"/>
            <a:chExt cx="1467661" cy="749357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/>
            <a:srcRect l="25770" t="22700" r="55160" b="35040"/>
            <a:stretch>
              <a:fillRect/>
            </a:stretch>
          </p:blipFill>
          <p:spPr>
            <a:xfrm>
              <a:off x="207433" y="190498"/>
              <a:ext cx="1467661" cy="749357"/>
            </a:xfrm>
            <a:prstGeom prst="rect">
              <a:avLst/>
            </a:prstGeom>
          </p:spPr>
        </p:pic>
        <p:sp>
          <p:nvSpPr>
            <p:cNvPr id="7" name=""/>
            <p:cNvSpPr txBox="1"/>
            <p:nvPr/>
          </p:nvSpPr>
          <p:spPr>
            <a:xfrm>
              <a:off x="369094" y="363140"/>
              <a:ext cx="1226343" cy="444580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mar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r>
                <a:rPr xmlns:mc="http://schemas.openxmlformats.org/markup-compatibility/2006" xmlns:hp="http://schemas.haansoft.com/office/presentation/8.0" kumimoji="0" lang="ko-KR" altLang="en-US" sz="2400" b="0" i="0" u="none" strike="noStrike" kern="1200" cap="none" spc="0" normalizeH="0" baseline="0" mc:Ignorable="hp" hp:hslEmbossed="0">
                  <a:solidFill>
                    <a:srgbClr val="521b00"/>
                  </a:solidFill>
                  <a:latin typeface="배달의민족 도현"/>
                  <a:ea typeface="배달의민족 도현"/>
                </a:rPr>
                <a:t>쌀한톨</a:t>
              </a:r>
              <a:endParaRPr xmlns:mc="http://schemas.openxmlformats.org/markup-compatibility/2006" xmlns:hp="http://schemas.haansoft.com/office/presentation/8.0" kumimoji="0" lang="ko-KR" altLang="en-US" sz="2400" b="0" i="0" u="none" strike="noStrike" kern="1200" cap="none" spc="0" normalizeH="0" baseline="0" mc:Ignorable="hp" hp:hslEmbossed="0">
                <a:solidFill>
                  <a:srgbClr val="521b00"/>
                </a:solidFill>
                <a:latin typeface="배달의민족 도현"/>
                <a:ea typeface="배달의민족 도현"/>
              </a:endParaRPr>
            </a:p>
          </p:txBody>
        </p:sp>
      </p:grpSp>
      <p:graphicFrame>
        <p:nvGraphicFramePr>
          <p:cNvPr id="11" name=""/>
          <p:cNvGraphicFramePr/>
          <p:nvPr/>
        </p:nvGraphicFramePr>
        <p:xfrm>
          <a:off x="7086922" y="1717299"/>
          <a:ext cx="956615" cy="367665"/>
        </p:xfrm>
        <a:graphic>
          <a:graphicData uri="http://schemas.openxmlformats.org/drawingml/2006/table">
            <a:tbl>
              <a:tblPr firstRow="1" bandRow="1"/>
              <a:tblGrid>
                <a:gridCol w="956615"/>
              </a:tblGrid>
              <a:tr h="244215">
                <a:tc>
                  <a:txBody>
                    <a:bodyPr vert="horz" lIns="91440" tIns="45720" rIns="91440" bIns="45720" anchor="ctr" anchorCtr="0"/>
                    <a:p>
                      <a:pPr>
                        <a:defRPr/>
                      </a:pPr>
                      <a:endParaRPr lang="ko-KR" altLang="en-US"/>
                    </a:p>
                  </a:txBody>
                  <a:tcPr marL="91440" marR="91440" anchor="ctr">
                    <a:lnL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L>
                    <a:lnR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R>
                    <a:lnT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T>
                    <a:lnB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"/>
          <p:cNvSpPr/>
          <p:nvPr/>
        </p:nvSpPr>
        <p:spPr>
          <a:xfrm>
            <a:off x="1316314" y="1241280"/>
            <a:ext cx="8606871" cy="4375438"/>
          </a:xfrm>
          <a:prstGeom prst="wedgeRoundRectCallout">
            <a:avLst>
              <a:gd name="adj1" fmla="val 42143"/>
              <a:gd name="adj2" fmla="val 68131"/>
              <a:gd name="adj3" fmla="val 16667"/>
            </a:avLst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8000">
                <a:alpha val="100000"/>
              </a:srgbClr>
            </a:solidFill>
            <a:prstDash val="solid"/>
            <a:miter/>
          </a:ln>
        </p:spPr>
        <p:txBody>
          <a:bodyPr vert="horz" wrap="square" lIns="91440" tIns="45720" rIns="91440" bIns="45720" anchor="ctr"/>
          <a:p>
            <a:pPr marL="0" indent="0" algn="ctr" defTabSz="914400" rtl="0" eaLnBrk="1" latin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en-US" altLang="ko-KR" sz="3000" b="1" i="0" u="none" strike="noStrike" kern="1200" cap="none" spc="0" normalizeH="0" baseline="0" mc:Ignorable="hp" hp:hslEmbossed="0">
                <a:solidFill>
                  <a:srgbClr val="0000ff"/>
                </a:solidFill>
                <a:latin typeface="배달의민족 도현"/>
                <a:ea typeface="배달의민족 도현"/>
              </a:rPr>
              <a:t>“</a:t>
            </a:r>
            <a:r>
              <a:rPr xmlns:mc="http://schemas.openxmlformats.org/markup-compatibility/2006" xmlns:hp="http://schemas.haansoft.com/office/presentation/8.0" kumimoji="0" lang="ko-KR" altLang="en-US" sz="3000" b="1" i="0" u="none" strike="noStrike" kern="1200" cap="none" spc="0" normalizeH="0" baseline="0" mc:Ignorable="hp" hp:hslEmbossed="0">
                <a:solidFill>
                  <a:srgbClr val="0000ff"/>
                </a:solidFill>
                <a:latin typeface="배달의민족 도현"/>
                <a:ea typeface="배달의민족 도현"/>
              </a:rPr>
              <a:t>약속하마</a:t>
            </a:r>
            <a:r>
              <a:rPr xmlns:mc="http://schemas.openxmlformats.org/markup-compatibility/2006" xmlns:hp="http://schemas.haansoft.com/office/presentation/8.0" kumimoji="0" lang="en-US" altLang="ko-KR" sz="3000" b="1" i="0" u="none" strike="noStrike" kern="1200" cap="none" spc="0" normalizeH="0" baseline="0" mc:Ignorable="hp" hp:hslEmbossed="0">
                <a:solidFill>
                  <a:srgbClr val="0000ff"/>
                </a:solidFill>
                <a:latin typeface="배달의민족 도현"/>
                <a:ea typeface="배달의민족 도현"/>
              </a:rPr>
              <a:t>.</a:t>
            </a:r>
            <a:r>
              <a:rPr xmlns:mc="http://schemas.openxmlformats.org/markup-compatibility/2006" xmlns:hp="http://schemas.haansoft.com/office/presentation/8.0" kumimoji="0" lang="ko-KR" altLang="en-US" sz="3000" b="1" i="0" u="none" strike="noStrike" kern="1200" cap="none" spc="0" normalizeH="0" baseline="0" mc:Ignorable="hp" hp:hslEmbossed="0">
                <a:solidFill>
                  <a:srgbClr val="0000ff"/>
                </a:solidFill>
                <a:latin typeface="배달의민족 도현"/>
                <a:ea typeface="배달의민족 도현"/>
              </a:rPr>
              <a:t> </a:t>
            </a:r>
            <a:endParaRPr xmlns:mc="http://schemas.openxmlformats.org/markup-compatibility/2006" xmlns:hp="http://schemas.haansoft.com/office/presentation/8.0" kumimoji="0" lang="ko-KR" altLang="en-US" sz="3000" b="1" i="0" u="none" strike="noStrike" kern="1200" cap="none" spc="0" normalizeH="0" baseline="0" mc:Ignorable="hp" hp:hslEmbossed="0">
              <a:solidFill>
                <a:srgbClr val="0000ff"/>
              </a:solidFill>
              <a:latin typeface="배달의민족 도현"/>
              <a:ea typeface="배달의민족 도현"/>
            </a:endParaRPr>
          </a:p>
          <a:p>
            <a:pPr marL="0" indent="0" algn="ctr" defTabSz="914400" rtl="0" eaLnBrk="1" latin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3000" b="1" i="0" u="none" strike="noStrike" kern="1200" cap="none" spc="0" normalizeH="0" baseline="0" mc:Ignorable="hp" hp:hslEmbossed="0">
                <a:solidFill>
                  <a:srgbClr val="0000ff"/>
                </a:solidFill>
                <a:latin typeface="배달의민족 도현"/>
                <a:ea typeface="배달의민족 도현"/>
              </a:rPr>
              <a:t>이제부터는 반드시 </a:t>
            </a:r>
            <a:endParaRPr xmlns:mc="http://schemas.openxmlformats.org/markup-compatibility/2006" xmlns:hp="http://schemas.haansoft.com/office/presentation/8.0" kumimoji="0" lang="ko-KR" altLang="en-US" sz="3000" b="1" i="0" u="none" strike="noStrike" kern="1200" cap="none" spc="0" normalizeH="0" baseline="0" mc:Ignorable="hp" hp:hslEmbossed="0">
              <a:solidFill>
                <a:srgbClr val="0000ff"/>
              </a:solidFill>
              <a:latin typeface="배달의민족 도현"/>
              <a:ea typeface="배달의민족 도현"/>
            </a:endParaRPr>
          </a:p>
          <a:p>
            <a:pPr marL="0" indent="0" algn="ctr" defTabSz="914400" rtl="0" eaLnBrk="1" latin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3000" b="1" i="0" u="none" strike="noStrike" kern="1200" cap="none" spc="0" normalizeH="0" baseline="0" mc:Ignorable="hp" hp:hslEmbossed="0">
                <a:solidFill>
                  <a:srgbClr val="0000ff"/>
                </a:solidFill>
                <a:latin typeface="배달의민족 도현"/>
                <a:ea typeface="배달의민족 도현"/>
              </a:rPr>
              <a:t>쌀을 모두 같이 나눠 먹도록 하겠다</a:t>
            </a:r>
            <a:r>
              <a:rPr xmlns:mc="http://schemas.openxmlformats.org/markup-compatibility/2006" xmlns:hp="http://schemas.haansoft.com/office/presentation/8.0" kumimoji="0" lang="en-US" altLang="ko-KR" sz="3000" b="1" i="0" u="none" strike="noStrike" kern="1200" cap="none" spc="0" normalizeH="0" baseline="0" mc:Ignorable="hp" hp:hslEmbossed="0">
                <a:solidFill>
                  <a:srgbClr val="0000ff"/>
                </a:solidFill>
                <a:latin typeface="배달의민족 도현"/>
                <a:ea typeface="배달의민족 도현"/>
              </a:rPr>
              <a:t>.</a:t>
            </a:r>
            <a:r>
              <a:rPr xmlns:mc="http://schemas.openxmlformats.org/markup-compatibility/2006" xmlns:hp="http://schemas.haansoft.com/office/presentation/8.0" kumimoji="0" lang="ko-KR" altLang="en-US" sz="3000" b="1" i="0" u="none" strike="noStrike" kern="1200" cap="none" spc="0" normalizeH="0" baseline="0" mc:Ignorable="hp" hp:hslEmbossed="0">
                <a:solidFill>
                  <a:srgbClr val="0000ff"/>
                </a:solidFill>
                <a:latin typeface="배달의민족 도현"/>
                <a:ea typeface="배달의민족 도현"/>
              </a:rPr>
              <a:t> </a:t>
            </a:r>
            <a:r>
              <a:rPr xmlns:mc="http://schemas.openxmlformats.org/markup-compatibility/2006" xmlns:hp="http://schemas.haansoft.com/office/presentation/8.0" kumimoji="0" lang="en-US" altLang="ko-KR" sz="3000" b="1" i="0" u="none" strike="noStrike" kern="1200" cap="none" spc="0" normalizeH="0" baseline="0" mc:Ignorable="hp" hp:hslEmbossed="0">
                <a:solidFill>
                  <a:srgbClr val="0000ff"/>
                </a:solidFill>
                <a:latin typeface="배달의민족 도현"/>
                <a:ea typeface="배달의민족 도현"/>
              </a:rPr>
              <a:t>”</a:t>
            </a:r>
            <a:endParaRPr xmlns:mc="http://schemas.openxmlformats.org/markup-compatibility/2006" xmlns:hp="http://schemas.haansoft.com/office/presentation/8.0" kumimoji="0" lang="en-US" altLang="ko-KR" sz="3000" b="1" i="0" u="none" strike="noStrike" kern="1200" cap="none" spc="0" normalizeH="0" baseline="0" mc:Ignorable="hp" hp:hslEmbossed="0">
              <a:solidFill>
                <a:srgbClr val="ff0000"/>
              </a:solidFill>
              <a:latin typeface="배달의민족 도현"/>
              <a:ea typeface="배달의민족 도현"/>
            </a:endParaRPr>
          </a:p>
          <a:p>
            <a:pPr marL="0" indent="0" algn="ctr" defTabSz="914400" rtl="0" eaLnBrk="1" latin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3000" b="1" i="0" u="none" strike="noStrike" kern="1200" cap="none" spc="0" normalizeH="0" baseline="0" mc:Ignorable="hp" hp:hslEmbossed="0">
                <a:solidFill>
                  <a:schemeClr val="dk1"/>
                </a:solidFill>
                <a:latin typeface="배달의민족 도현"/>
                <a:ea typeface="배달의민족 도현"/>
              </a:rPr>
              <a:t>왕이 말했습니다</a:t>
            </a:r>
            <a:r>
              <a:rPr xmlns:mc="http://schemas.openxmlformats.org/markup-compatibility/2006" xmlns:hp="http://schemas.haansoft.com/office/presentation/8.0" kumimoji="0" lang="en-US" altLang="ko-KR" sz="3000" b="1" i="0" u="none" strike="noStrike" kern="1200" cap="none" spc="0" normalizeH="0" baseline="0" mc:Ignorable="hp" hp:hslEmbossed="0">
                <a:solidFill>
                  <a:schemeClr val="dk1"/>
                </a:solidFill>
                <a:latin typeface="배달의민족 도현"/>
                <a:ea typeface="배달의민족 도현"/>
              </a:rPr>
              <a:t>.</a:t>
            </a:r>
            <a:r>
              <a:rPr xmlns:mc="http://schemas.openxmlformats.org/markup-compatibility/2006" xmlns:hp="http://schemas.haansoft.com/office/presentation/8.0" kumimoji="0" lang="ko-KR" altLang="en-US" sz="3000" b="1" i="0" u="none" strike="noStrike" kern="1200" cap="none" spc="0" normalizeH="0" baseline="0" mc:Ignorable="hp" hp:hslEmbossed="0">
                <a:solidFill>
                  <a:schemeClr val="dk1"/>
                </a:solidFill>
                <a:latin typeface="배달의민족 도현"/>
                <a:ea typeface="배달의민족 도현"/>
              </a:rPr>
              <a:t> </a:t>
            </a:r>
            <a:endParaRPr xmlns:mc="http://schemas.openxmlformats.org/markup-compatibility/2006" xmlns:hp="http://schemas.haansoft.com/office/presentation/8.0" kumimoji="0" lang="ko-KR" altLang="en-US" sz="3000" b="1" i="0" u="none" strike="noStrike" kern="1200" cap="none" spc="0" normalizeH="0" baseline="0" mc:Ignorable="hp" hp:hslEmbossed="0">
              <a:solidFill>
                <a:schemeClr val="dk1"/>
              </a:solidFill>
              <a:latin typeface="배달의민족 도현"/>
              <a:ea typeface="배달의민족 도현"/>
            </a:endParaRPr>
          </a:p>
        </p:txBody>
      </p:sp>
      <p:graphicFrame>
        <p:nvGraphicFramePr>
          <p:cNvPr id="14" name=""/>
          <p:cNvGraphicFramePr/>
          <p:nvPr/>
        </p:nvGraphicFramePr>
        <p:xfrm>
          <a:off x="7790907" y="2644888"/>
          <a:ext cx="1018559" cy="367665"/>
        </p:xfrm>
        <a:graphic>
          <a:graphicData uri="http://schemas.openxmlformats.org/drawingml/2006/table">
            <a:tbl>
              <a:tblPr firstRow="1" bandRow="1"/>
              <a:tblGrid>
                <a:gridCol w="1018559"/>
              </a:tblGrid>
              <a:tr h="291205">
                <a:tc>
                  <a:txBody>
                    <a:bodyPr vert="horz" lIns="91440" tIns="45720" rIns="91440" bIns="45720" anchor="ctr" anchorCtr="0"/>
                    <a:p>
                      <a:pPr>
                        <a:defRPr/>
                      </a:pPr>
                      <a:endParaRPr lang="ko-KR" altLang="en-US"/>
                    </a:p>
                  </a:txBody>
                  <a:tcPr marL="91440" marR="91440" anchor="ctr">
                    <a:lnL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L>
                    <a:lnR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R>
                    <a:lnT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T>
                    <a:lnB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048107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"/>
          <p:cNvGrpSpPr/>
          <p:nvPr/>
        </p:nvGrpSpPr>
        <p:grpSpPr>
          <a:xfrm rot="0">
            <a:off x="207433" y="190498"/>
            <a:ext cx="1467661" cy="749357"/>
            <a:chOff x="207433" y="190498"/>
            <a:chExt cx="1467661" cy="749357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/>
            <a:srcRect l="25770" t="22700" r="55160" b="35040"/>
            <a:stretch>
              <a:fillRect/>
            </a:stretch>
          </p:blipFill>
          <p:spPr>
            <a:xfrm>
              <a:off x="207433" y="190498"/>
              <a:ext cx="1467661" cy="749357"/>
            </a:xfrm>
            <a:prstGeom prst="rect">
              <a:avLst/>
            </a:prstGeom>
          </p:spPr>
        </p:pic>
        <p:sp>
          <p:nvSpPr>
            <p:cNvPr id="7" name=""/>
            <p:cNvSpPr txBox="1"/>
            <p:nvPr/>
          </p:nvSpPr>
          <p:spPr>
            <a:xfrm>
              <a:off x="369094" y="363140"/>
              <a:ext cx="1226343" cy="444580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mar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r>
                <a:rPr xmlns:mc="http://schemas.openxmlformats.org/markup-compatibility/2006" xmlns:hp="http://schemas.haansoft.com/office/presentation/8.0" kumimoji="0" lang="ko-KR" altLang="en-US" sz="2400" b="0" i="0" u="none" strike="noStrike" kern="1200" cap="none" spc="0" normalizeH="0" baseline="0" mc:Ignorable="hp" hp:hslEmbossed="0">
                  <a:solidFill>
                    <a:srgbClr val="521b00"/>
                  </a:solidFill>
                  <a:latin typeface="배달의민족 도현"/>
                  <a:ea typeface="배달의민족 도현"/>
                </a:rPr>
                <a:t>쌀한톨</a:t>
              </a:r>
              <a:endParaRPr xmlns:mc="http://schemas.openxmlformats.org/markup-compatibility/2006" xmlns:hp="http://schemas.haansoft.com/office/presentation/8.0" kumimoji="0" lang="ko-KR" altLang="en-US" sz="2400" b="0" i="0" u="none" strike="noStrike" kern="1200" cap="none" spc="0" normalizeH="0" baseline="0" mc:Ignorable="hp" hp:hslEmbossed="0">
                <a:solidFill>
                  <a:srgbClr val="521b00"/>
                </a:solidFill>
                <a:latin typeface="배달의민족 도현"/>
                <a:ea typeface="배달의민족 도현"/>
              </a:endParaRPr>
            </a:p>
          </p:txBody>
        </p:sp>
      </p:grpSp>
      <p:graphicFrame>
        <p:nvGraphicFramePr>
          <p:cNvPr id="11" name=""/>
          <p:cNvGraphicFramePr/>
          <p:nvPr/>
        </p:nvGraphicFramePr>
        <p:xfrm>
          <a:off x="7086922" y="1717299"/>
          <a:ext cx="956615" cy="367665"/>
        </p:xfrm>
        <a:graphic>
          <a:graphicData uri="http://schemas.openxmlformats.org/drawingml/2006/table">
            <a:tbl>
              <a:tblPr firstRow="1" bandRow="1"/>
              <a:tblGrid>
                <a:gridCol w="956615"/>
              </a:tblGrid>
              <a:tr h="244215">
                <a:tc>
                  <a:txBody>
                    <a:bodyPr vert="horz" lIns="91440" tIns="45720" rIns="91440" bIns="45720" anchor="ctr" anchorCtr="0"/>
                    <a:p>
                      <a:pPr>
                        <a:defRPr/>
                      </a:pPr>
                      <a:endParaRPr lang="ko-KR" altLang="en-US"/>
                    </a:p>
                  </a:txBody>
                  <a:tcPr marL="91440" marR="91440" anchor="ctr">
                    <a:lnL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L>
                    <a:lnR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R>
                    <a:lnT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T>
                    <a:lnB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"/>
          <p:cNvSpPr/>
          <p:nvPr/>
        </p:nvSpPr>
        <p:spPr>
          <a:xfrm>
            <a:off x="1316314" y="1241280"/>
            <a:ext cx="8606871" cy="4375438"/>
          </a:xfrm>
          <a:prstGeom prst="wedgeRoundRectCallout">
            <a:avLst>
              <a:gd name="adj1" fmla="val 42143"/>
              <a:gd name="adj2" fmla="val 68131"/>
              <a:gd name="adj3" fmla="val 16667"/>
            </a:avLst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8000">
                <a:alpha val="100000"/>
              </a:srgbClr>
            </a:solidFill>
            <a:prstDash val="solid"/>
            <a:miter/>
          </a:ln>
        </p:spPr>
        <p:txBody>
          <a:bodyPr vert="horz" wrap="square" lIns="91440" tIns="45720" rIns="91440" bIns="45720" anchor="ctr"/>
          <a:p>
            <a:pPr marL="0" indent="0" algn="ctr" defTabSz="914400" rtl="0" eaLnBrk="1" latin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3000" b="1" i="0" u="none" strike="noStrike" kern="1200" cap="none" spc="0" normalizeH="0" baseline="0" mc:Ignorable="hp" hp:hslEmbossed="0">
                <a:solidFill>
                  <a:srgbClr val="0000ff"/>
                </a:solidFill>
                <a:latin typeface="배달의민족 도현"/>
                <a:ea typeface="배달의민족 도현"/>
              </a:rPr>
              <a:t>그후 왕은 죽을 때까지 왕답게 </a:t>
            </a:r>
            <a:endParaRPr xmlns:mc="http://schemas.openxmlformats.org/markup-compatibility/2006" xmlns:hp="http://schemas.haansoft.com/office/presentation/8.0" kumimoji="0" lang="ko-KR" altLang="en-US" sz="3000" b="1" i="0" u="none" strike="noStrike" kern="1200" cap="none" spc="0" normalizeH="0" baseline="0" mc:Ignorable="hp" hp:hslEmbossed="0">
              <a:solidFill>
                <a:srgbClr val="0000ff"/>
              </a:solidFill>
              <a:latin typeface="배달의민족 도현"/>
              <a:ea typeface="배달의민족 도현"/>
            </a:endParaRPr>
          </a:p>
          <a:p>
            <a:pPr marL="0" indent="0" algn="ctr" defTabSz="914400" rtl="0" eaLnBrk="1" latin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3000" b="1" i="0" u="none" strike="noStrike" kern="1200" cap="none" spc="0" normalizeH="0" baseline="0" mc:Ignorable="hp" hp:hslEmbossed="0">
                <a:solidFill>
                  <a:srgbClr val="0000ff"/>
                </a:solidFill>
                <a:latin typeface="배달의민족 도현"/>
                <a:ea typeface="배달의민족 도현"/>
              </a:rPr>
              <a:t>정말 현명하고 공평하게 나라를 다스렸습니다</a:t>
            </a:r>
            <a:r>
              <a:rPr xmlns:mc="http://schemas.openxmlformats.org/markup-compatibility/2006" xmlns:hp="http://schemas.haansoft.com/office/presentation/8.0" kumimoji="0" lang="en-US" altLang="ko-KR" sz="3000" b="1" i="0" u="none" strike="noStrike" kern="1200" cap="none" spc="0" normalizeH="0" baseline="0" mc:Ignorable="hp" hp:hslEmbossed="0">
                <a:solidFill>
                  <a:srgbClr val="0000ff"/>
                </a:solidFill>
                <a:latin typeface="배달의민족 도현"/>
                <a:ea typeface="배달의민족 도현"/>
              </a:rPr>
              <a:t>.</a:t>
            </a:r>
            <a:r>
              <a:rPr xmlns:mc="http://schemas.openxmlformats.org/markup-compatibility/2006" xmlns:hp="http://schemas.haansoft.com/office/presentation/8.0" kumimoji="0" lang="ko-KR" altLang="en-US" sz="3000" b="1" i="0" u="none" strike="noStrike" kern="1200" cap="none" spc="0" normalizeH="0" baseline="0" mc:Ignorable="hp" hp:hslEmbossed="0">
                <a:solidFill>
                  <a:srgbClr val="0000ff"/>
                </a:solidFill>
                <a:latin typeface="배달의민족 도현"/>
                <a:ea typeface="배달의민족 도현"/>
              </a:rPr>
              <a:t> </a:t>
            </a:r>
            <a:endParaRPr xmlns:mc="http://schemas.openxmlformats.org/markup-compatibility/2006" xmlns:hp="http://schemas.haansoft.com/office/presentation/8.0" kumimoji="0" lang="ko-KR" altLang="en-US" sz="3000" b="1" i="0" u="none" strike="noStrike" kern="1200" cap="none" spc="0" normalizeH="0" baseline="0" mc:Ignorable="hp" hp:hslEmbossed="0">
              <a:solidFill>
                <a:srgbClr val="0000ff"/>
              </a:solidFill>
              <a:latin typeface="배달의민족 도현"/>
              <a:ea typeface="배달의민족 도현"/>
            </a:endParaRPr>
          </a:p>
        </p:txBody>
      </p:sp>
      <p:graphicFrame>
        <p:nvGraphicFramePr>
          <p:cNvPr id="14" name=""/>
          <p:cNvGraphicFramePr/>
          <p:nvPr/>
        </p:nvGraphicFramePr>
        <p:xfrm>
          <a:off x="7790907" y="2644888"/>
          <a:ext cx="1018559" cy="367665"/>
        </p:xfrm>
        <a:graphic>
          <a:graphicData uri="http://schemas.openxmlformats.org/drawingml/2006/table">
            <a:tbl>
              <a:tblPr firstRow="1" bandRow="1"/>
              <a:tblGrid>
                <a:gridCol w="1018559"/>
              </a:tblGrid>
              <a:tr h="291205">
                <a:tc>
                  <a:txBody>
                    <a:bodyPr vert="horz" lIns="91440" tIns="45720" rIns="91440" bIns="45720" anchor="ctr" anchorCtr="0"/>
                    <a:p>
                      <a:pPr>
                        <a:defRPr/>
                      </a:pPr>
                      <a:endParaRPr lang="ko-KR" altLang="en-US"/>
                    </a:p>
                  </a:txBody>
                  <a:tcPr marL="91440" marR="91440" anchor="ctr">
                    <a:lnL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L>
                    <a:lnR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R>
                    <a:lnT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T>
                    <a:lnB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사각형: 둥근 모서리 21"/>
          <p:cNvSpPr/>
          <p:nvPr/>
        </p:nvSpPr>
        <p:spPr>
          <a:xfrm>
            <a:off x="1538736" y="434822"/>
            <a:ext cx="8774349" cy="5548404"/>
          </a:xfrm>
          <a:prstGeom prst="roundRect">
            <a:avLst>
              <a:gd name="adj" fmla="val 6925"/>
            </a:avLst>
          </a:prstGeom>
          <a:solidFill>
            <a:srgbClr val="ead3a9">
              <a:alpha val="29800"/>
            </a:srgbClr>
          </a:solidFill>
          <a:ln w="76200" cap="flat" cmpd="thickThin" algn="ctr">
            <a:solidFill>
              <a:srgbClr val="b79861">
                <a:alpha val="80000"/>
              </a:srgbClr>
            </a:solidFill>
            <a:prstDash val="solid"/>
            <a:miter/>
          </a:ln>
        </p:spPr>
        <p:txBody>
          <a:bodyPr anchor="ctr"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en-US" altLang="ko-KR" sz="6900" b="1" i="0" u="none" strike="noStrike" kern="1200" cap="none" spc="0" normalizeH="0" baseline="0" mc:Ignorable="hp" hp:hslEmbossed="0">
                <a:solidFill>
                  <a:srgbClr val="ff6600"/>
                </a:solidFill>
                <a:latin typeface="배달의민족 주아"/>
                <a:ea typeface="배달의민족 주아"/>
              </a:rPr>
              <a:t>&lt;</a:t>
            </a:r>
            <a:r>
              <a:rPr xmlns:mc="http://schemas.openxmlformats.org/markup-compatibility/2006" xmlns:hp="http://schemas.haansoft.com/office/presentation/8.0" kumimoji="0" lang="ko-KR" altLang="en-US" sz="6900" b="1" i="0" u="none" strike="noStrike" kern="1200" cap="none" spc="0" normalizeH="0" baseline="0" mc:Ignorable="hp" hp:hslEmbossed="0">
                <a:solidFill>
                  <a:srgbClr val="ff6600"/>
                </a:solidFill>
                <a:latin typeface="배달의민족 주아"/>
                <a:ea typeface="배달의민족 주아"/>
              </a:rPr>
              <a:t>쌀 한 톨</a:t>
            </a:r>
            <a:r>
              <a:rPr xmlns:mc="http://schemas.openxmlformats.org/markup-compatibility/2006" xmlns:hp="http://schemas.haansoft.com/office/presentation/8.0" kumimoji="0" lang="en-US" altLang="ko-KR" sz="6900" b="1" i="0" u="none" strike="noStrike" kern="1200" cap="none" spc="0" normalizeH="0" baseline="0" mc:Ignorable="hp" hp:hslEmbossed="0">
                <a:solidFill>
                  <a:srgbClr val="ff6600"/>
                </a:solidFill>
                <a:latin typeface="배달의민족 주아"/>
                <a:ea typeface="배달의민족 주아"/>
              </a:rPr>
              <a:t>&gt;</a:t>
            </a:r>
            <a:r>
              <a:rPr xmlns:mc="http://schemas.openxmlformats.org/markup-compatibility/2006" xmlns:hp="http://schemas.haansoft.com/office/presentation/8.0" kumimoji="0" lang="ko-KR" altLang="en-US" sz="4700" b="1" i="0" u="none" strike="noStrike" kern="1200" cap="none" spc="0" normalizeH="0" baseline="0" mc:Ignorable="hp" hp:hslEmbossed="0">
                <a:solidFill>
                  <a:srgbClr val="008000"/>
                </a:solidFill>
                <a:latin typeface="배달의민족 주아"/>
                <a:ea typeface="배달의민족 주아"/>
              </a:rPr>
              <a:t>독후활동</a:t>
            </a:r>
            <a:endParaRPr xmlns:mc="http://schemas.openxmlformats.org/markup-compatibility/2006" xmlns:hp="http://schemas.haansoft.com/office/presentation/8.0" kumimoji="0" lang="ko-KR" altLang="en-US" sz="4700" b="1" i="0" u="none" strike="noStrike" kern="1200" cap="none" spc="0" normalizeH="0" baseline="0" mc:Ignorable="hp" hp:hslEmbossed="0">
              <a:solidFill>
                <a:srgbClr val="008000"/>
              </a:solidFill>
              <a:latin typeface="배달의민족 주아"/>
              <a:ea typeface="배달의민족 주아"/>
            </a:endParaRPr>
          </a:p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xmlns:mc="http://schemas.openxmlformats.org/markup-compatibility/2006" xmlns:hp="http://schemas.haansoft.com/office/presentation/8.0" kumimoji="0" lang="en-US" altLang="ko-KR" sz="4700" b="1" i="0" u="none" strike="noStrike" kern="1200" cap="none" spc="0" normalizeH="0" baseline="0" mc:Ignorable="hp" hp:hslEmbossed="0">
              <a:solidFill>
                <a:srgbClr val="008000"/>
              </a:solidFill>
              <a:latin typeface="배달의민족 주아"/>
              <a:ea typeface="배달의민족 주아"/>
            </a:endParaRPr>
          </a:p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en-US" altLang="ko-KR" sz="4700" b="1" i="0" u="none" strike="noStrike" kern="1200" cap="none" spc="0" normalizeH="0" baseline="0" mc:Ignorable="hp" hp:hslEmbossed="0">
                <a:solidFill>
                  <a:schemeClr val="dk1"/>
                </a:solidFill>
                <a:latin typeface="배달의민족 주아"/>
                <a:ea typeface="배달의민족 주아"/>
              </a:rPr>
              <a:t>-</a:t>
            </a:r>
            <a:r>
              <a:rPr xmlns:mc="http://schemas.openxmlformats.org/markup-compatibility/2006" xmlns:hp="http://schemas.haansoft.com/office/presentation/8.0" kumimoji="0" lang="ko-KR" altLang="en-US" sz="4700" b="1" i="0" u="none" strike="noStrike" kern="1200" cap="none" spc="0" normalizeH="0" baseline="0" mc:Ignorable="hp" hp:hslEmbossed="0">
                <a:solidFill>
                  <a:schemeClr val="dk1"/>
                </a:solidFill>
                <a:latin typeface="배달의민족 주아"/>
                <a:ea typeface="배달의민족 주아"/>
              </a:rPr>
              <a:t>다음 세가지 중에서 </a:t>
            </a:r>
            <a:endParaRPr xmlns:mc="http://schemas.openxmlformats.org/markup-compatibility/2006" xmlns:hp="http://schemas.haansoft.com/office/presentation/8.0" kumimoji="0" lang="ko-KR" altLang="en-US" sz="4700" b="1" i="0" u="none" strike="noStrike" kern="1200" cap="none" spc="0" normalizeH="0" baseline="0" mc:Ignorable="hp" hp:hslEmbossed="0">
              <a:solidFill>
                <a:schemeClr val="dk1"/>
              </a:solidFill>
              <a:latin typeface="배달의민족 주아"/>
              <a:ea typeface="배달의민족 주아"/>
            </a:endParaRPr>
          </a:p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4700" b="1" i="0" u="none" strike="noStrike" kern="1200" cap="none" spc="0" normalizeH="0" baseline="0" mc:Ignorable="hp" hp:hslEmbossed="0">
                <a:solidFill>
                  <a:srgbClr val="0000ff"/>
                </a:solidFill>
                <a:latin typeface="배달의민족 주아"/>
                <a:ea typeface="배달의민족 주아"/>
              </a:rPr>
              <a:t>두가지 이상</a:t>
            </a:r>
            <a:r>
              <a:rPr xmlns:mc="http://schemas.openxmlformats.org/markup-compatibility/2006" xmlns:hp="http://schemas.haansoft.com/office/presentation/8.0" kumimoji="0" lang="en-US" altLang="ko-KR" sz="4700" b="1" i="0" u="none" strike="noStrike" kern="1200" cap="none" spc="0" normalizeH="0" baseline="0" mc:Ignorable="hp" hp:hslEmbossed="0">
                <a:solidFill>
                  <a:srgbClr val="0000ff"/>
                </a:solidFill>
                <a:latin typeface="배달의민족 주아"/>
                <a:ea typeface="배달의민족 주아"/>
              </a:rPr>
              <a:t>(</a:t>
            </a:r>
            <a:r>
              <a:rPr xmlns:mc="http://schemas.openxmlformats.org/markup-compatibility/2006" xmlns:hp="http://schemas.haansoft.com/office/presentation/8.0" kumimoji="0" lang="ko-KR" altLang="en-US" sz="4700" b="1" i="0" u="none" strike="noStrike" kern="1200" cap="none" spc="0" normalizeH="0" baseline="0" mc:Ignorable="hp" hp:hslEmbossed="0">
                <a:solidFill>
                  <a:srgbClr val="0000ff"/>
                </a:solidFill>
                <a:latin typeface="배달의민족 주아"/>
                <a:ea typeface="배달의민족 주아"/>
              </a:rPr>
              <a:t>필수</a:t>
            </a:r>
            <a:r>
              <a:rPr xmlns:mc="http://schemas.openxmlformats.org/markup-compatibility/2006" xmlns:hp="http://schemas.haansoft.com/office/presentation/8.0" kumimoji="0" lang="en-US" altLang="ko-KR" sz="4700" b="1" i="0" u="none" strike="noStrike" kern="1200" cap="none" spc="0" normalizeH="0" baseline="0" mc:Ignorable="hp" hp:hslEmbossed="0">
                <a:solidFill>
                  <a:srgbClr val="0000ff"/>
                </a:solidFill>
                <a:latin typeface="배달의민족 주아"/>
                <a:ea typeface="배달의민족 주아"/>
              </a:rPr>
              <a:t>1+</a:t>
            </a:r>
            <a:r>
              <a:rPr xmlns:mc="http://schemas.openxmlformats.org/markup-compatibility/2006" xmlns:hp="http://schemas.haansoft.com/office/presentation/8.0" kumimoji="0" lang="ko-KR" altLang="en-US" sz="4700" b="1" i="0" u="none" strike="noStrike" kern="1200" cap="none" spc="0" normalizeH="0" baseline="0" mc:Ignorable="hp" hp:hslEmbossed="0">
                <a:solidFill>
                  <a:srgbClr val="0000ff"/>
                </a:solidFill>
                <a:latin typeface="배달의민족 주아"/>
                <a:ea typeface="배달의민족 주아"/>
              </a:rPr>
              <a:t>선택</a:t>
            </a:r>
            <a:r>
              <a:rPr xmlns:mc="http://schemas.openxmlformats.org/markup-compatibility/2006" xmlns:hp="http://schemas.haansoft.com/office/presentation/8.0" kumimoji="0" lang="en-US" altLang="ko-KR" sz="4700" b="1" i="0" u="none" strike="noStrike" kern="1200" cap="none" spc="0" normalizeH="0" baseline="0" mc:Ignorable="hp" hp:hslEmbossed="0">
                <a:solidFill>
                  <a:srgbClr val="0000ff"/>
                </a:solidFill>
                <a:latin typeface="배달의민족 주아"/>
                <a:ea typeface="배달의민족 주아"/>
              </a:rPr>
              <a:t>1)</a:t>
            </a:r>
            <a:endParaRPr xmlns:mc="http://schemas.openxmlformats.org/markup-compatibility/2006" xmlns:hp="http://schemas.haansoft.com/office/presentation/8.0" kumimoji="0" lang="en-US" altLang="ko-KR" sz="4700" b="1" i="0" u="none" strike="noStrike" kern="1200" cap="none" spc="0" normalizeH="0" baseline="0" mc:Ignorable="hp" hp:hslEmbossed="0">
              <a:solidFill>
                <a:srgbClr val="0000ff"/>
              </a:solidFill>
              <a:latin typeface="배달의민족 주아"/>
              <a:ea typeface="배달의민족 주아"/>
            </a:endParaRPr>
          </a:p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4700" b="1" i="0" u="none" strike="noStrike" kern="1200" cap="none" spc="0" normalizeH="0" baseline="0" mc:Ignorable="hp" hp:hslEmbossed="0">
                <a:solidFill>
                  <a:schemeClr val="dk1"/>
                </a:solidFill>
                <a:latin typeface="배달의민족 주아"/>
                <a:ea typeface="배달의민족 주아"/>
              </a:rPr>
              <a:t> 배움공책에 하기</a:t>
            </a:r>
            <a:endParaRPr xmlns:mc="http://schemas.openxmlformats.org/markup-compatibility/2006" xmlns:hp="http://schemas.haansoft.com/office/presentation/8.0" kumimoji="0" lang="ko-KR" altLang="en-US" sz="4700" b="1" i="0" u="none" strike="noStrike" kern="1200" cap="none" spc="0" normalizeH="0" baseline="0" mc:Ignorable="hp" hp:hslEmbossed="0">
              <a:solidFill>
                <a:srgbClr val="008000"/>
              </a:solidFill>
              <a:latin typeface="배달의민족 주아"/>
              <a:ea typeface="배달의민족 주아"/>
            </a:endParaRPr>
          </a:p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xmlns:mc="http://schemas.openxmlformats.org/markup-compatibility/2006" xmlns:hp="http://schemas.haansoft.com/office/presentation/8.0" kumimoji="0" lang="ko-KR" altLang="en-US" sz="4700" b="1" i="0" u="none" strike="noStrike" kern="1200" cap="none" spc="0" normalizeH="0" baseline="0" mc:Ignorable="hp" hp:hslEmbossed="0">
              <a:solidFill>
                <a:srgbClr val="008000"/>
              </a:solidFill>
              <a:latin typeface="배달의민족 주아"/>
              <a:ea typeface="배달의민족 주아"/>
            </a:endParaRPr>
          </a:p>
        </p:txBody>
      </p:sp>
      <p:pic>
        <p:nvPicPr>
          <p:cNvPr id="3" name="그림 13"/>
          <p:cNvPicPr>
            <a:picLocks noChangeAspect="1"/>
          </p:cNvPicPr>
          <p:nvPr/>
        </p:nvPicPr>
        <p:blipFill rotWithShape="1">
          <a:blip r:embed="rId2"/>
          <a:srcRect l="64590" t="41530" r="11470" b="2600"/>
          <a:stretch>
            <a:fillRect/>
          </a:stretch>
        </p:blipFill>
        <p:spPr>
          <a:xfrm>
            <a:off x="321037" y="4989830"/>
            <a:ext cx="1293786" cy="1733455"/>
          </a:xfrm>
          <a:prstGeom prst="rect">
            <a:avLst/>
          </a:prstGeom>
        </p:spPr>
      </p:pic>
      <p:pic>
        <p:nvPicPr>
          <p:cNvPr id="4" name="그림 6"/>
          <p:cNvPicPr>
            <a:picLocks noChangeAspect="1"/>
          </p:cNvPicPr>
          <p:nvPr/>
        </p:nvPicPr>
        <p:blipFill rotWithShape="1">
          <a:blip r:embed="rId3"/>
          <a:srcRect l="59360" t="16780" r="21580" b="68350"/>
          <a:stretch>
            <a:fillRect/>
          </a:stretch>
        </p:blipFill>
        <p:spPr>
          <a:xfrm>
            <a:off x="7943623" y="5778769"/>
            <a:ext cx="2324911" cy="1020097"/>
          </a:xfrm>
          <a:prstGeom prst="rect">
            <a:avLst/>
          </a:prstGeom>
        </p:spPr>
      </p:pic>
      <p:pic>
        <p:nvPicPr>
          <p:cNvPr id="5" name="그림 7"/>
          <p:cNvPicPr>
            <a:picLocks noChangeAspect="1"/>
          </p:cNvPicPr>
          <p:nvPr/>
        </p:nvPicPr>
        <p:blipFill rotWithShape="1">
          <a:blip r:embed="rId4"/>
          <a:srcRect l="59120" t="57010" r="35640" b="15320"/>
          <a:stretch>
            <a:fillRect/>
          </a:stretch>
        </p:blipFill>
        <p:spPr>
          <a:xfrm>
            <a:off x="10182106" y="4960374"/>
            <a:ext cx="639096" cy="1897626"/>
          </a:xfrm>
          <a:prstGeom prst="rect">
            <a:avLst/>
          </a:prstGeom>
        </p:spPr>
      </p:pic>
      <p:pic>
        <p:nvPicPr>
          <p:cNvPr id="6" name="그림 8"/>
          <p:cNvPicPr>
            <a:picLocks noChangeAspect="1"/>
          </p:cNvPicPr>
          <p:nvPr/>
        </p:nvPicPr>
        <p:blipFill rotWithShape="1">
          <a:blip r:embed="rId5"/>
          <a:srcRect l="90370" t="59540" r="1870" b="15510"/>
          <a:stretch>
            <a:fillRect/>
          </a:stretch>
        </p:blipFill>
        <p:spPr>
          <a:xfrm>
            <a:off x="10868893" y="5100944"/>
            <a:ext cx="946406" cy="17108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사각형: 둥근 모서리 21"/>
          <p:cNvSpPr/>
          <p:nvPr/>
        </p:nvSpPr>
        <p:spPr>
          <a:xfrm>
            <a:off x="790342" y="434822"/>
            <a:ext cx="10713368" cy="6001975"/>
          </a:xfrm>
          <a:prstGeom prst="roundRect">
            <a:avLst>
              <a:gd name="adj" fmla="val 6925"/>
            </a:avLst>
          </a:prstGeom>
          <a:solidFill>
            <a:srgbClr val="ead3a9">
              <a:alpha val="29800"/>
            </a:srgbClr>
          </a:solidFill>
          <a:ln w="76200" cap="flat" cmpd="thickThin" algn="ctr">
            <a:solidFill>
              <a:srgbClr val="b79861">
                <a:alpha val="80000"/>
              </a:srgbClr>
            </a:solidFill>
            <a:prstDash val="solid"/>
            <a:miter/>
          </a:ln>
        </p:spPr>
        <p:txBody>
          <a:bodyPr anchor="ctr"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en-US" altLang="ko-KR" sz="6900" b="1" i="0" u="none" strike="noStrike" kern="1200" cap="none" spc="0" normalizeH="0" baseline="0" mc:Ignorable="hp" hp:hslEmbossed="0">
                <a:solidFill>
                  <a:srgbClr val="ff6600"/>
                </a:solidFill>
                <a:latin typeface="배달의민족 주아"/>
                <a:ea typeface="배달의민족 주아"/>
              </a:rPr>
              <a:t>&lt;</a:t>
            </a:r>
            <a:r>
              <a:rPr xmlns:mc="http://schemas.openxmlformats.org/markup-compatibility/2006" xmlns:hp="http://schemas.haansoft.com/office/presentation/8.0" kumimoji="0" lang="ko-KR" altLang="en-US" sz="6900" b="1" i="0" u="none" strike="noStrike" kern="1200" cap="none" spc="0" normalizeH="0" baseline="0" mc:Ignorable="hp" hp:hslEmbossed="0">
                <a:solidFill>
                  <a:srgbClr val="ff6600"/>
                </a:solidFill>
                <a:latin typeface="배달의민족 주아"/>
                <a:ea typeface="배달의민족 주아"/>
              </a:rPr>
              <a:t>쌀 한 톨</a:t>
            </a:r>
            <a:r>
              <a:rPr xmlns:mc="http://schemas.openxmlformats.org/markup-compatibility/2006" xmlns:hp="http://schemas.haansoft.com/office/presentation/8.0" kumimoji="0" lang="en-US" altLang="ko-KR" sz="6900" b="1" i="0" u="none" strike="noStrike" kern="1200" cap="none" spc="0" normalizeH="0" baseline="0" mc:Ignorable="hp" hp:hslEmbossed="0">
                <a:solidFill>
                  <a:srgbClr val="ff6600"/>
                </a:solidFill>
                <a:latin typeface="배달의민족 주아"/>
                <a:ea typeface="배달의민족 주아"/>
              </a:rPr>
              <a:t>&gt;</a:t>
            </a:r>
            <a:r>
              <a:rPr xmlns:mc="http://schemas.openxmlformats.org/markup-compatibility/2006" xmlns:hp="http://schemas.haansoft.com/office/presentation/8.0" kumimoji="0" lang="ko-KR" altLang="en-US" sz="4700" b="1" i="0" u="none" strike="noStrike" kern="1200" cap="none" spc="0" normalizeH="0" baseline="0" mc:Ignorable="hp" hp:hslEmbossed="0">
                <a:solidFill>
                  <a:srgbClr val="008000"/>
                </a:solidFill>
                <a:latin typeface="배달의민족 주아"/>
                <a:ea typeface="배달의민족 주아"/>
              </a:rPr>
              <a:t>독후 필수 활동 </a:t>
            </a:r>
            <a:endParaRPr xmlns:mc="http://schemas.openxmlformats.org/markup-compatibility/2006" xmlns:hp="http://schemas.haansoft.com/office/presentation/8.0" kumimoji="0" lang="ko-KR" altLang="en-US" sz="4700" b="1" i="0" u="none" strike="noStrike" kern="1200" cap="none" spc="0" normalizeH="0" baseline="0" mc:Ignorable="hp" hp:hslEmbossed="0">
              <a:solidFill>
                <a:srgbClr val="008000"/>
              </a:solidFill>
              <a:latin typeface="배달의민족 주아"/>
              <a:ea typeface="배달의민족 주아"/>
            </a:endParaRPr>
          </a:p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xmlns:mc="http://schemas.openxmlformats.org/markup-compatibility/2006" xmlns:hp="http://schemas.haansoft.com/office/presentation/8.0" kumimoji="0" lang="en-US" altLang="ko-KR" sz="4700" b="1" i="0" u="none" strike="noStrike" kern="1200" cap="none" spc="0" normalizeH="0" baseline="0" mc:Ignorable="hp" hp:hslEmbossed="0">
              <a:solidFill>
                <a:srgbClr val="008000"/>
              </a:solidFill>
              <a:latin typeface="배달의민족 주아"/>
              <a:ea typeface="배달의민족 주아"/>
            </a:endParaRPr>
          </a:p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en-US" altLang="ko-KR" sz="4700" b="1" i="0" u="none" strike="noStrike" kern="1200" cap="none" spc="0" normalizeH="0" baseline="0" mc:Ignorable="hp" hp:hslEmbossed="0">
                <a:solidFill>
                  <a:schemeClr val="dk1"/>
                </a:solidFill>
                <a:latin typeface="배달의민족 주아"/>
                <a:ea typeface="배달의민족 주아"/>
              </a:rPr>
              <a:t>-</a:t>
            </a:r>
            <a:r>
              <a:rPr xmlns:mc="http://schemas.openxmlformats.org/markup-compatibility/2006" xmlns:hp="http://schemas.haansoft.com/office/presentation/8.0" kumimoji="0" lang="ko-KR" altLang="en-US" sz="4700" b="1" i="0" u="none" strike="noStrike" kern="1200" cap="none" spc="0" normalizeH="0" baseline="0" mc:Ignorable="hp" hp:hslEmbossed="0">
                <a:solidFill>
                  <a:schemeClr val="dk1"/>
                </a:solidFill>
                <a:latin typeface="배달의민족 주아"/>
                <a:ea typeface="배달의민족 주아"/>
              </a:rPr>
              <a:t>배움공책에</a:t>
            </a:r>
            <a:endParaRPr xmlns:mc="http://schemas.openxmlformats.org/markup-compatibility/2006" xmlns:hp="http://schemas.haansoft.com/office/presentation/8.0" kumimoji="0" lang="ko-KR" altLang="en-US" sz="4700" b="1" i="0" u="none" strike="noStrike" kern="1200" cap="none" spc="0" normalizeH="0" baseline="0" mc:Ignorable="hp" hp:hslEmbossed="0">
              <a:solidFill>
                <a:schemeClr val="dk1"/>
              </a:solidFill>
              <a:latin typeface="배달의민족 주아"/>
              <a:ea typeface="배달의민족 주아"/>
            </a:endParaRPr>
          </a:p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4700" b="1" i="0" u="none" strike="noStrike" kern="1200" cap="none" spc="0" normalizeH="0" baseline="0" mc:Ignorable="hp" hp:hslEmbossed="0">
                <a:solidFill>
                  <a:schemeClr val="dk1"/>
                </a:solidFill>
                <a:latin typeface="배달의민족 주아"/>
                <a:ea typeface="배달의민족 주아"/>
              </a:rPr>
              <a:t>주인공 라니에게 배운 덕목을 생각하며 </a:t>
            </a:r>
            <a:endParaRPr xmlns:mc="http://schemas.openxmlformats.org/markup-compatibility/2006" xmlns:hp="http://schemas.haansoft.com/office/presentation/8.0" kumimoji="0" lang="ko-KR" altLang="en-US" sz="4700" b="1" i="0" u="none" strike="noStrike" kern="1200" cap="none" spc="0" normalizeH="0" baseline="0" mc:Ignorable="hp" hp:hslEmbossed="0">
              <a:solidFill>
                <a:schemeClr val="dk1"/>
              </a:solidFill>
              <a:latin typeface="배달의민족 주아"/>
              <a:ea typeface="배달의민족 주아"/>
            </a:endParaRPr>
          </a:p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4700" b="1" i="0" u="none" strike="noStrike" kern="1200" cap="none" spc="0" normalizeH="0" baseline="0" mc:Ignorable="hp" hp:hslEmbossed="0">
                <a:solidFill>
                  <a:schemeClr val="dk1"/>
                </a:solidFill>
                <a:latin typeface="배달의민족 주아"/>
                <a:ea typeface="배달의민족 주아"/>
              </a:rPr>
              <a:t>배운 점</a:t>
            </a:r>
            <a:r>
              <a:rPr xmlns:mc="http://schemas.openxmlformats.org/markup-compatibility/2006" xmlns:hp="http://schemas.haansoft.com/office/presentation/8.0" kumimoji="0" lang="en-US" altLang="ko-KR" sz="4700" b="1" i="0" u="none" strike="noStrike" kern="1200" cap="none" spc="0" normalizeH="0" baseline="0" mc:Ignorable="hp" hp:hslEmbossed="0">
                <a:solidFill>
                  <a:schemeClr val="dk1"/>
                </a:solidFill>
                <a:latin typeface="배달의민족 주아"/>
                <a:ea typeface="배달의민족 주아"/>
              </a:rPr>
              <a:t>,</a:t>
            </a:r>
            <a:r>
              <a:rPr xmlns:mc="http://schemas.openxmlformats.org/markup-compatibility/2006" xmlns:hp="http://schemas.haansoft.com/office/presentation/8.0" kumimoji="0" lang="ko-KR" altLang="en-US" sz="4700" b="1" i="0" u="none" strike="noStrike" kern="1200" cap="none" spc="0" normalizeH="0" baseline="0" mc:Ignorable="hp" hp:hslEmbossed="0">
                <a:solidFill>
                  <a:schemeClr val="dk1"/>
                </a:solidFill>
                <a:latin typeface="배달의민족 주아"/>
                <a:ea typeface="배달의민족 주아"/>
              </a:rPr>
              <a:t> 느낀 점</a:t>
            </a:r>
            <a:r>
              <a:rPr xmlns:mc="http://schemas.openxmlformats.org/markup-compatibility/2006" xmlns:hp="http://schemas.haansoft.com/office/presentation/8.0" kumimoji="0" lang="en-US" altLang="ko-KR" sz="4700" b="1" i="0" u="none" strike="noStrike" kern="1200" cap="none" spc="0" normalizeH="0" baseline="0" mc:Ignorable="hp" hp:hslEmbossed="0">
                <a:solidFill>
                  <a:schemeClr val="dk1"/>
                </a:solidFill>
                <a:latin typeface="배달의민족 주아"/>
                <a:ea typeface="배달의민족 주아"/>
              </a:rPr>
              <a:t>,</a:t>
            </a:r>
            <a:r>
              <a:rPr xmlns:mc="http://schemas.openxmlformats.org/markup-compatibility/2006" xmlns:hp="http://schemas.haansoft.com/office/presentation/8.0" kumimoji="0" lang="ko-KR" altLang="en-US" sz="4700" b="1" i="0" u="none" strike="noStrike" kern="1200" cap="none" spc="0" normalizeH="0" baseline="0" mc:Ignorable="hp" hp:hslEmbossed="0">
                <a:solidFill>
                  <a:schemeClr val="dk1"/>
                </a:solidFill>
                <a:latin typeface="배달의민족 주아"/>
                <a:ea typeface="배달의민족 주아"/>
              </a:rPr>
              <a:t> 생각한 점 기록하기</a:t>
            </a:r>
            <a:endParaRPr xmlns:mc="http://schemas.openxmlformats.org/markup-compatibility/2006" xmlns:hp="http://schemas.haansoft.com/office/presentation/8.0" kumimoji="0" lang="ko-KR" altLang="en-US" sz="4700" b="1" i="0" u="none" strike="noStrike" kern="1200" cap="none" spc="0" normalizeH="0" baseline="0" mc:Ignorable="hp" hp:hslEmbossed="0">
              <a:solidFill>
                <a:schemeClr val="dk1"/>
              </a:solidFill>
              <a:latin typeface="배달의민족 주아"/>
              <a:ea typeface="배달의민족 주아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사각형: 둥근 모서리 21"/>
          <p:cNvSpPr/>
          <p:nvPr/>
        </p:nvSpPr>
        <p:spPr>
          <a:xfrm>
            <a:off x="790342" y="434822"/>
            <a:ext cx="10713368" cy="6001975"/>
          </a:xfrm>
          <a:prstGeom prst="roundRect">
            <a:avLst>
              <a:gd name="adj" fmla="val 6925"/>
            </a:avLst>
          </a:prstGeom>
          <a:solidFill>
            <a:srgbClr val="ead3a9">
              <a:alpha val="29800"/>
            </a:srgbClr>
          </a:solidFill>
          <a:ln w="76200" cap="flat" cmpd="thickThin" algn="ctr">
            <a:solidFill>
              <a:srgbClr val="b79861">
                <a:alpha val="80000"/>
              </a:srgbClr>
            </a:solidFill>
            <a:prstDash val="solid"/>
            <a:miter/>
          </a:ln>
        </p:spPr>
        <p:txBody>
          <a:bodyPr anchor="ctr"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en-US" altLang="ko-KR" sz="6900" b="1" i="0" u="none" strike="noStrike" kern="1200" cap="none" spc="0" normalizeH="0" baseline="0" mc:Ignorable="hp" hp:hslEmbossed="0">
                <a:solidFill>
                  <a:srgbClr val="ff6600"/>
                </a:solidFill>
                <a:latin typeface="배달의민족 주아"/>
                <a:ea typeface="배달의민족 주아"/>
              </a:rPr>
              <a:t>&lt;</a:t>
            </a:r>
            <a:r>
              <a:rPr xmlns:mc="http://schemas.openxmlformats.org/markup-compatibility/2006" xmlns:hp="http://schemas.haansoft.com/office/presentation/8.0" kumimoji="0" lang="ko-KR" altLang="en-US" sz="6900" b="1" i="0" u="none" strike="noStrike" kern="1200" cap="none" spc="0" normalizeH="0" baseline="0" mc:Ignorable="hp" hp:hslEmbossed="0">
                <a:solidFill>
                  <a:srgbClr val="ff6600"/>
                </a:solidFill>
                <a:latin typeface="배달의민족 주아"/>
                <a:ea typeface="배달의민족 주아"/>
              </a:rPr>
              <a:t>쌀 한 톨</a:t>
            </a:r>
            <a:r>
              <a:rPr xmlns:mc="http://schemas.openxmlformats.org/markup-compatibility/2006" xmlns:hp="http://schemas.haansoft.com/office/presentation/8.0" kumimoji="0" lang="en-US" altLang="ko-KR" sz="6900" b="1" i="0" u="none" strike="noStrike" kern="1200" cap="none" spc="0" normalizeH="0" baseline="0" mc:Ignorable="hp" hp:hslEmbossed="0">
                <a:solidFill>
                  <a:srgbClr val="ff6600"/>
                </a:solidFill>
                <a:latin typeface="배달의민족 주아"/>
                <a:ea typeface="배달의민족 주아"/>
              </a:rPr>
              <a:t>&gt;</a:t>
            </a:r>
            <a:r>
              <a:rPr xmlns:mc="http://schemas.openxmlformats.org/markup-compatibility/2006" xmlns:hp="http://schemas.haansoft.com/office/presentation/8.0" kumimoji="0" lang="ko-KR" altLang="en-US" sz="4700" b="1" i="0" u="none" strike="noStrike" kern="1200" cap="none" spc="0" normalizeH="0" baseline="0" mc:Ignorable="hp" hp:hslEmbossed="0">
                <a:solidFill>
                  <a:srgbClr val="008000"/>
                </a:solidFill>
                <a:latin typeface="배달의민족 주아"/>
                <a:ea typeface="배달의민족 주아"/>
              </a:rPr>
              <a:t>독후 선택 활동</a:t>
            </a:r>
            <a:r>
              <a:rPr xmlns:mc="http://schemas.openxmlformats.org/markup-compatibility/2006" xmlns:hp="http://schemas.haansoft.com/office/presentation/8.0" kumimoji="0" lang="en-US" altLang="ko-KR" sz="4700" b="1" i="0" u="none" strike="noStrike" kern="1200" cap="none" spc="0" normalizeH="0" baseline="0" mc:Ignorable="hp" hp:hslEmbossed="0">
                <a:solidFill>
                  <a:srgbClr val="008000"/>
                </a:solidFill>
                <a:latin typeface="배달의민족 주아"/>
                <a:ea typeface="배달의민족 주아"/>
              </a:rPr>
              <a:t>1</a:t>
            </a:r>
            <a:endParaRPr xmlns:mc="http://schemas.openxmlformats.org/markup-compatibility/2006" xmlns:hp="http://schemas.haansoft.com/office/presentation/8.0" kumimoji="0" lang="en-US" altLang="ko-KR" sz="4700" b="1" i="0" u="none" strike="noStrike" kern="1200" cap="none" spc="0" normalizeH="0" baseline="0" mc:Ignorable="hp" hp:hslEmbossed="0">
              <a:solidFill>
                <a:srgbClr val="008000"/>
              </a:solidFill>
              <a:latin typeface="배달의민족 주아"/>
              <a:ea typeface="배달의민족 주아"/>
            </a:endParaRPr>
          </a:p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xmlns:mc="http://schemas.openxmlformats.org/markup-compatibility/2006" xmlns:hp="http://schemas.haansoft.com/office/presentation/8.0" kumimoji="0" lang="en-US" altLang="ko-KR" sz="4700" b="1" i="0" u="none" strike="noStrike" kern="1200" cap="none" spc="0" normalizeH="0" baseline="0" mc:Ignorable="hp" hp:hslEmbossed="0">
              <a:solidFill>
                <a:srgbClr val="008000"/>
              </a:solidFill>
              <a:latin typeface="배달의민족 주아"/>
              <a:ea typeface="배달의민족 주아"/>
            </a:endParaRPr>
          </a:p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en-US" altLang="ko-KR" sz="4700" b="1" i="0" u="none" strike="noStrike" kern="1200" cap="none" spc="0" normalizeH="0" baseline="0" mc:Ignorable="hp" hp:hslEmbossed="0">
                <a:solidFill>
                  <a:schemeClr val="dk1"/>
                </a:solidFill>
                <a:latin typeface="배달의민족 주아"/>
                <a:ea typeface="배달의민족 주아"/>
              </a:rPr>
              <a:t>-</a:t>
            </a:r>
            <a:r>
              <a:rPr xmlns:mc="http://schemas.openxmlformats.org/markup-compatibility/2006" xmlns:hp="http://schemas.haansoft.com/office/presentation/8.0" kumimoji="0" lang="ko-KR" altLang="en-US" sz="4700" b="1" i="0" u="none" strike="noStrike" kern="1200" cap="none" spc="0" normalizeH="0" baseline="0" mc:Ignorable="hp" hp:hslEmbossed="0">
                <a:solidFill>
                  <a:schemeClr val="dk1"/>
                </a:solidFill>
                <a:latin typeface="배달의민족 주아"/>
                <a:ea typeface="배달의민족 주아"/>
              </a:rPr>
              <a:t>쌀 한 톨 자세히 </a:t>
            </a:r>
            <a:endParaRPr xmlns:mc="http://schemas.openxmlformats.org/markup-compatibility/2006" xmlns:hp="http://schemas.haansoft.com/office/presentation/8.0" kumimoji="0" lang="ko-KR" altLang="en-US" sz="4700" b="1" i="0" u="none" strike="noStrike" kern="1200" cap="none" spc="0" normalizeH="0" baseline="0" mc:Ignorable="hp" hp:hslEmbossed="0">
              <a:solidFill>
                <a:schemeClr val="dk1"/>
              </a:solidFill>
              <a:latin typeface="배달의민족 주아"/>
              <a:ea typeface="배달의민족 주아"/>
            </a:endParaRPr>
          </a:p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4700" b="1" i="0" u="none" strike="noStrike" kern="1200" cap="none" spc="0" normalizeH="0" baseline="0" mc:Ignorable="hp" hp:hslEmbossed="0">
                <a:solidFill>
                  <a:schemeClr val="dk1"/>
                </a:solidFill>
                <a:latin typeface="배달의민족 주아"/>
                <a:ea typeface="배달의민족 주아"/>
              </a:rPr>
              <a:t>관찰해서 </a:t>
            </a:r>
            <a:r>
              <a:rPr xmlns:mc="http://schemas.openxmlformats.org/markup-compatibility/2006" xmlns:hp="http://schemas.haansoft.com/office/presentation/8.0" kumimoji="0" lang="ko-KR" altLang="en-US" sz="4700" b="1" i="0" u="none" strike="noStrike" kern="1200" cap="none" spc="0" normalizeH="0" baseline="0" mc:Ignorable="hp" hp:hslEmbossed="0">
                <a:solidFill>
                  <a:srgbClr val="000000"/>
                </a:solidFill>
                <a:latin typeface="배달의민족 주아"/>
                <a:ea typeface="배달의민족 주아"/>
              </a:rPr>
              <a:t>배움공책에</a:t>
            </a:r>
            <a:r>
              <a:rPr xmlns:mc="http://schemas.openxmlformats.org/markup-compatibility/2006" xmlns:hp="http://schemas.haansoft.com/office/presentation/8.0" kumimoji="0" lang="ko-KR" altLang="en-US" sz="4700" b="1" i="0" u="none" strike="noStrike" kern="1200" cap="none" spc="0" normalizeH="0" baseline="0" mc:Ignorable="hp" hp:hslEmbossed="0">
                <a:solidFill>
                  <a:srgbClr val="008000"/>
                </a:solidFill>
                <a:latin typeface="배달의민족 주아"/>
                <a:ea typeface="배달의민족 주아"/>
              </a:rPr>
              <a:t> </a:t>
            </a:r>
            <a:r>
              <a:rPr xmlns:mc="http://schemas.openxmlformats.org/markup-compatibility/2006" xmlns:hp="http://schemas.haansoft.com/office/presentation/8.0" kumimoji="0" lang="ko-KR" altLang="en-US" sz="4700" b="1" i="0" u="none" strike="noStrike" kern="1200" cap="none" spc="0" normalizeH="0" baseline="0" mc:Ignorable="hp" hp:hslEmbossed="0">
                <a:solidFill>
                  <a:schemeClr val="dk1"/>
                </a:solidFill>
                <a:latin typeface="배달의민족 주아"/>
                <a:ea typeface="배달의민족 주아"/>
              </a:rPr>
              <a:t>그리기</a:t>
            </a:r>
            <a:endParaRPr xmlns:mc="http://schemas.openxmlformats.org/markup-compatibility/2006" xmlns:hp="http://schemas.haansoft.com/office/presentation/8.0" kumimoji="0" lang="ko-KR" altLang="en-US" sz="4700" b="1" i="0" u="none" strike="noStrike" kern="1200" cap="none" spc="0" normalizeH="0" baseline="0" mc:Ignorable="hp" hp:hslEmbossed="0">
              <a:solidFill>
                <a:schemeClr val="dk1"/>
              </a:solidFill>
              <a:latin typeface="배달의민족 주아"/>
              <a:ea typeface="배달의민족 주아"/>
            </a:endParaRPr>
          </a:p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4700" b="1" i="0" u="none" strike="noStrike" kern="1200" cap="none" spc="0" normalizeH="0" baseline="0" mc:Ignorable="hp" hp:hslEmbossed="0">
                <a:solidFill>
                  <a:srgbClr val="008000"/>
                </a:solidFill>
                <a:latin typeface="배달의민족 주아"/>
                <a:ea typeface="배달의민족 주아"/>
              </a:rPr>
              <a:t> </a:t>
            </a:r>
            <a:endParaRPr xmlns:mc="http://schemas.openxmlformats.org/markup-compatibility/2006" xmlns:hp="http://schemas.haansoft.com/office/presentation/8.0" kumimoji="0" lang="ko-KR" altLang="en-US" sz="4700" b="1" i="0" u="none" strike="noStrike" kern="1200" cap="none" spc="0" normalizeH="0" baseline="0" mc:Ignorable="hp" hp:hslEmbossed="0">
              <a:solidFill>
                <a:srgbClr val="008000"/>
              </a:solidFill>
              <a:latin typeface="배달의민족 주아"/>
              <a:ea typeface="배달의민족 주아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사각형: 둥근 모서리 21"/>
          <p:cNvSpPr/>
          <p:nvPr/>
        </p:nvSpPr>
        <p:spPr>
          <a:xfrm>
            <a:off x="790342" y="434822"/>
            <a:ext cx="10713368" cy="6001975"/>
          </a:xfrm>
          <a:prstGeom prst="roundRect">
            <a:avLst>
              <a:gd name="adj" fmla="val 6925"/>
            </a:avLst>
          </a:prstGeom>
          <a:solidFill>
            <a:srgbClr val="ead3a9">
              <a:alpha val="29800"/>
            </a:srgbClr>
          </a:solidFill>
          <a:ln w="76200" cap="flat" cmpd="thickThin" algn="ctr">
            <a:solidFill>
              <a:srgbClr val="b79861">
                <a:alpha val="80000"/>
              </a:srgbClr>
            </a:solidFill>
            <a:prstDash val="solid"/>
            <a:miter/>
          </a:ln>
        </p:spPr>
        <p:txBody>
          <a:bodyPr anchor="ctr"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en-US" altLang="ko-KR" sz="6900" b="1" i="0" u="none" strike="noStrike" kern="1200" cap="none" spc="0" normalizeH="0" baseline="0" mc:Ignorable="hp" hp:hslEmbossed="0">
                <a:solidFill>
                  <a:srgbClr val="ff6600"/>
                </a:solidFill>
                <a:latin typeface="배달의민족 주아"/>
                <a:ea typeface="배달의민족 주아"/>
              </a:rPr>
              <a:t>&lt;</a:t>
            </a:r>
            <a:r>
              <a:rPr xmlns:mc="http://schemas.openxmlformats.org/markup-compatibility/2006" xmlns:hp="http://schemas.haansoft.com/office/presentation/8.0" kumimoji="0" lang="ko-KR" altLang="en-US" sz="6900" b="1" i="0" u="none" strike="noStrike" kern="1200" cap="none" spc="0" normalizeH="0" baseline="0" mc:Ignorable="hp" hp:hslEmbossed="0">
                <a:solidFill>
                  <a:srgbClr val="ff6600"/>
                </a:solidFill>
                <a:latin typeface="배달의민족 주아"/>
                <a:ea typeface="배달의민족 주아"/>
              </a:rPr>
              <a:t>쌀 한 톨</a:t>
            </a:r>
            <a:r>
              <a:rPr xmlns:mc="http://schemas.openxmlformats.org/markup-compatibility/2006" xmlns:hp="http://schemas.haansoft.com/office/presentation/8.0" kumimoji="0" lang="en-US" altLang="ko-KR" sz="6900" b="1" i="0" u="none" strike="noStrike" kern="1200" cap="none" spc="0" normalizeH="0" baseline="0" mc:Ignorable="hp" hp:hslEmbossed="0">
                <a:solidFill>
                  <a:srgbClr val="ff6600"/>
                </a:solidFill>
                <a:latin typeface="배달의민족 주아"/>
                <a:ea typeface="배달의민족 주아"/>
              </a:rPr>
              <a:t>&gt;</a:t>
            </a:r>
            <a:r>
              <a:rPr xmlns:mc="http://schemas.openxmlformats.org/markup-compatibility/2006" xmlns:hp="http://schemas.haansoft.com/office/presentation/8.0" kumimoji="0" lang="ko-KR" altLang="en-US" sz="4700" b="1" i="0" u="none" strike="noStrike" kern="1200" cap="none" spc="0" normalizeH="0" baseline="0" mc:Ignorable="hp" hp:hslEmbossed="0">
                <a:solidFill>
                  <a:srgbClr val="008000"/>
                </a:solidFill>
                <a:latin typeface="배달의민족 주아"/>
                <a:ea typeface="배달의민족 주아"/>
              </a:rPr>
              <a:t>독후 선택 활동</a:t>
            </a:r>
            <a:r>
              <a:rPr xmlns:mc="http://schemas.openxmlformats.org/markup-compatibility/2006" xmlns:hp="http://schemas.haansoft.com/office/presentation/8.0" kumimoji="0" lang="en-US" altLang="ko-KR" sz="4700" b="1" i="0" u="none" strike="noStrike" kern="1200" cap="none" spc="0" normalizeH="0" baseline="0" mc:Ignorable="hp" hp:hslEmbossed="0">
                <a:solidFill>
                  <a:srgbClr val="008000"/>
                </a:solidFill>
                <a:latin typeface="배달의민족 주아"/>
                <a:ea typeface="배달의민족 주아"/>
              </a:rPr>
              <a:t>2</a:t>
            </a:r>
            <a:endParaRPr xmlns:mc="http://schemas.openxmlformats.org/markup-compatibility/2006" xmlns:hp="http://schemas.haansoft.com/office/presentation/8.0" kumimoji="0" lang="en-US" altLang="ko-KR" sz="4700" b="1" i="0" u="none" strike="noStrike" kern="1200" cap="none" spc="0" normalizeH="0" baseline="0" mc:Ignorable="hp" hp:hslEmbossed="0">
              <a:solidFill>
                <a:srgbClr val="008000"/>
              </a:solidFill>
              <a:latin typeface="배달의민족 주아"/>
              <a:ea typeface="배달의민족 주아"/>
            </a:endParaRPr>
          </a:p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xmlns:mc="http://schemas.openxmlformats.org/markup-compatibility/2006" xmlns:hp="http://schemas.haansoft.com/office/presentation/8.0" kumimoji="0" lang="en-US" altLang="ko-KR" sz="4700" b="1" i="0" u="none" strike="noStrike" kern="1200" cap="none" spc="0" normalizeH="0" baseline="0" mc:Ignorable="hp" hp:hslEmbossed="0">
              <a:solidFill>
                <a:srgbClr val="008000"/>
              </a:solidFill>
              <a:latin typeface="배달의민족 주아"/>
              <a:ea typeface="배달의민족 주아"/>
            </a:endParaRPr>
          </a:p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en-US" altLang="ko-KR" sz="4700" b="1" i="0" u="none" strike="noStrike" kern="1200" cap="none" spc="0" normalizeH="0" baseline="0" mc:Ignorable="hp" hp:hslEmbossed="0">
                <a:solidFill>
                  <a:schemeClr val="dk1"/>
                </a:solidFill>
                <a:latin typeface="배달의민족 주아"/>
                <a:ea typeface="배달의민족 주아"/>
              </a:rPr>
              <a:t>-</a:t>
            </a:r>
            <a:r>
              <a:rPr xmlns:mc="http://schemas.openxmlformats.org/markup-compatibility/2006" xmlns:hp="http://schemas.haansoft.com/office/presentation/8.0" kumimoji="0" lang="ko-KR" altLang="en-US" sz="4700" b="1" i="0" u="none" strike="noStrike" kern="1200" cap="none" spc="0" normalizeH="0" baseline="0" mc:Ignorable="hp" hp:hslEmbossed="0">
                <a:solidFill>
                  <a:schemeClr val="dk1"/>
                </a:solidFill>
                <a:latin typeface="배달의민족 주아"/>
                <a:ea typeface="배달의민족 주아"/>
              </a:rPr>
              <a:t>쌀이 날마다 전날의 두 배만큼만</a:t>
            </a:r>
            <a:endParaRPr xmlns:mc="http://schemas.openxmlformats.org/markup-compatibility/2006" xmlns:hp="http://schemas.haansoft.com/office/presentation/8.0" kumimoji="0" lang="ko-KR" altLang="en-US" sz="4700" b="1" i="0" u="none" strike="noStrike" kern="1200" cap="none" spc="0" normalizeH="0" baseline="0" mc:Ignorable="hp" hp:hslEmbossed="0">
              <a:solidFill>
                <a:schemeClr val="dk1"/>
              </a:solidFill>
              <a:latin typeface="배달의민족 주아"/>
              <a:ea typeface="배달의민족 주아"/>
            </a:endParaRPr>
          </a:p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4700" b="1" i="0" u="none" strike="noStrike" kern="1200" cap="none" spc="0" normalizeH="0" baseline="0" mc:Ignorable="hp" hp:hslEmbossed="0">
                <a:solidFill>
                  <a:schemeClr val="dk1"/>
                </a:solidFill>
                <a:latin typeface="배달의민족 주아"/>
                <a:ea typeface="배달의민족 주아"/>
              </a:rPr>
              <a:t> 쌀을 받아서 늘어났습니다</a:t>
            </a:r>
            <a:r>
              <a:rPr xmlns:mc="http://schemas.openxmlformats.org/markup-compatibility/2006" xmlns:hp="http://schemas.haansoft.com/office/presentation/8.0" kumimoji="0" lang="en-US" altLang="ko-KR" sz="4700" b="1" i="0" u="none" strike="noStrike" kern="1200" cap="none" spc="0" normalizeH="0" baseline="0" mc:Ignorable="hp" hp:hslEmbossed="0">
                <a:solidFill>
                  <a:schemeClr val="dk1"/>
                </a:solidFill>
                <a:latin typeface="배달의민족 주아"/>
                <a:ea typeface="배달의민족 주아"/>
              </a:rPr>
              <a:t>.</a:t>
            </a:r>
            <a:r>
              <a:rPr xmlns:mc="http://schemas.openxmlformats.org/markup-compatibility/2006" xmlns:hp="http://schemas.haansoft.com/office/presentation/8.0" kumimoji="0" lang="ko-KR" altLang="en-US" sz="4700" b="1" i="0" u="none" strike="noStrike" kern="1200" cap="none" spc="0" normalizeH="0" baseline="0" mc:Ignorable="hp" hp:hslEmbossed="0">
                <a:solidFill>
                  <a:schemeClr val="dk1"/>
                </a:solidFill>
                <a:latin typeface="배달의민족 주아"/>
                <a:ea typeface="배달의민족 주아"/>
              </a:rPr>
              <a:t> </a:t>
            </a:r>
            <a:endParaRPr xmlns:mc="http://schemas.openxmlformats.org/markup-compatibility/2006" xmlns:hp="http://schemas.haansoft.com/office/presentation/8.0" kumimoji="0" lang="ko-KR" altLang="en-US" sz="4700" b="1" i="0" u="none" strike="noStrike" kern="1200" cap="none" spc="0" normalizeH="0" baseline="0" mc:Ignorable="hp" hp:hslEmbossed="0">
              <a:solidFill>
                <a:schemeClr val="dk1"/>
              </a:solidFill>
              <a:latin typeface="배달의민족 주아"/>
              <a:ea typeface="배달의민족 주아"/>
            </a:endParaRPr>
          </a:p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xmlns:mc="http://schemas.openxmlformats.org/markup-compatibility/2006" xmlns:hp="http://schemas.haansoft.com/office/presentation/8.0" kumimoji="0" lang="ko-KR" altLang="en-US" sz="4700" b="1" i="0" u="none" strike="noStrike" kern="1200" cap="none" spc="0" normalizeH="0" baseline="0" mc:Ignorable="hp" hp:hslEmbossed="0">
              <a:solidFill>
                <a:schemeClr val="dk1"/>
              </a:solidFill>
              <a:latin typeface="배달의민족 주아"/>
              <a:ea typeface="배달의민족 주아"/>
            </a:endParaRPr>
          </a:p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2000" b="1" i="0" u="none" strike="noStrike" kern="1200" cap="none" spc="0" normalizeH="0" baseline="0" mc:Ignorable="hp" hp:hslEmbossed="0">
                <a:solidFill>
                  <a:srgbClr val="008000"/>
                </a:solidFill>
                <a:latin typeface="배달의민족 주아"/>
                <a:ea typeface="배달의민족 주아"/>
              </a:rPr>
              <a:t> </a:t>
            </a:r>
            <a:endParaRPr xmlns:mc="http://schemas.openxmlformats.org/markup-compatibility/2006" xmlns:hp="http://schemas.haansoft.com/office/presentation/8.0" kumimoji="0" lang="ko-KR" altLang="en-US" sz="2000" b="1" i="0" u="none" strike="noStrike" kern="1200" cap="none" spc="0" normalizeH="0" baseline="0" mc:Ignorable="hp" hp:hslEmbossed="0">
              <a:solidFill>
                <a:srgbClr val="008000"/>
              </a:solidFill>
              <a:latin typeface="배달의민족 주아"/>
              <a:ea typeface="배달의민족 주아"/>
            </a:endParaRPr>
          </a:p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xmlns:mc="http://schemas.openxmlformats.org/markup-compatibility/2006" xmlns:hp="http://schemas.haansoft.com/office/presentation/8.0" kumimoji="0" lang="ko-KR" altLang="en-US" sz="2000" b="1" i="0" u="none" strike="noStrike" kern="1200" cap="none" spc="0" normalizeH="0" baseline="0" mc:Ignorable="hp" hp:hslEmbossed="0">
              <a:solidFill>
                <a:srgbClr val="008000"/>
              </a:solidFill>
              <a:latin typeface="배달의민족 주아"/>
              <a:ea typeface="배달의민족 주아"/>
            </a:endParaRPr>
          </a:p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xmlns:mc="http://schemas.openxmlformats.org/markup-compatibility/2006" xmlns:hp="http://schemas.haansoft.com/office/presentation/8.0" kumimoji="0" lang="ko-KR" altLang="en-US" sz="2000" b="1" i="0" u="none" strike="noStrike" kern="1200" cap="none" spc="0" normalizeH="0" baseline="0" mc:Ignorable="hp" hp:hslEmbossed="0">
              <a:solidFill>
                <a:srgbClr val="008000"/>
              </a:solidFill>
              <a:latin typeface="배달의민족 주아"/>
              <a:ea typeface="배달의민족 주아"/>
            </a:endParaRPr>
          </a:p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xmlns:mc="http://schemas.openxmlformats.org/markup-compatibility/2006" xmlns:hp="http://schemas.haansoft.com/office/presentation/8.0" kumimoji="0" lang="ko-KR" altLang="en-US" sz="2000" b="1" i="0" u="none" strike="noStrike" kern="1200" cap="none" spc="0" normalizeH="0" baseline="0" mc:Ignorable="hp" hp:hslEmbossed="0">
              <a:solidFill>
                <a:srgbClr val="008000"/>
              </a:solidFill>
              <a:latin typeface="배달의민족 주아"/>
              <a:ea typeface="배달의민족 주아"/>
            </a:endParaRPr>
          </a:p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xmlns:mc="http://schemas.openxmlformats.org/markup-compatibility/2006" xmlns:hp="http://schemas.haansoft.com/office/presentation/8.0" kumimoji="0" lang="ko-KR" altLang="en-US" sz="2000" b="1" i="0" u="none" strike="noStrike" kern="1200" cap="none" spc="0" normalizeH="0" baseline="0" mc:Ignorable="hp" hp:hslEmbossed="0">
              <a:solidFill>
                <a:srgbClr val="008000"/>
              </a:solidFill>
              <a:latin typeface="배달의민족 주아"/>
              <a:ea typeface="배달의민족 주아"/>
            </a:endParaRPr>
          </a:p>
        </p:txBody>
      </p:sp>
      <p:graphicFrame>
        <p:nvGraphicFramePr>
          <p:cNvPr id="9" name=""/>
          <p:cNvGraphicFramePr>
            <a:graphicFrameLocks noGrp="1"/>
          </p:cNvGraphicFramePr>
          <p:nvPr/>
        </p:nvGraphicFramePr>
        <p:xfrm>
          <a:off x="8624662" y="4268863"/>
          <a:ext cx="2762250" cy="2078044"/>
        </p:xfrm>
        <a:graphic>
          <a:graphicData uri="http://schemas.openxmlformats.org/drawingml/2006/table">
            <a:tbl>
              <a:tblPr firstRow="1" bandRow="1">
                <a:tableStyleId>{01A66EDD-3DAB-4C5B-A090-DC80EC1FD486}</a:tableStyleId>
              </a:tblPr>
              <a:tblGrid>
                <a:gridCol w="544830"/>
                <a:gridCol w="554355"/>
                <a:gridCol w="554355"/>
                <a:gridCol w="554355"/>
                <a:gridCol w="554355"/>
              </a:tblGrid>
              <a:tr h="448931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r>
                        <a:rPr lang="en-US" altLang="ko-KR" sz="1200" spc="-100">
                          <a:solidFill>
                            <a:schemeClr val="dk1"/>
                          </a:solidFill>
                        </a:rPr>
                        <a:t>1</a:t>
                      </a:r>
                      <a:endParaRPr lang="en-US" altLang="ko-KR" sz="1200" spc="-100">
                        <a:solidFill>
                          <a:schemeClr val="dk1"/>
                        </a:solidFill>
                      </a:endParaRPr>
                    </a:p>
                  </a:txBody>
                  <a:tcPr marL="91440" marR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r>
                        <a:rPr lang="en-US" altLang="ko-KR" sz="1200" spc="-100">
                          <a:solidFill>
                            <a:schemeClr val="dk1"/>
                          </a:solidFill>
                        </a:rPr>
                        <a:t>2</a:t>
                      </a:r>
                      <a:endParaRPr lang="en-US" altLang="ko-KR" sz="1200" spc="-100">
                        <a:solidFill>
                          <a:schemeClr val="dk1"/>
                        </a:solidFill>
                      </a:endParaRPr>
                    </a:p>
                  </a:txBody>
                  <a:tcPr marL="91440" marR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r>
                        <a:rPr lang="en-US" altLang="ko-KR" sz="1200" spc="-100">
                          <a:solidFill>
                            <a:schemeClr val="dk1"/>
                          </a:solidFill>
                        </a:rPr>
                        <a:t>4</a:t>
                      </a:r>
                      <a:endParaRPr lang="en-US" altLang="ko-KR" sz="1200" spc="-100">
                        <a:solidFill>
                          <a:schemeClr val="dk1"/>
                        </a:solidFill>
                      </a:endParaRPr>
                    </a:p>
                  </a:txBody>
                  <a:tcPr marL="91440" marR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 lang="ko-KR" altLang="en-US" sz="1200" spc="-100">
                        <a:solidFill>
                          <a:schemeClr val="dk1"/>
                        </a:solidFill>
                      </a:endParaRPr>
                    </a:p>
                  </a:txBody>
                  <a:tcPr marL="91440" marR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 lang="ko-KR" altLang="en-US" sz="1200" spc="-100">
                        <a:solidFill>
                          <a:schemeClr val="dk1"/>
                        </a:solidFill>
                      </a:endParaRPr>
                    </a:p>
                  </a:txBody>
                  <a:tcPr marL="91440" marR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lt1"/>
                    </a:solidFill>
                  </a:tcPr>
                </a:tc>
              </a:tr>
              <a:tr h="312860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r>
                        <a:rPr lang="en-US" altLang="ko-KR" sz="1200" b="1" spc="-100">
                          <a:solidFill>
                            <a:schemeClr val="dk1"/>
                          </a:solidFill>
                        </a:rPr>
                        <a:t>32</a:t>
                      </a:r>
                      <a:endParaRPr lang="en-US" altLang="ko-KR" sz="1200" b="1" spc="-100">
                        <a:solidFill>
                          <a:schemeClr val="dk1"/>
                        </a:solidFill>
                      </a:endParaRPr>
                    </a:p>
                  </a:txBody>
                  <a:tcPr marL="91440" marR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 lang="ko-KR" altLang="en-US" sz="1200" b="1" spc="-100">
                        <a:solidFill>
                          <a:schemeClr val="dk1"/>
                        </a:solidFill>
                      </a:endParaRPr>
                    </a:p>
                  </a:txBody>
                  <a:tcPr marL="91440" marR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r>
                        <a:rPr lang="en-US" altLang="ko-KR" sz="1200" b="1" spc="-100">
                          <a:solidFill>
                            <a:schemeClr val="dk1"/>
                          </a:solidFill>
                        </a:rPr>
                        <a:t>128</a:t>
                      </a:r>
                      <a:endParaRPr lang="en-US" altLang="ko-KR" sz="1200" b="1" spc="-100">
                        <a:solidFill>
                          <a:schemeClr val="dk1"/>
                        </a:solidFill>
                      </a:endParaRPr>
                    </a:p>
                  </a:txBody>
                  <a:tcPr marL="91440" marR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r>
                        <a:rPr lang="en-US" altLang="ko-KR" sz="1200" b="1" spc="-100">
                          <a:solidFill>
                            <a:schemeClr val="dk1"/>
                          </a:solidFill>
                        </a:rPr>
                        <a:t>256</a:t>
                      </a:r>
                      <a:endParaRPr lang="en-US" altLang="ko-KR" sz="1200" b="1" spc="-100">
                        <a:solidFill>
                          <a:schemeClr val="dk1"/>
                        </a:solidFill>
                      </a:endParaRPr>
                    </a:p>
                  </a:txBody>
                  <a:tcPr marL="91440" marR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 lang="ko-KR" altLang="en-US" sz="1200" b="1" spc="-100">
                        <a:solidFill>
                          <a:schemeClr val="dk1"/>
                        </a:solidFill>
                      </a:endParaRPr>
                    </a:p>
                  </a:txBody>
                  <a:tcPr marL="91440" marR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lt1"/>
                    </a:solidFill>
                  </a:tcPr>
                </a:tc>
              </a:tr>
              <a:tr h="312860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 lang="en-US" altLang="ko-KR" sz="1200" b="1" spc="-100">
                        <a:solidFill>
                          <a:schemeClr val="dk1"/>
                        </a:solidFill>
                      </a:endParaRPr>
                    </a:p>
                  </a:txBody>
                  <a:tcPr marL="91440" marR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 lang="ko-KR" altLang="en-US" sz="1200" b="1" spc="-100">
                        <a:solidFill>
                          <a:schemeClr val="dk1"/>
                        </a:solidFill>
                      </a:endParaRPr>
                    </a:p>
                  </a:txBody>
                  <a:tcPr marL="91440" marR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 lang="ko-KR" altLang="en-US" sz="1200" b="1" spc="-100">
                        <a:solidFill>
                          <a:schemeClr val="dk1"/>
                        </a:solidFill>
                      </a:endParaRPr>
                    </a:p>
                  </a:txBody>
                  <a:tcPr marL="91440" marR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 lang="ko-KR" altLang="en-US" sz="1200" b="1" spc="-100">
                        <a:solidFill>
                          <a:schemeClr val="dk1"/>
                        </a:solidFill>
                      </a:endParaRPr>
                    </a:p>
                  </a:txBody>
                  <a:tcPr marL="91440" marR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 lang="ko-KR" altLang="en-US" sz="1200" b="1" spc="-100">
                        <a:solidFill>
                          <a:schemeClr val="dk1"/>
                        </a:solidFill>
                      </a:endParaRPr>
                    </a:p>
                  </a:txBody>
                  <a:tcPr marL="91440" marR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lt1"/>
                    </a:solidFill>
                  </a:tcPr>
                </a:tc>
              </a:tr>
              <a:tr h="312860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 lang="ko-KR" altLang="en-US" sz="1200" b="1" spc="-100">
                        <a:solidFill>
                          <a:schemeClr val="dk1"/>
                        </a:solidFill>
                      </a:endParaRPr>
                    </a:p>
                  </a:txBody>
                  <a:tcPr marL="91440" marR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 lang="ko-KR" altLang="en-US" sz="1200" b="1" spc="-100">
                        <a:solidFill>
                          <a:schemeClr val="dk1"/>
                        </a:solidFill>
                      </a:endParaRPr>
                    </a:p>
                  </a:txBody>
                  <a:tcPr marL="91440" marR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 lang="ko-KR" altLang="en-US" sz="1200" b="1" spc="-100">
                        <a:solidFill>
                          <a:schemeClr val="dk1"/>
                        </a:solidFill>
                      </a:endParaRPr>
                    </a:p>
                  </a:txBody>
                  <a:tcPr marL="91440" marR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 lang="en-US" altLang="ko-KR" sz="900" b="1" spc="-100">
                        <a:solidFill>
                          <a:schemeClr val="dk1"/>
                        </a:solidFill>
                      </a:endParaRPr>
                    </a:p>
                  </a:txBody>
                  <a:tcPr marL="91440" marR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 lang="ko-KR" altLang="en-US" sz="1200" b="1" spc="-100">
                        <a:solidFill>
                          <a:schemeClr val="dk1"/>
                        </a:solidFill>
                      </a:endParaRPr>
                    </a:p>
                  </a:txBody>
                  <a:tcPr marL="91440" marR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lt1"/>
                    </a:solidFill>
                  </a:tcPr>
                </a:tc>
              </a:tr>
              <a:tr h="312860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 lang="ko-KR" altLang="en-US" sz="1200" b="1" spc="-100">
                        <a:solidFill>
                          <a:schemeClr val="dk1"/>
                        </a:solidFill>
                      </a:endParaRPr>
                    </a:p>
                  </a:txBody>
                  <a:tcPr marL="91440" marR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 lang="ko-KR" altLang="en-US" sz="1200" b="1" spc="-100">
                        <a:solidFill>
                          <a:schemeClr val="dk1"/>
                        </a:solidFill>
                      </a:endParaRPr>
                    </a:p>
                  </a:txBody>
                  <a:tcPr marL="91440" marR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 lang="ko-KR" altLang="en-US" sz="1200" b="1" spc="-100">
                        <a:solidFill>
                          <a:schemeClr val="dk1"/>
                        </a:solidFill>
                      </a:endParaRPr>
                    </a:p>
                  </a:txBody>
                  <a:tcPr marL="91440" marR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 lang="ko-KR" altLang="en-US" sz="1200" b="1" spc="-100">
                        <a:solidFill>
                          <a:schemeClr val="dk1"/>
                        </a:solidFill>
                      </a:endParaRPr>
                    </a:p>
                  </a:txBody>
                  <a:tcPr marL="91440" marR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 lang="ko-KR" altLang="en-US" sz="1200" b="1" spc="-100">
                        <a:solidFill>
                          <a:schemeClr val="dk1"/>
                        </a:solidFill>
                      </a:endParaRPr>
                    </a:p>
                  </a:txBody>
                  <a:tcPr marL="91440" marR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lt1"/>
                    </a:solidFill>
                  </a:tcPr>
                </a:tc>
              </a:tr>
              <a:tr h="377673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 lang="ko-KR" altLang="en-US" sz="1200" b="1" spc="-100">
                        <a:solidFill>
                          <a:schemeClr val="dk1"/>
                        </a:solidFill>
                      </a:endParaRPr>
                    </a:p>
                  </a:txBody>
                  <a:tcPr marL="91440" marR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 lang="ko-KR" altLang="en-US" sz="1200" b="1" spc="-100">
                        <a:solidFill>
                          <a:schemeClr val="dk1"/>
                        </a:solidFill>
                      </a:endParaRPr>
                    </a:p>
                  </a:txBody>
                  <a:tcPr marL="91440" marR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 lang="ko-KR" altLang="en-US" sz="1200" b="1" spc="-100">
                        <a:solidFill>
                          <a:schemeClr val="dk1"/>
                        </a:solidFill>
                      </a:endParaRPr>
                    </a:p>
                  </a:txBody>
                  <a:tcPr marL="91440" marR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 lang="ko-KR" altLang="en-US" sz="1200" b="1" spc="-100">
                        <a:solidFill>
                          <a:schemeClr val="dk1"/>
                        </a:solidFill>
                      </a:endParaRPr>
                    </a:p>
                  </a:txBody>
                  <a:tcPr marL="91440" marR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 lang="ko-KR" altLang="en-US" sz="1200" b="1" spc="-100">
                        <a:solidFill>
                          <a:schemeClr val="dk1"/>
                        </a:solidFill>
                      </a:endParaRPr>
                    </a:p>
                  </a:txBody>
                  <a:tcPr marL="91440" marR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10" name=""/>
          <p:cNvSpPr/>
          <p:nvPr/>
        </p:nvSpPr>
        <p:spPr>
          <a:xfrm>
            <a:off x="6611938" y="5299981"/>
            <a:ext cx="1961695" cy="351518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ko-KR" altLang="en-US"/>
          </a:p>
        </p:txBody>
      </p:sp>
      <p:sp>
        <p:nvSpPr>
          <p:cNvPr id="11" name=""/>
          <p:cNvSpPr/>
          <p:nvPr/>
        </p:nvSpPr>
        <p:spPr>
          <a:xfrm>
            <a:off x="3096758" y="4109356"/>
            <a:ext cx="3390446" cy="2245178"/>
          </a:xfrm>
          <a:prstGeom prst="gear9">
            <a:avLst>
              <a:gd name="adj1" fmla="val 10000"/>
              <a:gd name="adj2" fmla="val 1763"/>
            </a:avLst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ko-KR" altLang="en-US" sz="1600" b="1">
                <a:solidFill>
                  <a:srgbClr val="ffff00"/>
                </a:solidFill>
              </a:rPr>
              <a:t>배움공책에 </a:t>
            </a:r>
            <a:endParaRPr lang="ko-KR" altLang="en-US" sz="1600" b="1">
              <a:solidFill>
                <a:srgbClr val="ffff00"/>
              </a:solidFill>
            </a:endParaRPr>
          </a:p>
          <a:p>
            <a:pPr algn="ctr">
              <a:defRPr/>
            </a:pPr>
            <a:r>
              <a:rPr lang="ko-KR" altLang="en-US" sz="1600" b="1">
                <a:solidFill>
                  <a:srgbClr val="ffff00"/>
                </a:solidFill>
              </a:rPr>
              <a:t>자로 스스로 그려보고 빈칸을 채워보세요</a:t>
            </a:r>
            <a:r>
              <a:rPr lang="en-US" altLang="ko-KR" sz="1600" b="1">
                <a:solidFill>
                  <a:srgbClr val="ffff00"/>
                </a:solidFill>
              </a:rPr>
              <a:t>.</a:t>
            </a:r>
            <a:endParaRPr lang="en-US" altLang="ko-KR" sz="1600" b="1">
              <a:solidFill>
                <a:srgbClr val="ffff00"/>
              </a:solidFill>
            </a:endParaRPr>
          </a:p>
          <a:p>
            <a:pPr algn="ctr">
              <a:defRPr/>
            </a:pPr>
            <a:endParaRPr lang="ko-KR" altLang="en-US" sz="1600" b="1">
              <a:solidFill>
                <a:srgbClr val="ffff00"/>
              </a:solidFill>
            </a:endParaRPr>
          </a:p>
          <a:p>
            <a:pPr algn="ctr">
              <a:defRPr/>
            </a:pPr>
            <a:r>
              <a:rPr lang="ko-KR" altLang="en-US" sz="1600" b="1">
                <a:solidFill>
                  <a:srgbClr val="ffff00"/>
                </a:solidFill>
              </a:rPr>
              <a:t>계산기를 사용하세요</a:t>
            </a:r>
            <a:r>
              <a:rPr lang="en-US" altLang="ko-KR" sz="1600">
                <a:solidFill>
                  <a:srgbClr val="ffff00"/>
                </a:solidFill>
              </a:rPr>
              <a:t>~</a:t>
            </a:r>
            <a:endParaRPr lang="en-US" altLang="ko-KR" sz="160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/>
          <a:srcRect l="25770" t="22700" r="55160" b="35040"/>
          <a:stretch>
            <a:fillRect/>
          </a:stretch>
        </p:blipFill>
        <p:spPr>
          <a:xfrm>
            <a:off x="207433" y="190499"/>
            <a:ext cx="1467661" cy="1102863"/>
          </a:xfrm>
          <a:prstGeom prst="rect">
            <a:avLst/>
          </a:prstGeom>
        </p:spPr>
      </p:pic>
      <p:sp>
        <p:nvSpPr>
          <p:cNvPr id="7" name=""/>
          <p:cNvSpPr txBox="1"/>
          <p:nvPr/>
        </p:nvSpPr>
        <p:spPr>
          <a:xfrm>
            <a:off x="369094" y="363140"/>
            <a:ext cx="1226343" cy="81605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2400" b="0" i="0" u="none" strike="noStrike" kern="1200" cap="none" spc="0" normalizeH="0" baseline="0" mc:Ignorable="hp" hp:hslEmbossed="0">
                <a:solidFill>
                  <a:srgbClr val="521b00"/>
                </a:solidFill>
                <a:latin typeface="배달의민족 도현"/>
                <a:ea typeface="배달의민족 도현"/>
              </a:rPr>
              <a:t>주인공</a:t>
            </a:r>
            <a:endParaRPr xmlns:mc="http://schemas.openxmlformats.org/markup-compatibility/2006" xmlns:hp="http://schemas.haansoft.com/office/presentation/8.0" kumimoji="0" lang="ko-KR" altLang="en-US" sz="2400" b="0" i="0" u="none" strike="noStrike" kern="1200" cap="none" spc="0" normalizeH="0" baseline="0" mc:Ignorable="hp" hp:hslEmbossed="0">
              <a:solidFill>
                <a:srgbClr val="521b00"/>
              </a:solidFill>
              <a:latin typeface="배달의민족 도현"/>
              <a:ea typeface="배달의민족 도현"/>
            </a:endParaRPr>
          </a:p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2400" b="0" i="0" u="none" strike="noStrike" kern="1200" cap="none" spc="0" normalizeH="0" baseline="0" mc:Ignorable="hp" hp:hslEmbossed="0">
                <a:solidFill>
                  <a:srgbClr val="521b00"/>
                </a:solidFill>
                <a:latin typeface="배달의민족 도현"/>
                <a:ea typeface="배달의민족 도현"/>
              </a:rPr>
              <a:t>보기</a:t>
            </a:r>
            <a:endParaRPr xmlns:mc="http://schemas.openxmlformats.org/markup-compatibility/2006" xmlns:hp="http://schemas.haansoft.com/office/presentation/8.0" kumimoji="0" lang="ko-KR" altLang="en-US" sz="2400" b="0" i="0" u="none" strike="noStrike" kern="1200" cap="none" spc="0" normalizeH="0" baseline="0" mc:Ignorable="hp" hp:hslEmbossed="0">
              <a:solidFill>
                <a:srgbClr val="521b00"/>
              </a:solidFill>
              <a:latin typeface="배달의민족 도현"/>
              <a:ea typeface="배달의민족 도현"/>
            </a:endParaRPr>
          </a:p>
        </p:txBody>
      </p:sp>
      <p:pic>
        <p:nvPicPr>
          <p:cNvPr id="10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7176584" y="516641"/>
            <a:ext cx="4049167" cy="6089847"/>
          </a:xfrm>
          <a:prstGeom prst="rect">
            <a:avLst/>
          </a:prstGeom>
        </p:spPr>
      </p:pic>
      <p:graphicFrame>
        <p:nvGraphicFramePr>
          <p:cNvPr id="11" name=""/>
          <p:cNvGraphicFramePr/>
          <p:nvPr/>
        </p:nvGraphicFramePr>
        <p:xfrm>
          <a:off x="7086922" y="1717299"/>
          <a:ext cx="956615" cy="367665"/>
        </p:xfrm>
        <a:graphic>
          <a:graphicData uri="http://schemas.openxmlformats.org/drawingml/2006/table">
            <a:tbl>
              <a:tblPr firstRow="1" bandRow="1"/>
              <a:tblGrid>
                <a:gridCol w="956615"/>
              </a:tblGrid>
              <a:tr h="244215">
                <a:tc>
                  <a:txBody>
                    <a:bodyPr vert="horz" lIns="91440" tIns="45720" rIns="91440" bIns="45720" anchor="ctr" anchorCtr="0"/>
                    <a:p>
                      <a:pPr>
                        <a:defRPr/>
                      </a:pPr>
                      <a:endParaRPr lang="ko-KR" altLang="en-US"/>
                    </a:p>
                  </a:txBody>
                  <a:tcPr marL="91440" marR="91440" anchor="ctr">
                    <a:lnL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L>
                    <a:lnR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R>
                    <a:lnT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T>
                    <a:lnB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"/>
          <p:cNvSpPr/>
          <p:nvPr/>
        </p:nvSpPr>
        <p:spPr>
          <a:xfrm>
            <a:off x="1534583" y="1624542"/>
            <a:ext cx="3942565" cy="3153834"/>
          </a:xfrm>
          <a:prstGeom prst="wedgeRoundRectCallout">
            <a:avLst>
              <a:gd name="adj1" fmla="val 42143"/>
              <a:gd name="adj2" fmla="val 68131"/>
              <a:gd name="adj3" fmla="val 16667"/>
            </a:avLst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8000">
                <a:alpha val="100000"/>
              </a:srgbClr>
            </a:solidFill>
            <a:prstDash val="solid"/>
            <a:miter/>
          </a:ln>
        </p:spPr>
        <p:txBody>
          <a:bodyPr vert="horz" wrap="square" lIns="91440" tIns="45720" rIns="91440" bIns="45720" anchor="ctr"/>
          <a:p>
            <a:pPr marL="0" indent="0" algn="ctr" defTabSz="914400" rtl="0" eaLnBrk="1" latin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3500" b="0" i="0" u="none" strike="noStrike" kern="1200" cap="none" spc="0" normalizeH="0" baseline="0" mc:Ignorable="hp" hp:hslEmbossed="0">
                <a:solidFill>
                  <a:srgbClr val="1a4d1a"/>
                </a:solidFill>
                <a:latin typeface="배달의민족 도현"/>
                <a:ea typeface="배달의민족 도현"/>
              </a:rPr>
              <a:t>주인공 </a:t>
            </a:r>
            <a:r>
              <a:rPr xmlns:mc="http://schemas.openxmlformats.org/markup-compatibility/2006" xmlns:hp="http://schemas.haansoft.com/office/presentation/8.0" kumimoji="0" lang="en-US" altLang="ko-KR" sz="3500" b="1" i="0" u="none" strike="noStrike" kern="1200" cap="none" spc="0" normalizeH="0" baseline="0" mc:Ignorable="hp" hp:hslEmbossed="0">
                <a:solidFill>
                  <a:srgbClr val="ff843a"/>
                </a:solidFill>
                <a:latin typeface="배달의민족 도현"/>
                <a:ea typeface="배달의민족 도현"/>
              </a:rPr>
              <a:t>‘</a:t>
            </a:r>
            <a:r>
              <a:rPr xmlns:mc="http://schemas.openxmlformats.org/markup-compatibility/2006" xmlns:hp="http://schemas.haansoft.com/office/presentation/8.0" kumimoji="0" lang="ko-KR" altLang="en-US" sz="3500" b="1" i="0" u="none" strike="noStrike" kern="1200" cap="none" spc="0" normalizeH="0" baseline="0" mc:Ignorable="hp" hp:hslEmbossed="0">
                <a:solidFill>
                  <a:srgbClr val="ff843a"/>
                </a:solidFill>
                <a:latin typeface="배달의민족 도현"/>
                <a:ea typeface="배달의민족 도현"/>
              </a:rPr>
              <a:t>라니</a:t>
            </a:r>
            <a:r>
              <a:rPr xmlns:mc="http://schemas.openxmlformats.org/markup-compatibility/2006" xmlns:hp="http://schemas.haansoft.com/office/presentation/8.0" kumimoji="0" lang="en-US" altLang="ko-KR" sz="3500" b="1" i="0" u="none" strike="noStrike" kern="1200" cap="none" spc="0" normalizeH="0" baseline="0" mc:Ignorable="hp" hp:hslEmbossed="0">
                <a:solidFill>
                  <a:srgbClr val="ff843a"/>
                </a:solidFill>
                <a:latin typeface="배달의민족 도현"/>
                <a:ea typeface="배달의민족 도현"/>
              </a:rPr>
              <a:t>’</a:t>
            </a:r>
            <a:r>
              <a:rPr xmlns:mc="http://schemas.openxmlformats.org/markup-compatibility/2006" xmlns:hp="http://schemas.haansoft.com/office/presentation/8.0" kumimoji="0" lang="ko-KR" altLang="en-US" sz="3500" b="0" i="0" u="none" strike="noStrike" kern="1200" cap="none" spc="0" normalizeH="0" baseline="0" mc:Ignorable="hp" hp:hslEmbossed="0">
                <a:solidFill>
                  <a:srgbClr val="1a4d1a"/>
                </a:solidFill>
                <a:latin typeface="배달의민족 도현"/>
                <a:ea typeface="배달의민족 도현"/>
              </a:rPr>
              <a:t>은 </a:t>
            </a:r>
            <a:endParaRPr xmlns:mc="http://schemas.openxmlformats.org/markup-compatibility/2006" xmlns:hp="http://schemas.haansoft.com/office/presentation/8.0" kumimoji="0" lang="ko-KR" altLang="en-US" sz="3500" b="0" i="0" u="none" strike="noStrike" kern="1200" cap="none" spc="0" normalizeH="0" baseline="0" mc:Ignorable="hp" hp:hslEmbossed="0">
              <a:solidFill>
                <a:srgbClr val="1a4d1a"/>
              </a:solidFill>
              <a:latin typeface="배달의민족 도현"/>
              <a:ea typeface="배달의민족 도현"/>
            </a:endParaRPr>
          </a:p>
          <a:p>
            <a:pPr marL="0" indent="0" algn="ctr" defTabSz="914400" rtl="0" eaLnBrk="1" latin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3500" b="0" i="0" u="none" strike="noStrike" kern="1200" cap="none" spc="0" normalizeH="0" baseline="0" mc:Ignorable="hp" hp:hslEmbossed="0">
                <a:solidFill>
                  <a:srgbClr val="1a4d1a"/>
                </a:solidFill>
                <a:latin typeface="배달의민족 도현"/>
                <a:ea typeface="배달의민족 도현"/>
              </a:rPr>
              <a:t>어떤 사람일까요</a:t>
            </a:r>
            <a:r>
              <a:rPr xmlns:mc="http://schemas.openxmlformats.org/markup-compatibility/2006" xmlns:hp="http://schemas.haansoft.com/office/presentation/8.0" kumimoji="0" lang="en-US" altLang="ko-KR" sz="3500" b="0" i="0" u="none" strike="noStrike" kern="1200" cap="none" spc="0" normalizeH="0" baseline="0" mc:Ignorable="hp" hp:hslEmbossed="0">
                <a:solidFill>
                  <a:srgbClr val="1a4d1a"/>
                </a:solidFill>
                <a:latin typeface="배달의민족 도현"/>
                <a:ea typeface="배달의민족 도현"/>
              </a:rPr>
              <a:t>?</a:t>
            </a:r>
            <a:endParaRPr xmlns:mc="http://schemas.openxmlformats.org/markup-compatibility/2006" xmlns:hp="http://schemas.haansoft.com/office/presentation/8.0" kumimoji="0" lang="en-US" altLang="ko-KR" sz="3500" b="0" i="0" u="none" strike="noStrike" kern="1200" cap="none" spc="0" normalizeH="0" baseline="0" mc:Ignorable="hp" hp:hslEmbossed="0">
              <a:solidFill>
                <a:srgbClr val="1a4d1a"/>
              </a:solidFill>
              <a:latin typeface="배달의민족 도현"/>
              <a:ea typeface="배달의민족 도현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사각형: 둥근 모서리 21"/>
          <p:cNvSpPr/>
          <p:nvPr/>
        </p:nvSpPr>
        <p:spPr>
          <a:xfrm>
            <a:off x="739316" y="289976"/>
            <a:ext cx="10713368" cy="6278048"/>
          </a:xfrm>
          <a:prstGeom prst="roundRect">
            <a:avLst>
              <a:gd name="adj" fmla="val 6925"/>
            </a:avLst>
          </a:prstGeom>
          <a:solidFill>
            <a:srgbClr val="ead3a9">
              <a:alpha val="29800"/>
            </a:srgbClr>
          </a:solidFill>
          <a:ln w="76200" cap="flat" cmpd="thickThin" algn="ctr">
            <a:solidFill>
              <a:srgbClr val="b79861">
                <a:alpha val="80000"/>
              </a:srgbClr>
            </a:solidFill>
            <a:prstDash val="solid"/>
            <a:miter/>
          </a:ln>
        </p:spPr>
        <p:txBody>
          <a:bodyPr anchor="ctr"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en-US" altLang="ko-KR" sz="6900" b="1" i="0" u="none" strike="noStrike" kern="1200" cap="none" spc="0" normalizeH="0" baseline="0" mc:Ignorable="hp" hp:hslEmbossed="0">
                <a:solidFill>
                  <a:srgbClr val="ff6600"/>
                </a:solidFill>
                <a:latin typeface="배달의민족 주아"/>
                <a:ea typeface="배달의민족 주아"/>
              </a:rPr>
              <a:t>&lt;</a:t>
            </a:r>
            <a:r>
              <a:rPr xmlns:mc="http://schemas.openxmlformats.org/markup-compatibility/2006" xmlns:hp="http://schemas.haansoft.com/office/presentation/8.0" kumimoji="0" lang="ko-KR" altLang="en-US" sz="6900" b="1" i="0" u="none" strike="noStrike" kern="1200" cap="none" spc="0" normalizeH="0" baseline="0" mc:Ignorable="hp" hp:hslEmbossed="0">
                <a:solidFill>
                  <a:srgbClr val="ff6600"/>
                </a:solidFill>
                <a:latin typeface="배달의민족 주아"/>
                <a:ea typeface="배달의민족 주아"/>
              </a:rPr>
              <a:t>쌀 한 톨</a:t>
            </a:r>
            <a:r>
              <a:rPr xmlns:mc="http://schemas.openxmlformats.org/markup-compatibility/2006" xmlns:hp="http://schemas.haansoft.com/office/presentation/8.0" kumimoji="0" lang="en-US" altLang="ko-KR" sz="6900" b="1" i="0" u="none" strike="noStrike" kern="1200" cap="none" spc="0" normalizeH="0" baseline="0" mc:Ignorable="hp" hp:hslEmbossed="0">
                <a:solidFill>
                  <a:srgbClr val="ff6600"/>
                </a:solidFill>
                <a:latin typeface="배달의민족 주아"/>
                <a:ea typeface="배달의민족 주아"/>
              </a:rPr>
              <a:t>&gt;</a:t>
            </a:r>
            <a:r>
              <a:rPr xmlns:mc="http://schemas.openxmlformats.org/markup-compatibility/2006" xmlns:hp="http://schemas.haansoft.com/office/presentation/8.0" kumimoji="0" lang="ko-KR" altLang="en-US" sz="4700" b="1" i="0" u="none" strike="noStrike" kern="1200" cap="none" spc="0" normalizeH="0" baseline="0" mc:Ignorable="hp" hp:hslEmbossed="0">
                <a:solidFill>
                  <a:srgbClr val="008000"/>
                </a:solidFill>
                <a:latin typeface="배달의민족 주아"/>
                <a:ea typeface="배달의민족 주아"/>
              </a:rPr>
              <a:t>독후 선택 활동</a:t>
            </a:r>
            <a:r>
              <a:rPr xmlns:mc="http://schemas.openxmlformats.org/markup-compatibility/2006" xmlns:hp="http://schemas.haansoft.com/office/presentation/8.0" kumimoji="0" lang="en-US" altLang="ko-KR" sz="4700" b="1" i="0" u="none" strike="noStrike" kern="1200" cap="none" spc="0" normalizeH="0" baseline="0" mc:Ignorable="hp" hp:hslEmbossed="0">
                <a:solidFill>
                  <a:srgbClr val="008000"/>
                </a:solidFill>
                <a:latin typeface="배달의민족 주아"/>
                <a:ea typeface="배달의민족 주아"/>
              </a:rPr>
              <a:t>3</a:t>
            </a:r>
            <a:endParaRPr xmlns:mc="http://schemas.openxmlformats.org/markup-compatibility/2006" xmlns:hp="http://schemas.haansoft.com/office/presentation/8.0" kumimoji="0" lang="en-US" altLang="ko-KR" sz="4700" b="1" i="0" u="none" strike="noStrike" kern="1200" cap="none" spc="0" normalizeH="0" baseline="0" mc:Ignorable="hp" hp:hslEmbossed="0">
              <a:solidFill>
                <a:srgbClr val="008000"/>
              </a:solidFill>
              <a:latin typeface="배달의민족 주아"/>
              <a:ea typeface="배달의민족 주아"/>
            </a:endParaRPr>
          </a:p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xmlns:mc="http://schemas.openxmlformats.org/markup-compatibility/2006" xmlns:hp="http://schemas.haansoft.com/office/presentation/8.0" kumimoji="0" lang="en-US" altLang="ko-KR" sz="4700" b="1" i="0" u="none" strike="noStrike" kern="1200" cap="none" spc="0" normalizeH="0" baseline="0" mc:Ignorable="hp" hp:hslEmbossed="0">
              <a:solidFill>
                <a:srgbClr val="008000"/>
              </a:solidFill>
              <a:latin typeface="배달의민족 주아"/>
              <a:ea typeface="배달의민족 주아"/>
            </a:endParaRPr>
          </a:p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en-US" altLang="ko-KR" sz="4700" b="1" i="0" u="none" strike="noStrike" kern="1200" cap="none" spc="0" normalizeH="0" baseline="0" mc:Ignorable="hp" hp:hslEmbossed="0">
                <a:solidFill>
                  <a:schemeClr val="dk1"/>
                </a:solidFill>
                <a:latin typeface="배달의민족 주아"/>
                <a:ea typeface="배달의민족 주아"/>
              </a:rPr>
              <a:t>-</a:t>
            </a:r>
            <a:r>
              <a:rPr xmlns:mc="http://schemas.openxmlformats.org/markup-compatibility/2006" xmlns:hp="http://schemas.haansoft.com/office/presentation/8.0" kumimoji="0" lang="ko-KR" altLang="en-US" sz="4700" b="1" i="0" u="none" strike="noStrike" kern="1200" cap="none" spc="0" normalizeH="0" baseline="0" mc:Ignorable="hp" hp:hslEmbossed="0">
                <a:solidFill>
                  <a:schemeClr val="dk1"/>
                </a:solidFill>
                <a:latin typeface="배달의민족 주아"/>
                <a:ea typeface="배달의민족 주아"/>
              </a:rPr>
              <a:t>쌀한톨을 읽고 우리 삶 속에서</a:t>
            </a:r>
            <a:endParaRPr xmlns:mc="http://schemas.openxmlformats.org/markup-compatibility/2006" xmlns:hp="http://schemas.haansoft.com/office/presentation/8.0" kumimoji="0" lang="ko-KR" altLang="en-US" sz="4700" b="1" i="0" u="none" strike="noStrike" kern="1200" cap="none" spc="0" normalizeH="0" baseline="0" mc:Ignorable="hp" hp:hslEmbossed="0">
              <a:solidFill>
                <a:schemeClr val="dk1"/>
              </a:solidFill>
              <a:latin typeface="배달의민족 주아"/>
              <a:ea typeface="배달의민족 주아"/>
            </a:endParaRPr>
          </a:p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4700" b="1" i="0" u="none" strike="noStrike" kern="1200" cap="none" spc="0" normalizeH="0" baseline="0" mc:Ignorable="hp" hp:hslEmbossed="0">
                <a:solidFill>
                  <a:schemeClr val="dk1"/>
                </a:solidFill>
                <a:latin typeface="배달의민족 주아"/>
                <a:ea typeface="배달의민족 주아"/>
              </a:rPr>
              <a:t> 매일 두배씩 늘어나는 것을 </a:t>
            </a:r>
            <a:endParaRPr xmlns:mc="http://schemas.openxmlformats.org/markup-compatibility/2006" xmlns:hp="http://schemas.haansoft.com/office/presentation/8.0" kumimoji="0" lang="ko-KR" altLang="en-US" sz="4700" b="1" i="0" u="none" strike="noStrike" kern="1200" cap="none" spc="0" normalizeH="0" baseline="0" mc:Ignorable="hp" hp:hslEmbossed="0">
              <a:solidFill>
                <a:schemeClr val="dk1"/>
              </a:solidFill>
              <a:latin typeface="배달의민족 주아"/>
              <a:ea typeface="배달의민족 주아"/>
            </a:endParaRPr>
          </a:p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4700" b="1" i="0" u="none" strike="noStrike" kern="1200" cap="none" spc="0" normalizeH="0" baseline="0" mc:Ignorable="hp" hp:hslEmbossed="0">
                <a:solidFill>
                  <a:schemeClr val="dk1"/>
                </a:solidFill>
                <a:latin typeface="배달의민족 주아"/>
                <a:ea typeface="배달의민족 주아"/>
              </a:rPr>
              <a:t>찾아 </a:t>
            </a:r>
            <a:r>
              <a:rPr xmlns:mc="http://schemas.openxmlformats.org/markup-compatibility/2006" xmlns:hp="http://schemas.haansoft.com/office/presentation/8.0" kumimoji="0" lang="ko-KR" altLang="en-US" sz="4700" b="1" i="0" u="none" strike="noStrike" kern="1200" cap="none" spc="0" normalizeH="0" baseline="0" mc:Ignorable="hp" hp:hslEmbossed="0">
                <a:solidFill>
                  <a:srgbClr val="0000ff"/>
                </a:solidFill>
                <a:latin typeface="배달의민족 주아"/>
                <a:ea typeface="배달의민족 주아"/>
              </a:rPr>
              <a:t>배움공책</a:t>
            </a:r>
            <a:r>
              <a:rPr xmlns:mc="http://schemas.openxmlformats.org/markup-compatibility/2006" xmlns:hp="http://schemas.haansoft.com/office/presentation/8.0" kumimoji="0" lang="ko-KR" altLang="en-US" sz="4700" b="1" i="0" u="none" strike="noStrike" kern="1200" cap="none" spc="0" normalizeH="0" baseline="0" mc:Ignorable="hp" hp:hslEmbossed="0">
                <a:solidFill>
                  <a:schemeClr val="dk1"/>
                </a:solidFill>
                <a:latin typeface="배달의민족 주아"/>
                <a:ea typeface="배달의민족 주아"/>
              </a:rPr>
              <a:t>에 써보자</a:t>
            </a:r>
            <a:r>
              <a:rPr xmlns:mc="http://schemas.openxmlformats.org/markup-compatibility/2006" xmlns:hp="http://schemas.haansoft.com/office/presentation/8.0" kumimoji="0" lang="en-US" altLang="ko-KR" sz="4700" b="1" i="0" u="none" strike="noStrike" kern="1200" cap="none" spc="0" normalizeH="0" baseline="0" mc:Ignorable="hp" hp:hslEmbossed="0">
                <a:solidFill>
                  <a:schemeClr val="dk1"/>
                </a:solidFill>
                <a:latin typeface="배달의민족 주아"/>
                <a:ea typeface="배달의민족 주아"/>
              </a:rPr>
              <a:t>.</a:t>
            </a:r>
            <a:endParaRPr xmlns:mc="http://schemas.openxmlformats.org/markup-compatibility/2006" xmlns:hp="http://schemas.haansoft.com/office/presentation/8.0" kumimoji="0" lang="en-US" altLang="ko-KR" sz="4700" b="1" i="0" u="none" strike="noStrike" kern="1200" cap="none" spc="0" normalizeH="0" baseline="0" mc:Ignorable="hp" hp:hslEmbossed="0">
              <a:solidFill>
                <a:schemeClr val="dk1"/>
              </a:solidFill>
              <a:latin typeface="배달의민족 주아"/>
              <a:ea typeface="배달의민족 주아"/>
            </a:endParaRPr>
          </a:p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en-US" altLang="ko-KR" sz="4700" b="1" i="0" u="none" strike="noStrike" kern="1200" cap="none" spc="0" normalizeH="0" baseline="0" mc:Ignorable="hp" hp:hslEmbossed="0">
                <a:solidFill>
                  <a:schemeClr val="dk1"/>
                </a:solidFill>
                <a:latin typeface="배달의민족 주아"/>
                <a:ea typeface="배달의민족 주아"/>
              </a:rPr>
              <a:t>-</a:t>
            </a:r>
            <a:r>
              <a:rPr xmlns:mc="http://schemas.openxmlformats.org/markup-compatibility/2006" xmlns:hp="http://schemas.haansoft.com/office/presentation/8.0" kumimoji="0" lang="ko-KR" altLang="en-US" sz="4700" b="1" i="0" u="none" strike="noStrike" kern="1200" cap="none" spc="0" normalizeH="0" baseline="0" mc:Ignorable="hp" hp:hslEmbossed="0">
                <a:solidFill>
                  <a:schemeClr val="dk1"/>
                </a:solidFill>
                <a:latin typeface="배달의민족 주아"/>
                <a:ea typeface="배달의민족 주아"/>
              </a:rPr>
              <a:t>부모님과 오늘 보다 내일 두배 늘어가는 것이 무엇이 있는 지 토론해보자</a:t>
            </a:r>
            <a:r>
              <a:rPr xmlns:mc="http://schemas.openxmlformats.org/markup-compatibility/2006" xmlns:hp="http://schemas.haansoft.com/office/presentation/8.0" kumimoji="0" lang="en-US" altLang="ko-KR" sz="4700" b="1" i="0" u="none" strike="noStrike" kern="1200" cap="none" spc="0" normalizeH="0" baseline="0" mc:Ignorable="hp" hp:hslEmbossed="0">
                <a:solidFill>
                  <a:schemeClr val="dk1"/>
                </a:solidFill>
                <a:latin typeface="배달의민족 주아"/>
                <a:ea typeface="배달의민족 주아"/>
              </a:rPr>
              <a:t>.</a:t>
            </a:r>
            <a:endParaRPr xmlns:mc="http://schemas.openxmlformats.org/markup-compatibility/2006" xmlns:hp="http://schemas.haansoft.com/office/presentation/8.0" kumimoji="0" lang="en-US" altLang="ko-KR" sz="4700" b="1" i="0" u="none" strike="noStrike" kern="1200" cap="none" spc="0" normalizeH="0" baseline="0" mc:Ignorable="hp" hp:hslEmbossed="0">
              <a:solidFill>
                <a:schemeClr val="dk1"/>
              </a:solidFill>
              <a:latin typeface="배달의민족 주아"/>
              <a:ea typeface="배달의민족 주아"/>
            </a:endParaRPr>
          </a:p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4700" b="1" i="0" u="none" strike="noStrike" kern="1200" cap="none" spc="0" normalizeH="0" baseline="0" mc:Ignorable="hp" hp:hslEmbossed="0">
                <a:solidFill>
                  <a:schemeClr val="dk1"/>
                </a:solidFill>
                <a:latin typeface="배달의민족 주아"/>
                <a:ea typeface="배달의민족 주아"/>
              </a:rPr>
              <a:t>예</a:t>
            </a:r>
            <a:r>
              <a:rPr xmlns:mc="http://schemas.openxmlformats.org/markup-compatibility/2006" xmlns:hp="http://schemas.haansoft.com/office/presentation/8.0" kumimoji="0" lang="en-US" altLang="ko-KR" sz="4700" b="1" i="0" u="none" strike="noStrike" kern="1200" cap="none" spc="0" normalizeH="0" baseline="0" mc:Ignorable="hp" hp:hslEmbossed="0">
                <a:solidFill>
                  <a:schemeClr val="dk1"/>
                </a:solidFill>
                <a:latin typeface="배달의민족 주아"/>
                <a:ea typeface="배달의민족 주아"/>
              </a:rPr>
              <a:t>)</a:t>
            </a:r>
            <a:r>
              <a:rPr xmlns:mc="http://schemas.openxmlformats.org/markup-compatibility/2006" xmlns:hp="http://schemas.haansoft.com/office/presentation/8.0" kumimoji="0" lang="ko-KR" altLang="en-US" sz="4700" b="1" i="0" u="none" strike="noStrike" kern="1200" cap="none" spc="0" normalizeH="0" baseline="0" mc:Ignorable="hp" hp:hslEmbossed="0">
                <a:solidFill>
                  <a:schemeClr val="dk1"/>
                </a:solidFill>
                <a:latin typeface="배달의민족 주아"/>
                <a:ea typeface="배달의민족 주아"/>
              </a:rPr>
              <a:t> 수련</a:t>
            </a:r>
            <a:r>
              <a:rPr xmlns:mc="http://schemas.openxmlformats.org/markup-compatibility/2006" xmlns:hp="http://schemas.haansoft.com/office/presentation/8.0" kumimoji="0" lang="en-US" altLang="ko-KR" sz="4700" b="1" i="0" u="none" strike="noStrike" kern="1200" cap="none" spc="0" normalizeH="0" baseline="0" mc:Ignorable="hp" hp:hslEmbossed="0">
                <a:solidFill>
                  <a:schemeClr val="dk1"/>
                </a:solidFill>
                <a:latin typeface="배달의민족 주아"/>
                <a:ea typeface="배달의민족 주아"/>
              </a:rPr>
              <a:t>,</a:t>
            </a:r>
            <a:r>
              <a:rPr xmlns:mc="http://schemas.openxmlformats.org/markup-compatibility/2006" xmlns:hp="http://schemas.haansoft.com/office/presentation/8.0" kumimoji="0" lang="ko-KR" altLang="en-US" sz="4700" b="1" i="0" u="none" strike="noStrike" kern="1200" cap="none" spc="0" normalizeH="0" baseline="0" mc:Ignorable="hp" hp:hslEmbossed="0">
                <a:solidFill>
                  <a:schemeClr val="dk1"/>
                </a:solidFill>
                <a:latin typeface="배달의민족 주아"/>
                <a:ea typeface="배달의민족 주아"/>
              </a:rPr>
              <a:t> 독서 등</a:t>
            </a:r>
            <a:endParaRPr xmlns:mc="http://schemas.openxmlformats.org/markup-compatibility/2006" xmlns:hp="http://schemas.haansoft.com/office/presentation/8.0" kumimoji="0" lang="ko-KR" altLang="en-US" sz="2000" b="1" i="0" u="none" strike="noStrike" kern="1200" cap="none" spc="0" normalizeH="0" baseline="0" mc:Ignorable="hp" hp:hslEmbossed="0">
              <a:solidFill>
                <a:srgbClr val="008000"/>
              </a:solidFill>
              <a:latin typeface="배달의민족 주아"/>
              <a:ea typeface="배달의민족 주아"/>
            </a:endParaRPr>
          </a:p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xmlns:mc="http://schemas.openxmlformats.org/markup-compatibility/2006" xmlns:hp="http://schemas.haansoft.com/office/presentation/8.0" kumimoji="0" lang="ko-KR" altLang="en-US" sz="2000" b="1" i="0" u="none" strike="noStrike" kern="1200" cap="none" spc="0" normalizeH="0" baseline="0" mc:Ignorable="hp" hp:hslEmbossed="0">
              <a:solidFill>
                <a:srgbClr val="008000"/>
              </a:solidFill>
              <a:latin typeface="배달의민족 주아"/>
              <a:ea typeface="배달의민족 주아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/>
          <a:srcRect l="25770" t="22700" r="55160" b="35040"/>
          <a:stretch>
            <a:fillRect/>
          </a:stretch>
        </p:blipFill>
        <p:spPr>
          <a:xfrm>
            <a:off x="207433" y="190499"/>
            <a:ext cx="1467661" cy="1102863"/>
          </a:xfrm>
          <a:prstGeom prst="rect">
            <a:avLst/>
          </a:prstGeom>
        </p:spPr>
      </p:pic>
      <p:sp>
        <p:nvSpPr>
          <p:cNvPr id="7" name=""/>
          <p:cNvSpPr txBox="1"/>
          <p:nvPr/>
        </p:nvSpPr>
        <p:spPr>
          <a:xfrm>
            <a:off x="369094" y="363140"/>
            <a:ext cx="1226343" cy="81605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2400" b="0" i="0" u="none" strike="noStrike" kern="1200" cap="none" spc="0" normalizeH="0" baseline="0" mc:Ignorable="hp" hp:hslEmbossed="0">
                <a:solidFill>
                  <a:srgbClr val="521b00"/>
                </a:solidFill>
                <a:latin typeface="배달의민족 도현"/>
                <a:ea typeface="배달의민족 도현"/>
              </a:rPr>
              <a:t>그림책</a:t>
            </a:r>
            <a:endParaRPr xmlns:mc="http://schemas.openxmlformats.org/markup-compatibility/2006" xmlns:hp="http://schemas.haansoft.com/office/presentation/8.0" kumimoji="0" lang="ko-KR" altLang="en-US" sz="2400" b="0" i="0" u="none" strike="noStrike" kern="1200" cap="none" spc="0" normalizeH="0" baseline="0" mc:Ignorable="hp" hp:hslEmbossed="0">
              <a:solidFill>
                <a:srgbClr val="521b00"/>
              </a:solidFill>
              <a:latin typeface="배달의민족 도현"/>
              <a:ea typeface="배달의민족 도현"/>
            </a:endParaRPr>
          </a:p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2400" b="0" i="0" u="none" strike="noStrike" kern="1200" cap="none" spc="0" normalizeH="0" baseline="0" mc:Ignorable="hp" hp:hslEmbossed="0">
                <a:solidFill>
                  <a:srgbClr val="521b00"/>
                </a:solidFill>
                <a:latin typeface="배달의민족 도현"/>
                <a:ea typeface="배달의민족 도현"/>
              </a:rPr>
              <a:t>읽기</a:t>
            </a:r>
            <a:endParaRPr xmlns:mc="http://schemas.openxmlformats.org/markup-compatibility/2006" xmlns:hp="http://schemas.haansoft.com/office/presentation/8.0" kumimoji="0" lang="ko-KR" altLang="en-US" sz="2400" b="0" i="0" u="none" strike="noStrike" kern="1200" cap="none" spc="0" normalizeH="0" baseline="0" mc:Ignorable="hp" hp:hslEmbossed="0">
              <a:solidFill>
                <a:srgbClr val="521b00"/>
              </a:solidFill>
              <a:latin typeface="배달의민족 도현"/>
              <a:ea typeface="배달의민족 도현"/>
            </a:endParaRPr>
          </a:p>
        </p:txBody>
      </p:sp>
      <p:graphicFrame>
        <p:nvGraphicFramePr>
          <p:cNvPr id="11" name=""/>
          <p:cNvGraphicFramePr/>
          <p:nvPr/>
        </p:nvGraphicFramePr>
        <p:xfrm>
          <a:off x="7086922" y="1717299"/>
          <a:ext cx="956615" cy="367665"/>
        </p:xfrm>
        <a:graphic>
          <a:graphicData uri="http://schemas.openxmlformats.org/drawingml/2006/table">
            <a:tbl>
              <a:tblPr firstRow="1" bandRow="1"/>
              <a:tblGrid>
                <a:gridCol w="956615"/>
              </a:tblGrid>
              <a:tr h="244215">
                <a:tc>
                  <a:txBody>
                    <a:bodyPr vert="horz" lIns="91440" tIns="45720" rIns="91440" bIns="45720" anchor="ctr" anchorCtr="0"/>
                    <a:p>
                      <a:pPr>
                        <a:defRPr/>
                      </a:pPr>
                      <a:endParaRPr lang="ko-KR" altLang="en-US"/>
                    </a:p>
                  </a:txBody>
                  <a:tcPr marL="91440" marR="91440" anchor="ctr">
                    <a:lnL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L>
                    <a:lnR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R>
                    <a:lnT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T>
                    <a:lnB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"/>
          <p:cNvSpPr/>
          <p:nvPr/>
        </p:nvSpPr>
        <p:spPr>
          <a:xfrm>
            <a:off x="798114" y="1852083"/>
            <a:ext cx="4207694" cy="3153834"/>
          </a:xfrm>
          <a:prstGeom prst="wedgeRoundRectCallout">
            <a:avLst>
              <a:gd name="adj1" fmla="val 42143"/>
              <a:gd name="adj2" fmla="val 68131"/>
              <a:gd name="adj3" fmla="val 16667"/>
            </a:avLst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8000">
                <a:alpha val="100000"/>
              </a:srgbClr>
            </a:solidFill>
            <a:prstDash val="solid"/>
            <a:miter/>
          </a:ln>
        </p:spPr>
        <p:txBody>
          <a:bodyPr vert="horz" wrap="square" lIns="91440" tIns="45720" rIns="91440" bIns="45720" anchor="ctr"/>
          <a:p>
            <a:pPr marL="0" indent="0" defTabSz="914400" rtl="0" eaLnBrk="1" latin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2100" b="1" i="0" u="none" strike="noStrike" kern="1200" cap="none" spc="0" normalizeH="0" baseline="0" mc:Ignorable="hp" hp:hslEmbossed="0">
                <a:solidFill>
                  <a:srgbClr val="1a4d1a"/>
                </a:solidFill>
                <a:latin typeface="배달의민족 도현"/>
                <a:ea typeface="배달의민족 도현"/>
              </a:rPr>
              <a:t>옛날</a:t>
            </a:r>
            <a:r>
              <a:rPr xmlns:mc="http://schemas.openxmlformats.org/markup-compatibility/2006" xmlns:hp="http://schemas.haansoft.com/office/presentation/8.0" kumimoji="0" lang="en-US" altLang="ko-KR" sz="2100" b="1" i="0" u="none" strike="noStrike" kern="1200" cap="none" spc="0" normalizeH="0" baseline="0" mc:Ignorable="hp" hp:hslEmbossed="0">
                <a:solidFill>
                  <a:srgbClr val="1a4d1a"/>
                </a:solidFill>
                <a:latin typeface="배달의민족 도현"/>
                <a:ea typeface="배달의민족 도현"/>
              </a:rPr>
              <a:t>,</a:t>
            </a:r>
            <a:r>
              <a:rPr xmlns:mc="http://schemas.openxmlformats.org/markup-compatibility/2006" xmlns:hp="http://schemas.haansoft.com/office/presentation/8.0" kumimoji="0" lang="ko-KR" altLang="en-US" sz="2100" b="1" i="0" u="none" strike="noStrike" kern="1200" cap="none" spc="0" normalizeH="0" baseline="0" mc:Ignorable="hp" hp:hslEmbossed="0">
                <a:solidFill>
                  <a:srgbClr val="1a4d1a"/>
                </a:solidFill>
                <a:latin typeface="배달의민족 도현"/>
                <a:ea typeface="배달의민족 도현"/>
              </a:rPr>
              <a:t> 인도의 어느 곳에 어떤 왕이 살았습니다</a:t>
            </a:r>
            <a:r>
              <a:rPr xmlns:mc="http://schemas.openxmlformats.org/markup-compatibility/2006" xmlns:hp="http://schemas.haansoft.com/office/presentation/8.0" kumimoji="0" lang="en-US" altLang="ko-KR" sz="2100" b="1" i="0" u="none" strike="noStrike" kern="1200" cap="none" spc="0" normalizeH="0" baseline="0" mc:Ignorable="hp" hp:hslEmbossed="0">
                <a:solidFill>
                  <a:srgbClr val="1a4d1a"/>
                </a:solidFill>
                <a:latin typeface="배달의민족 도현"/>
                <a:ea typeface="배달의민족 도현"/>
              </a:rPr>
              <a:t>.</a:t>
            </a:r>
            <a:r>
              <a:rPr xmlns:mc="http://schemas.openxmlformats.org/markup-compatibility/2006" xmlns:hp="http://schemas.haansoft.com/office/presentation/8.0" kumimoji="0" lang="ko-KR" altLang="en-US" sz="2100" b="1" i="0" u="none" strike="noStrike" kern="1200" cap="none" spc="0" normalizeH="0" baseline="0" mc:Ignorable="hp" hp:hslEmbossed="0">
                <a:solidFill>
                  <a:srgbClr val="1a4d1a"/>
                </a:solidFill>
                <a:latin typeface="배달의민족 도현"/>
                <a:ea typeface="배달의민족 도현"/>
              </a:rPr>
              <a:t> 왕들이 으레 그렇듯 그 왕도 자신이 </a:t>
            </a:r>
            <a:r>
              <a:rPr xmlns:mc="http://schemas.openxmlformats.org/markup-compatibility/2006" xmlns:hp="http://schemas.haansoft.com/office/presentation/8.0" kumimoji="0" lang="ko-KR" altLang="en-US" sz="2100" b="1" i="0" u="none" strike="noStrike" kern="1200" cap="none" spc="0" normalizeH="0" baseline="0" mc:Ignorable="hp" hp:hslEmbossed="0">
                <a:solidFill>
                  <a:srgbClr val="0000ff"/>
                </a:solidFill>
                <a:latin typeface="배달의민족 도현"/>
                <a:ea typeface="배달의민족 도현"/>
              </a:rPr>
              <a:t>현명</a:t>
            </a:r>
            <a:r>
              <a:rPr xmlns:mc="http://schemas.openxmlformats.org/markup-compatibility/2006" xmlns:hp="http://schemas.haansoft.com/office/presentation/8.0" kumimoji="0" lang="ko-KR" altLang="en-US" sz="2100" b="1" i="0" u="none" strike="noStrike" kern="1200" cap="none" spc="0" normalizeH="0" baseline="0" mc:Ignorable="hp" hp:hslEmbossed="0">
                <a:solidFill>
                  <a:srgbClr val="1a4d1a"/>
                </a:solidFill>
                <a:latin typeface="배달의민족 도현"/>
                <a:ea typeface="배달의민족 도현"/>
              </a:rPr>
              <a:t>하고 </a:t>
            </a:r>
            <a:r>
              <a:rPr xmlns:mc="http://schemas.openxmlformats.org/markup-compatibility/2006" xmlns:hp="http://schemas.haansoft.com/office/presentation/8.0" kumimoji="0" lang="ko-KR" altLang="en-US" sz="2100" b="1" i="0" u="none" strike="noStrike" kern="1200" cap="none" spc="0" normalizeH="0" baseline="0" mc:Ignorable="hp" hp:hslEmbossed="0">
                <a:solidFill>
                  <a:srgbClr val="0000ff"/>
                </a:solidFill>
                <a:latin typeface="배달의민족 도현"/>
                <a:ea typeface="배달의민족 도현"/>
              </a:rPr>
              <a:t>공평</a:t>
            </a:r>
            <a:r>
              <a:rPr xmlns:mc="http://schemas.openxmlformats.org/markup-compatibility/2006" xmlns:hp="http://schemas.haansoft.com/office/presentation/8.0" kumimoji="0" lang="ko-KR" altLang="en-US" sz="2100" b="1" i="0" u="none" strike="noStrike" kern="1200" cap="none" spc="0" normalizeH="0" baseline="0" mc:Ignorable="hp" hp:hslEmbossed="0">
                <a:solidFill>
                  <a:srgbClr val="1a4d1a"/>
                </a:solidFill>
                <a:latin typeface="배달의민족 도현"/>
                <a:ea typeface="배달의민족 도현"/>
              </a:rPr>
              <a:t>하다고 믿었습니다</a:t>
            </a:r>
            <a:r>
              <a:rPr xmlns:mc="http://schemas.openxmlformats.org/markup-compatibility/2006" xmlns:hp="http://schemas.haansoft.com/office/presentation/8.0" kumimoji="0" lang="en-US" altLang="ko-KR" sz="2100" b="1" i="0" u="none" strike="noStrike" kern="1200" cap="none" spc="0" normalizeH="0" baseline="0" mc:Ignorable="hp" hp:hslEmbossed="0">
                <a:solidFill>
                  <a:srgbClr val="1a4d1a"/>
                </a:solidFill>
                <a:latin typeface="배달의민족 도현"/>
                <a:ea typeface="배달의민족 도현"/>
              </a:rPr>
              <a:t>.</a:t>
            </a:r>
            <a:r>
              <a:rPr xmlns:mc="http://schemas.openxmlformats.org/markup-compatibility/2006" xmlns:hp="http://schemas.haansoft.com/office/presentation/8.0" kumimoji="0" lang="ko-KR" altLang="en-US" sz="2100" b="1" i="0" u="none" strike="noStrike" kern="1200" cap="none" spc="0" normalizeH="0" baseline="0" mc:Ignorable="hp" hp:hslEmbossed="0">
                <a:solidFill>
                  <a:srgbClr val="1a4d1a"/>
                </a:solidFill>
                <a:latin typeface="배달의민족 도현"/>
                <a:ea typeface="배달의민족 도현"/>
              </a:rPr>
              <a:t> </a:t>
            </a:r>
            <a:endParaRPr xmlns:mc="http://schemas.openxmlformats.org/markup-compatibility/2006" xmlns:hp="http://schemas.haansoft.com/office/presentation/8.0" kumimoji="0" lang="ko-KR" altLang="en-US" sz="2100" b="1" i="0" u="none" strike="noStrike" kern="1200" cap="none" spc="0" normalizeH="0" baseline="0" mc:Ignorable="hp" hp:hslEmbossed="0">
              <a:solidFill>
                <a:srgbClr val="1a4d1a"/>
              </a:solidFill>
              <a:latin typeface="배달의민족 도현"/>
              <a:ea typeface="배달의민족 도현"/>
            </a:endParaRPr>
          </a:p>
        </p:txBody>
      </p:sp>
      <p:pic>
        <p:nvPicPr>
          <p:cNvPr id="13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260100" y="181402"/>
            <a:ext cx="5273071" cy="64657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"/>
          <p:cNvGraphicFramePr/>
          <p:nvPr/>
        </p:nvGraphicFramePr>
        <p:xfrm>
          <a:off x="7086922" y="1717299"/>
          <a:ext cx="956615" cy="367665"/>
        </p:xfrm>
        <a:graphic>
          <a:graphicData uri="http://schemas.openxmlformats.org/drawingml/2006/table">
            <a:tbl>
              <a:tblPr firstRow="1" bandRow="1"/>
              <a:tblGrid>
                <a:gridCol w="956615"/>
              </a:tblGrid>
              <a:tr h="244215">
                <a:tc>
                  <a:txBody>
                    <a:bodyPr vert="horz" lIns="91440" tIns="45720" rIns="91440" bIns="45720" anchor="ctr" anchorCtr="0"/>
                    <a:p>
                      <a:pPr>
                        <a:defRPr/>
                      </a:pPr>
                      <a:endParaRPr lang="ko-KR" altLang="en-US"/>
                    </a:p>
                  </a:txBody>
                  <a:tcPr marL="91440" marR="91440" anchor="ctr">
                    <a:lnL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L>
                    <a:lnR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R>
                    <a:lnT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T>
                    <a:lnB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"/>
          <p:cNvSpPr/>
          <p:nvPr/>
        </p:nvSpPr>
        <p:spPr>
          <a:xfrm>
            <a:off x="798114" y="1852083"/>
            <a:ext cx="4865606" cy="3153834"/>
          </a:xfrm>
          <a:prstGeom prst="wedgeRoundRectCallout">
            <a:avLst>
              <a:gd name="adj1" fmla="val 42143"/>
              <a:gd name="adj2" fmla="val 68131"/>
              <a:gd name="adj3" fmla="val 16667"/>
            </a:avLst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8000">
                <a:alpha val="100000"/>
              </a:srgbClr>
            </a:solidFill>
            <a:prstDash val="solid"/>
            <a:miter/>
          </a:ln>
        </p:spPr>
        <p:txBody>
          <a:bodyPr vert="horz" wrap="square" lIns="91440" tIns="45720" rIns="91440" bIns="45720" anchor="ctr"/>
          <a:p>
            <a:pPr marL="0" indent="0" algn="ctr" defTabSz="914400" rtl="0" eaLnBrk="1" latin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2000" b="1" i="0" u="none" strike="noStrike" kern="1200" cap="none" spc="0" normalizeH="0" baseline="0" mc:Ignorable="hp" hp:hslEmbossed="0">
                <a:solidFill>
                  <a:srgbClr val="1a4d1a"/>
                </a:solidFill>
                <a:latin typeface="배달의민족 도현"/>
                <a:ea typeface="배달의민족 도현"/>
              </a:rPr>
              <a:t>여러 해 동안 풍년이 이어져 왕의 </a:t>
            </a:r>
            <a:r>
              <a:rPr xmlns:mc="http://schemas.openxmlformats.org/markup-compatibility/2006" xmlns:hp="http://schemas.haansoft.com/office/presentation/8.0" kumimoji="0" lang="ko-KR" altLang="en-US" sz="2000" b="1" i="0" u="none" strike="noStrike" kern="1200" cap="none" spc="0" normalizeH="0" baseline="0" mc:Ignorable="hp" hp:hslEmbossed="0">
                <a:solidFill>
                  <a:srgbClr val="783e94"/>
                </a:solidFill>
                <a:latin typeface="배달의민족 도현"/>
                <a:ea typeface="배달의민족 도현"/>
              </a:rPr>
              <a:t>곳간</a:t>
            </a:r>
            <a:r>
              <a:rPr xmlns:mc="http://schemas.openxmlformats.org/markup-compatibility/2006" xmlns:hp="http://schemas.haansoft.com/office/presentation/8.0" kumimoji="0" lang="ko-KR" altLang="en-US" sz="2000" b="1" i="0" u="none" strike="noStrike" kern="1200" cap="none" spc="0" normalizeH="0" baseline="0" mc:Ignorable="hp" hp:hslEmbossed="0">
                <a:solidFill>
                  <a:srgbClr val="1a4d1a"/>
                </a:solidFill>
                <a:latin typeface="배달의민족 도현"/>
                <a:ea typeface="배달의민족 도현"/>
              </a:rPr>
              <a:t>이란 곳간은 전부 가득 차 있었습니다</a:t>
            </a:r>
            <a:r>
              <a:rPr xmlns:mc="http://schemas.openxmlformats.org/markup-compatibility/2006" xmlns:hp="http://schemas.haansoft.com/office/presentation/8.0" kumimoji="0" lang="en-US" altLang="ko-KR" sz="2000" b="1" i="0" u="none" strike="noStrike" kern="1200" cap="none" spc="0" normalizeH="0" baseline="0" mc:Ignorable="hp" hp:hslEmbossed="0">
                <a:solidFill>
                  <a:srgbClr val="1a4d1a"/>
                </a:solidFill>
                <a:latin typeface="배달의민족 도현"/>
                <a:ea typeface="배달의민족 도현"/>
              </a:rPr>
              <a:t>.</a:t>
            </a:r>
            <a:endParaRPr xmlns:mc="http://schemas.openxmlformats.org/markup-compatibility/2006" xmlns:hp="http://schemas.haansoft.com/office/presentation/8.0" kumimoji="0" lang="en-US" altLang="ko-KR" sz="2000" b="1" i="0" u="none" strike="noStrike" kern="1200" cap="none" spc="0" normalizeH="0" baseline="0" mc:Ignorable="hp" hp:hslEmbossed="0">
              <a:solidFill>
                <a:srgbClr val="1a4d1a"/>
              </a:solidFill>
              <a:latin typeface="배달의민족 도현"/>
              <a:ea typeface="배달의민족 도현"/>
            </a:endParaRPr>
          </a:p>
          <a:p>
            <a:pPr marL="0" indent="0" algn="ctr" defTabSz="914400" rtl="0" eaLnBrk="1" latin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xmlns:mc="http://schemas.openxmlformats.org/markup-compatibility/2006" xmlns:hp="http://schemas.haansoft.com/office/presentation/8.0" kumimoji="0" lang="en-US" altLang="ko-KR" sz="2000" b="1" i="0" u="none" strike="noStrike" kern="1200" cap="none" spc="0" normalizeH="0" baseline="0" mc:Ignorable="hp" hp:hslEmbossed="0">
              <a:solidFill>
                <a:srgbClr val="1a4d1a"/>
              </a:solidFill>
              <a:latin typeface="배달의민족 도현"/>
              <a:ea typeface="배달의민족 도현"/>
            </a:endParaRPr>
          </a:p>
          <a:p>
            <a:pPr marL="0" indent="0" algn="ctr" defTabSz="914400" rtl="0" eaLnBrk="1" latin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2000" b="1" i="0" u="none" strike="noStrike" kern="1200" cap="none" spc="0" normalizeH="0" baseline="0" mc:Ignorable="hp" hp:hslEmbossed="0">
                <a:solidFill>
                  <a:srgbClr val="1a4d1a"/>
                </a:solidFill>
                <a:latin typeface="배달의민족 도현"/>
                <a:ea typeface="배달의민족 도현"/>
              </a:rPr>
              <a:t> 하지만 백성들에게는 </a:t>
            </a:r>
            <a:endParaRPr xmlns:mc="http://schemas.openxmlformats.org/markup-compatibility/2006" xmlns:hp="http://schemas.haansoft.com/office/presentation/8.0" kumimoji="0" lang="ko-KR" altLang="en-US" sz="2000" b="1" i="0" u="none" strike="noStrike" kern="1200" cap="none" spc="0" normalizeH="0" baseline="0" mc:Ignorable="hp" hp:hslEmbossed="0">
              <a:solidFill>
                <a:srgbClr val="1a4d1a"/>
              </a:solidFill>
              <a:latin typeface="배달의민족 도현"/>
              <a:ea typeface="배달의민족 도현"/>
            </a:endParaRPr>
          </a:p>
          <a:p>
            <a:pPr marL="0" indent="0" algn="ctr" defTabSz="914400" rtl="0" eaLnBrk="1" latin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2000" b="1" i="0" u="none" strike="noStrike" kern="1200" cap="none" spc="0" normalizeH="0" baseline="0" mc:Ignorable="hp" hp:hslEmbossed="0">
                <a:solidFill>
                  <a:srgbClr val="1a4d1a"/>
                </a:solidFill>
                <a:latin typeface="배달의민족 도현"/>
                <a:ea typeface="배달의민족 도현"/>
              </a:rPr>
              <a:t>그날그날 살아갈 정도 쌀만 남겨두어</a:t>
            </a:r>
            <a:endParaRPr xmlns:mc="http://schemas.openxmlformats.org/markup-compatibility/2006" xmlns:hp="http://schemas.haansoft.com/office/presentation/8.0" kumimoji="0" lang="ko-KR" altLang="en-US" sz="2000" b="1" i="0" u="none" strike="noStrike" kern="1200" cap="none" spc="0" normalizeH="0" baseline="0" mc:Ignorable="hp" hp:hslEmbossed="0">
              <a:solidFill>
                <a:srgbClr val="1a4d1a"/>
              </a:solidFill>
              <a:latin typeface="배달의민족 도현"/>
              <a:ea typeface="배달의민족 도현"/>
            </a:endParaRPr>
          </a:p>
          <a:p>
            <a:pPr marL="0" indent="0" algn="ctr" defTabSz="914400" rtl="0" eaLnBrk="1" latin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2000" b="1" i="0" u="none" strike="noStrike" kern="1200" cap="none" spc="0" normalizeH="0" baseline="0" mc:Ignorable="hp" hp:hslEmbossed="0">
                <a:solidFill>
                  <a:srgbClr val="1a4d1a"/>
                </a:solidFill>
                <a:latin typeface="배달의민족 도현"/>
                <a:ea typeface="배달의민족 도현"/>
              </a:rPr>
              <a:t> 겨우겨우 </a:t>
            </a:r>
            <a:endParaRPr xmlns:mc="http://schemas.openxmlformats.org/markup-compatibility/2006" xmlns:hp="http://schemas.haansoft.com/office/presentation/8.0" kumimoji="0" lang="ko-KR" altLang="en-US" sz="2000" b="1" i="0" u="none" strike="noStrike" kern="1200" cap="none" spc="0" normalizeH="0" baseline="0" mc:Ignorable="hp" hp:hslEmbossed="0">
              <a:solidFill>
                <a:srgbClr val="1a4d1a"/>
              </a:solidFill>
              <a:latin typeface="배달의민족 도현"/>
              <a:ea typeface="배달의민족 도현"/>
            </a:endParaRPr>
          </a:p>
          <a:p>
            <a:pPr marL="0" indent="0" algn="ctr" defTabSz="914400" rtl="0" eaLnBrk="1" latin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2000" b="1" i="0" u="none" strike="noStrike" kern="1200" cap="none" spc="0" normalizeH="0" baseline="0" mc:Ignorable="hp" hp:hslEmbossed="0">
                <a:solidFill>
                  <a:srgbClr val="783e94"/>
                </a:solidFill>
                <a:latin typeface="배달의민족 도현"/>
                <a:ea typeface="배달의민족 도현"/>
              </a:rPr>
              <a:t>끼니</a:t>
            </a:r>
            <a:r>
              <a:rPr xmlns:mc="http://schemas.openxmlformats.org/markup-compatibility/2006" xmlns:hp="http://schemas.haansoft.com/office/presentation/8.0" kumimoji="0" lang="ko-KR" altLang="en-US" sz="2000" b="1" i="0" u="none" strike="noStrike" kern="1200" cap="none" spc="0" normalizeH="0" baseline="0" mc:Ignorable="hp" hp:hslEmbossed="0">
                <a:solidFill>
                  <a:srgbClr val="1a4d1a"/>
                </a:solidFill>
                <a:latin typeface="배달의민족 도현"/>
                <a:ea typeface="배달의민족 도현"/>
              </a:rPr>
              <a:t>를 이어갈 뿐이었습니다</a:t>
            </a:r>
            <a:r>
              <a:rPr xmlns:mc="http://schemas.openxmlformats.org/markup-compatibility/2006" xmlns:hp="http://schemas.haansoft.com/office/presentation/8.0" kumimoji="0" lang="en-US" altLang="ko-KR" sz="2000" b="1" i="0" u="none" strike="noStrike" kern="1200" cap="none" spc="0" normalizeH="0" baseline="0" mc:Ignorable="hp" hp:hslEmbossed="0">
                <a:solidFill>
                  <a:srgbClr val="1a4d1a"/>
                </a:solidFill>
                <a:latin typeface="배달의민족 도현"/>
                <a:ea typeface="배달의민족 도현"/>
              </a:rPr>
              <a:t>.</a:t>
            </a:r>
            <a:r>
              <a:rPr xmlns:mc="http://schemas.openxmlformats.org/markup-compatibility/2006" xmlns:hp="http://schemas.haansoft.com/office/presentation/8.0" kumimoji="0" lang="ko-KR" altLang="en-US" sz="2000" b="1" i="0" u="none" strike="noStrike" kern="1200" cap="none" spc="0" normalizeH="0" baseline="0" mc:Ignorable="hp" hp:hslEmbossed="0">
                <a:solidFill>
                  <a:srgbClr val="1a4d1a"/>
                </a:solidFill>
                <a:latin typeface="배달의민족 도현"/>
                <a:ea typeface="배달의민족 도현"/>
              </a:rPr>
              <a:t> </a:t>
            </a:r>
            <a:endParaRPr xmlns:mc="http://schemas.openxmlformats.org/markup-compatibility/2006" xmlns:hp="http://schemas.haansoft.com/office/presentation/8.0" kumimoji="0" lang="ko-KR" altLang="en-US" sz="2000" b="1" i="0" u="none" strike="noStrike" kern="1200" cap="none" spc="0" normalizeH="0" baseline="0" mc:Ignorable="hp" hp:hslEmbossed="0">
              <a:solidFill>
                <a:srgbClr val="1a4d1a"/>
              </a:solidFill>
              <a:latin typeface="배달의민족 도현"/>
              <a:ea typeface="배달의민족 도현"/>
            </a:endParaRPr>
          </a:p>
        </p:txBody>
      </p:sp>
      <p:graphicFrame>
        <p:nvGraphicFramePr>
          <p:cNvPr id="14" name=""/>
          <p:cNvGraphicFramePr/>
          <p:nvPr/>
        </p:nvGraphicFramePr>
        <p:xfrm>
          <a:off x="7790907" y="2644888"/>
          <a:ext cx="1018559" cy="367665"/>
        </p:xfrm>
        <a:graphic>
          <a:graphicData uri="http://schemas.openxmlformats.org/drawingml/2006/table">
            <a:tbl>
              <a:tblPr firstRow="1" bandRow="1"/>
              <a:tblGrid>
                <a:gridCol w="1018559"/>
              </a:tblGrid>
              <a:tr h="291205">
                <a:tc>
                  <a:txBody>
                    <a:bodyPr vert="horz" lIns="91440" tIns="45720" rIns="91440" bIns="45720" anchor="ctr" anchorCtr="0"/>
                    <a:p>
                      <a:pPr>
                        <a:defRPr/>
                      </a:pPr>
                      <a:endParaRPr lang="ko-KR" altLang="en-US"/>
                    </a:p>
                  </a:txBody>
                  <a:tcPr marL="91440" marR="91440" anchor="ctr">
                    <a:lnL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L>
                    <a:lnR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R>
                    <a:lnT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T>
                    <a:lnB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</a:tr>
            </a:tbl>
          </a:graphicData>
        </a:graphic>
      </p:graphicFrame>
      <p:pic>
        <p:nvPicPr>
          <p:cNvPr id="17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904646" y="0"/>
            <a:ext cx="5287354" cy="6858000"/>
          </a:xfrm>
          <a:prstGeom prst="rect">
            <a:avLst/>
          </a:prstGeom>
        </p:spPr>
      </p:pic>
      <p:graphicFrame>
        <p:nvGraphicFramePr>
          <p:cNvPr id="18" name=""/>
          <p:cNvGraphicFramePr/>
          <p:nvPr/>
        </p:nvGraphicFramePr>
        <p:xfrm>
          <a:off x="8153966" y="1043009"/>
          <a:ext cx="1017972" cy="382344"/>
        </p:xfrm>
        <a:graphic>
          <a:graphicData uri="http://schemas.openxmlformats.org/drawingml/2006/table">
            <a:tbl>
              <a:tblPr firstRow="1" bandRow="1"/>
              <a:tblGrid>
                <a:gridCol w="1017972"/>
              </a:tblGrid>
              <a:tr h="382344">
                <a:tc>
                  <a:txBody>
                    <a:bodyPr vert="horz" lIns="91440" tIns="45720" rIns="91440" bIns="45720" anchor="ctr" anchorCtr="0"/>
                    <a:p>
                      <a:pPr>
                        <a:defRPr/>
                      </a:pPr>
                      <a:endParaRPr lang="ko-KR" altLang="en-US"/>
                    </a:p>
                  </a:txBody>
                  <a:tcPr marL="91440" marR="91440" anchor="ctr">
                    <a:lnL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L>
                    <a:lnR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R>
                    <a:lnT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T>
                    <a:lnB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</a:tr>
            </a:tbl>
          </a:graphicData>
        </a:graphic>
      </p:graphicFrame>
      <p:grpSp>
        <p:nvGrpSpPr>
          <p:cNvPr id="19" name=""/>
          <p:cNvGrpSpPr/>
          <p:nvPr/>
        </p:nvGrpSpPr>
        <p:grpSpPr>
          <a:xfrm rot="0">
            <a:off x="207433" y="190498"/>
            <a:ext cx="1467661" cy="749357"/>
            <a:chOff x="207433" y="190498"/>
            <a:chExt cx="1467661" cy="749357"/>
          </a:xfrm>
        </p:grpSpPr>
        <p:pic>
          <p:nvPicPr>
            <p:cNvPr id="20" name="그림 2"/>
            <p:cNvPicPr>
              <a:picLocks noChangeAspect="1"/>
            </p:cNvPicPr>
            <p:nvPr/>
          </p:nvPicPr>
          <p:blipFill rotWithShape="1">
            <a:blip r:embed="rId3"/>
            <a:srcRect l="25770" t="22700" r="55160" b="35040"/>
            <a:stretch>
              <a:fillRect/>
            </a:stretch>
          </p:blipFill>
          <p:spPr>
            <a:xfrm>
              <a:off x="207433" y="190498"/>
              <a:ext cx="1467661" cy="749357"/>
            </a:xfrm>
            <a:prstGeom prst="rect">
              <a:avLst/>
            </a:prstGeom>
          </p:spPr>
        </p:pic>
        <p:sp>
          <p:nvSpPr>
            <p:cNvPr id="21" name=""/>
            <p:cNvSpPr txBox="1"/>
            <p:nvPr/>
          </p:nvSpPr>
          <p:spPr>
            <a:xfrm>
              <a:off x="369094" y="363140"/>
              <a:ext cx="1226343" cy="444580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mar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r>
                <a:rPr xmlns:mc="http://schemas.openxmlformats.org/markup-compatibility/2006" xmlns:hp="http://schemas.haansoft.com/office/presentation/8.0" kumimoji="0" lang="ko-KR" altLang="en-US" sz="2400" b="0" i="0" u="none" strike="noStrike" kern="1200" cap="none" spc="0" normalizeH="0" baseline="0" mc:Ignorable="hp" hp:hslEmbossed="0">
                  <a:solidFill>
                    <a:srgbClr val="521b00"/>
                  </a:solidFill>
                  <a:latin typeface="배달의민족 도현"/>
                  <a:ea typeface="배달의민족 도현"/>
                </a:rPr>
                <a:t>쌀한톨</a:t>
              </a:r>
              <a:endParaRPr xmlns:mc="http://schemas.openxmlformats.org/markup-compatibility/2006" xmlns:hp="http://schemas.haansoft.com/office/presentation/8.0" kumimoji="0" lang="ko-KR" altLang="en-US" sz="2400" b="0" i="0" u="none" strike="noStrike" kern="1200" cap="none" spc="0" normalizeH="0" baseline="0" mc:Ignorable="hp" hp:hslEmbossed="0">
                <a:solidFill>
                  <a:srgbClr val="521b00"/>
                </a:solidFill>
                <a:latin typeface="배달의민족 도현"/>
                <a:ea typeface="배달의민족 도현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"/>
          <p:cNvGraphicFramePr/>
          <p:nvPr/>
        </p:nvGraphicFramePr>
        <p:xfrm>
          <a:off x="7086922" y="1717299"/>
          <a:ext cx="956615" cy="367665"/>
        </p:xfrm>
        <a:graphic>
          <a:graphicData uri="http://schemas.openxmlformats.org/drawingml/2006/table">
            <a:tbl>
              <a:tblPr firstRow="1" bandRow="1"/>
              <a:tblGrid>
                <a:gridCol w="956615"/>
              </a:tblGrid>
              <a:tr h="244215">
                <a:tc>
                  <a:txBody>
                    <a:bodyPr vert="horz" lIns="91440" tIns="45720" rIns="91440" bIns="45720" anchor="ctr" anchorCtr="0"/>
                    <a:p>
                      <a:pPr>
                        <a:defRPr/>
                      </a:pPr>
                      <a:endParaRPr lang="ko-KR" altLang="en-US"/>
                    </a:p>
                  </a:txBody>
                  <a:tcPr marL="91440" marR="91440" anchor="ctr">
                    <a:lnL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L>
                    <a:lnR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R>
                    <a:lnT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T>
                    <a:lnB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"/>
          <p:cNvSpPr/>
          <p:nvPr/>
        </p:nvSpPr>
        <p:spPr>
          <a:xfrm>
            <a:off x="798114" y="1253088"/>
            <a:ext cx="4865606" cy="4440200"/>
          </a:xfrm>
          <a:prstGeom prst="wedgeRoundRectCallout">
            <a:avLst>
              <a:gd name="adj1" fmla="val 42143"/>
              <a:gd name="adj2" fmla="val 68131"/>
              <a:gd name="adj3" fmla="val 16667"/>
            </a:avLst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8000">
                <a:alpha val="100000"/>
              </a:srgbClr>
            </a:solidFill>
            <a:prstDash val="solid"/>
            <a:miter/>
          </a:ln>
        </p:spPr>
        <p:txBody>
          <a:bodyPr vert="horz" wrap="square" lIns="91440" tIns="45720" rIns="91440" bIns="45720" anchor="ctr"/>
          <a:p>
            <a:pPr marL="0" indent="0" algn="ctr" defTabSz="914400" rtl="0" eaLnBrk="1" latin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1900" b="1" i="0" u="none" strike="noStrike" kern="1200" cap="none" spc="0" normalizeH="0" baseline="0" mc:Ignorable="hp" hp:hslEmbossed="0">
                <a:solidFill>
                  <a:srgbClr val="1a4d1a"/>
                </a:solidFill>
                <a:latin typeface="배달의민족 도현"/>
                <a:ea typeface="배달의민족 도현"/>
              </a:rPr>
              <a:t>신하들이 왕에게 간곡히 호소했습니다</a:t>
            </a:r>
            <a:r>
              <a:rPr xmlns:mc="http://schemas.openxmlformats.org/markup-compatibility/2006" xmlns:hp="http://schemas.haansoft.com/office/presentation/8.0" kumimoji="0" lang="en-US" altLang="ko-KR" sz="1900" b="1" i="0" u="none" strike="noStrike" kern="1200" cap="none" spc="0" normalizeH="0" baseline="0" mc:Ignorable="hp" hp:hslEmbossed="0">
                <a:solidFill>
                  <a:srgbClr val="1a4d1a"/>
                </a:solidFill>
                <a:latin typeface="배달의민족 도현"/>
                <a:ea typeface="배달의민족 도현"/>
              </a:rPr>
              <a:t>.</a:t>
            </a:r>
            <a:endParaRPr xmlns:mc="http://schemas.openxmlformats.org/markup-compatibility/2006" xmlns:hp="http://schemas.haansoft.com/office/presentation/8.0" kumimoji="0" lang="en-US" altLang="ko-KR" sz="1900" b="1" i="0" u="none" strike="noStrike" kern="1200" cap="none" spc="0" normalizeH="0" baseline="0" mc:Ignorable="hp" hp:hslEmbossed="0">
              <a:solidFill>
                <a:srgbClr val="1a4d1a"/>
              </a:solidFill>
              <a:latin typeface="배달의민족 도현"/>
              <a:ea typeface="배달의민족 도현"/>
            </a:endParaRPr>
          </a:p>
          <a:p>
            <a:pPr marL="0" indent="0" algn="ctr" defTabSz="914400" rtl="0" eaLnBrk="1" latin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en-US" altLang="ko-KR" sz="1900" b="1" i="0" u="none" strike="noStrike" kern="1200" cap="none" spc="0" normalizeH="0" baseline="0" mc:Ignorable="hp" hp:hslEmbossed="0">
                <a:solidFill>
                  <a:srgbClr val="ff0000"/>
                </a:solidFill>
                <a:latin typeface="배달의민족 도현"/>
                <a:ea typeface="배달의민족 도현"/>
              </a:rPr>
              <a:t>“</a:t>
            </a:r>
            <a:r>
              <a:rPr xmlns:mc="http://schemas.openxmlformats.org/markup-compatibility/2006" xmlns:hp="http://schemas.haansoft.com/office/presentation/8.0" kumimoji="0" lang="ko-KR" altLang="en-US" sz="1900" b="1" i="0" u="none" strike="noStrike" kern="1200" cap="none" spc="0" normalizeH="0" baseline="0" mc:Ignorable="hp" hp:hslEmbossed="0">
                <a:solidFill>
                  <a:srgbClr val="ff0000"/>
                </a:solidFill>
                <a:latin typeface="배달의민족 도현"/>
                <a:ea typeface="배달의민족 도현"/>
              </a:rPr>
              <a:t>전하</a:t>
            </a:r>
            <a:r>
              <a:rPr xmlns:mc="http://schemas.openxmlformats.org/markup-compatibility/2006" xmlns:hp="http://schemas.haansoft.com/office/presentation/8.0" kumimoji="0" lang="en-US" altLang="ko-KR" sz="1900" b="1" i="0" u="none" strike="noStrike" kern="1200" cap="none" spc="0" normalizeH="0" baseline="0" mc:Ignorable="hp" hp:hslEmbossed="0">
                <a:solidFill>
                  <a:srgbClr val="ff0000"/>
                </a:solidFill>
                <a:latin typeface="배달의민족 도현"/>
                <a:ea typeface="배달의민족 도현"/>
              </a:rPr>
              <a:t>,</a:t>
            </a:r>
            <a:r>
              <a:rPr xmlns:mc="http://schemas.openxmlformats.org/markup-compatibility/2006" xmlns:hp="http://schemas.haansoft.com/office/presentation/8.0" kumimoji="0" lang="ko-KR" altLang="en-US" sz="1900" b="1" i="0" u="none" strike="noStrike" kern="1200" cap="none" spc="0" normalizeH="0" baseline="0" mc:Ignorable="hp" hp:hslEmbossed="0">
                <a:solidFill>
                  <a:srgbClr val="ff0000"/>
                </a:solidFill>
                <a:latin typeface="배달의민족 도현"/>
                <a:ea typeface="배달의민족 도현"/>
              </a:rPr>
              <a:t> 전하께서 약속하신 대로 왕실의 곳간을 열어 백성들에게 </a:t>
            </a:r>
            <a:endParaRPr xmlns:mc="http://schemas.openxmlformats.org/markup-compatibility/2006" xmlns:hp="http://schemas.haansoft.com/office/presentation/8.0" kumimoji="0" lang="ko-KR" altLang="en-US" sz="1900" b="1" i="0" u="none" strike="noStrike" kern="1200" cap="none" spc="0" normalizeH="0" baseline="0" mc:Ignorable="hp" hp:hslEmbossed="0">
              <a:solidFill>
                <a:srgbClr val="ff0000"/>
              </a:solidFill>
              <a:latin typeface="배달의민족 도현"/>
              <a:ea typeface="배달의민족 도현"/>
            </a:endParaRPr>
          </a:p>
          <a:p>
            <a:pPr marL="0" indent="0" algn="ctr" defTabSz="914400" rtl="0" eaLnBrk="1" latin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1900" b="1" i="0" u="none" strike="noStrike" kern="1200" cap="none" spc="0" normalizeH="0" baseline="0" mc:Ignorable="hp" hp:hslEmbossed="0">
                <a:solidFill>
                  <a:srgbClr val="ff0000"/>
                </a:solidFill>
                <a:latin typeface="배달의민족 도현"/>
                <a:ea typeface="배달의민족 도현"/>
              </a:rPr>
              <a:t>쌀을 내어 주시옵소서</a:t>
            </a:r>
            <a:r>
              <a:rPr xmlns:mc="http://schemas.openxmlformats.org/markup-compatibility/2006" xmlns:hp="http://schemas.haansoft.com/office/presentation/8.0" kumimoji="0" lang="en-US" altLang="ko-KR" sz="1900" b="1" i="0" u="none" strike="noStrike" kern="1200" cap="none" spc="0" normalizeH="0" baseline="0" mc:Ignorable="hp" hp:hslEmbossed="0">
                <a:solidFill>
                  <a:srgbClr val="ff0000"/>
                </a:solidFill>
                <a:latin typeface="배달의민족 도현"/>
                <a:ea typeface="배달의민족 도현"/>
              </a:rPr>
              <a:t>.”</a:t>
            </a:r>
            <a:endParaRPr xmlns:mc="http://schemas.openxmlformats.org/markup-compatibility/2006" xmlns:hp="http://schemas.haansoft.com/office/presentation/8.0" kumimoji="0" lang="en-US" altLang="ko-KR" sz="1900" b="1" i="0" u="none" strike="noStrike" kern="1200" cap="none" spc="0" normalizeH="0" baseline="0" mc:Ignorable="hp" hp:hslEmbossed="0">
              <a:solidFill>
                <a:srgbClr val="1a4d1a"/>
              </a:solidFill>
              <a:latin typeface="배달의민족 도현"/>
              <a:ea typeface="배달의민족 도현"/>
            </a:endParaRPr>
          </a:p>
          <a:p>
            <a:pPr marL="0" indent="0" algn="ctr" defTabSz="914400" rtl="0" eaLnBrk="1" latin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en-US" altLang="ko-KR" sz="1900" b="1" i="0" u="none" strike="noStrike" kern="1200" cap="none" spc="0" normalizeH="0" baseline="0" mc:Ignorable="hp" hp:hslEmbossed="0">
                <a:solidFill>
                  <a:srgbClr val="0000ff"/>
                </a:solidFill>
                <a:latin typeface="배달의민족 도현"/>
                <a:ea typeface="배달의민족 도현"/>
              </a:rPr>
              <a:t>“</a:t>
            </a:r>
            <a:r>
              <a:rPr xmlns:mc="http://schemas.openxmlformats.org/markup-compatibility/2006" xmlns:hp="http://schemas.haansoft.com/office/presentation/8.0" kumimoji="0" lang="ko-KR" altLang="en-US" sz="1900" b="1" i="0" u="none" strike="noStrike" kern="1200" cap="none" spc="0" normalizeH="0" baseline="0" mc:Ignorable="hp" hp:hslEmbossed="0">
                <a:solidFill>
                  <a:srgbClr val="0000ff"/>
                </a:solidFill>
                <a:latin typeface="배달의민족 도현"/>
                <a:ea typeface="배달의민족 도현"/>
              </a:rPr>
              <a:t>안 된다</a:t>
            </a:r>
            <a:r>
              <a:rPr xmlns:mc="http://schemas.openxmlformats.org/markup-compatibility/2006" xmlns:hp="http://schemas.haansoft.com/office/presentation/8.0" kumimoji="0" lang="en-US" altLang="ko-KR" sz="1900" b="1" i="0" u="none" strike="noStrike" kern="1200" cap="none" spc="0" normalizeH="0" baseline="0" mc:Ignorable="hp" hp:hslEmbossed="0">
                <a:solidFill>
                  <a:srgbClr val="0000ff"/>
                </a:solidFill>
                <a:latin typeface="배달의민족 도현"/>
                <a:ea typeface="배달의민족 도현"/>
              </a:rPr>
              <a:t>!</a:t>
            </a:r>
            <a:r>
              <a:rPr xmlns:mc="http://schemas.openxmlformats.org/markup-compatibility/2006" xmlns:hp="http://schemas.haansoft.com/office/presentation/8.0" kumimoji="0" lang="ko-KR" altLang="en-US" sz="1900" b="1" i="0" u="none" strike="noStrike" kern="1200" cap="none" spc="0" normalizeH="0" baseline="0" mc:Ignorable="hp" hp:hslEmbossed="0">
                <a:solidFill>
                  <a:srgbClr val="0000ff"/>
                </a:solidFill>
                <a:latin typeface="배달의민족 도현"/>
                <a:ea typeface="배달의민족 도현"/>
              </a:rPr>
              <a:t> 기근이 얼마나 오래갈지 내가 어찌 아느냐</a:t>
            </a:r>
            <a:r>
              <a:rPr xmlns:mc="http://schemas.openxmlformats.org/markup-compatibility/2006" xmlns:hp="http://schemas.haansoft.com/office/presentation/8.0" kumimoji="0" lang="en-US" altLang="ko-KR" sz="1900" b="1" i="0" u="none" strike="noStrike" kern="1200" cap="none" spc="0" normalizeH="0" baseline="0" mc:Ignorable="hp" hp:hslEmbossed="0">
                <a:solidFill>
                  <a:srgbClr val="0000ff"/>
                </a:solidFill>
                <a:latin typeface="배달의민족 도현"/>
                <a:ea typeface="배달의민족 도현"/>
              </a:rPr>
              <a:t>?</a:t>
            </a:r>
            <a:r>
              <a:rPr xmlns:mc="http://schemas.openxmlformats.org/markup-compatibility/2006" xmlns:hp="http://schemas.haansoft.com/office/presentation/8.0" kumimoji="0" lang="ko-KR" altLang="en-US" sz="1900" b="1" i="0" u="none" strike="noStrike" kern="1200" cap="none" spc="0" normalizeH="0" baseline="0" mc:Ignorable="hp" hp:hslEmbossed="0">
                <a:solidFill>
                  <a:srgbClr val="0000ff"/>
                </a:solidFill>
                <a:latin typeface="배달의민족 도현"/>
                <a:ea typeface="배달의민족 도현"/>
              </a:rPr>
              <a:t> 짐은 나 자신을 위해 쌀을 갖고 있어야겠다</a:t>
            </a:r>
            <a:r>
              <a:rPr xmlns:mc="http://schemas.openxmlformats.org/markup-compatibility/2006" xmlns:hp="http://schemas.haansoft.com/office/presentation/8.0" kumimoji="0" lang="en-US" altLang="ko-KR" sz="1900" b="1" i="0" u="none" strike="noStrike" kern="1200" cap="none" spc="0" normalizeH="0" baseline="0" mc:Ignorable="hp" hp:hslEmbossed="0">
                <a:solidFill>
                  <a:srgbClr val="0000ff"/>
                </a:solidFill>
                <a:latin typeface="배달의민족 도현"/>
                <a:ea typeface="배달의민족 도현"/>
              </a:rPr>
              <a:t>.</a:t>
            </a:r>
            <a:r>
              <a:rPr xmlns:mc="http://schemas.openxmlformats.org/markup-compatibility/2006" xmlns:hp="http://schemas.haansoft.com/office/presentation/8.0" kumimoji="0" lang="ko-KR" altLang="en-US" sz="1900" b="1" i="0" u="none" strike="noStrike" kern="1200" cap="none" spc="0" normalizeH="0" baseline="0" mc:Ignorable="hp" hp:hslEmbossed="0">
                <a:solidFill>
                  <a:srgbClr val="0000ff"/>
                </a:solidFill>
                <a:latin typeface="배달의민족 도현"/>
                <a:ea typeface="배달의민족 도현"/>
              </a:rPr>
              <a:t> 약속을 했든 안 했든 왕이 굶어서는 안 된다</a:t>
            </a:r>
            <a:r>
              <a:rPr xmlns:mc="http://schemas.openxmlformats.org/markup-compatibility/2006" xmlns:hp="http://schemas.haansoft.com/office/presentation/8.0" kumimoji="0" lang="en-US" altLang="ko-KR" sz="1900" b="1" i="0" u="none" strike="noStrike" kern="1200" cap="none" spc="0" normalizeH="0" baseline="0" mc:Ignorable="hp" hp:hslEmbossed="0">
                <a:solidFill>
                  <a:srgbClr val="0000ff"/>
                </a:solidFill>
                <a:latin typeface="배달의민족 도현"/>
                <a:ea typeface="배달의민족 도현"/>
              </a:rPr>
              <a:t>!”</a:t>
            </a:r>
            <a:endParaRPr xmlns:mc="http://schemas.openxmlformats.org/markup-compatibility/2006" xmlns:hp="http://schemas.haansoft.com/office/presentation/8.0" kumimoji="0" lang="en-US" altLang="ko-KR" sz="1900" b="1" i="0" u="none" strike="noStrike" kern="1200" cap="none" spc="0" normalizeH="0" baseline="0" mc:Ignorable="hp" hp:hslEmbossed="0">
              <a:solidFill>
                <a:srgbClr val="1a4d1a"/>
              </a:solidFill>
              <a:latin typeface="배달의민족 도현"/>
              <a:ea typeface="배달의민족 도현"/>
            </a:endParaRPr>
          </a:p>
          <a:p>
            <a:pPr marL="0" indent="0" algn="ctr" defTabSz="914400" rtl="0" eaLnBrk="1" latin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1900" b="1" i="0" u="none" strike="noStrike" kern="1200" cap="none" spc="0" normalizeH="0" baseline="0" mc:Ignorable="hp" hp:hslEmbossed="0">
                <a:solidFill>
                  <a:srgbClr val="1a4d1a"/>
                </a:solidFill>
                <a:latin typeface="배달의민족 도현"/>
                <a:ea typeface="배달의민족 도현"/>
              </a:rPr>
              <a:t>왕이 소리쳤습니다</a:t>
            </a:r>
            <a:r>
              <a:rPr xmlns:mc="http://schemas.openxmlformats.org/markup-compatibility/2006" xmlns:hp="http://schemas.haansoft.com/office/presentation/8.0" kumimoji="0" lang="en-US" altLang="ko-KR" sz="1900" b="1" i="0" u="none" strike="noStrike" kern="1200" cap="none" spc="0" normalizeH="0" baseline="0" mc:Ignorable="hp" hp:hslEmbossed="0">
                <a:solidFill>
                  <a:srgbClr val="1a4d1a"/>
                </a:solidFill>
                <a:latin typeface="배달의민족 도현"/>
                <a:ea typeface="배달의민족 도현"/>
              </a:rPr>
              <a:t>.</a:t>
            </a:r>
            <a:r>
              <a:rPr xmlns:mc="http://schemas.openxmlformats.org/markup-compatibility/2006" xmlns:hp="http://schemas.haansoft.com/office/presentation/8.0" kumimoji="0" lang="ko-KR" altLang="en-US" sz="1900" b="1" i="0" u="none" strike="noStrike" kern="1200" cap="none" spc="0" normalizeH="0" baseline="0" mc:Ignorable="hp" hp:hslEmbossed="0">
                <a:solidFill>
                  <a:srgbClr val="1a4d1a"/>
                </a:solidFill>
                <a:latin typeface="배달의민족 도현"/>
                <a:ea typeface="배달의민족 도현"/>
              </a:rPr>
              <a:t> </a:t>
            </a:r>
            <a:endParaRPr xmlns:mc="http://schemas.openxmlformats.org/markup-compatibility/2006" xmlns:hp="http://schemas.haansoft.com/office/presentation/8.0" kumimoji="0" lang="ko-KR" altLang="en-US" sz="1900" b="1" i="0" u="none" strike="noStrike" kern="1200" cap="none" spc="0" normalizeH="0" baseline="0" mc:Ignorable="hp" hp:hslEmbossed="0">
              <a:solidFill>
                <a:srgbClr val="1a4d1a"/>
              </a:solidFill>
              <a:latin typeface="배달의민족 도현"/>
              <a:ea typeface="배달의민족 도현"/>
            </a:endParaRPr>
          </a:p>
        </p:txBody>
      </p:sp>
      <p:graphicFrame>
        <p:nvGraphicFramePr>
          <p:cNvPr id="14" name=""/>
          <p:cNvGraphicFramePr/>
          <p:nvPr/>
        </p:nvGraphicFramePr>
        <p:xfrm>
          <a:off x="7790907" y="2644888"/>
          <a:ext cx="1018559" cy="367665"/>
        </p:xfrm>
        <a:graphic>
          <a:graphicData uri="http://schemas.openxmlformats.org/drawingml/2006/table">
            <a:tbl>
              <a:tblPr firstRow="1" bandRow="1"/>
              <a:tblGrid>
                <a:gridCol w="1018559"/>
              </a:tblGrid>
              <a:tr h="291205">
                <a:tc>
                  <a:txBody>
                    <a:bodyPr vert="horz" lIns="91440" tIns="45720" rIns="91440" bIns="45720" anchor="ctr" anchorCtr="0"/>
                    <a:p>
                      <a:pPr>
                        <a:defRPr/>
                      </a:pPr>
                      <a:endParaRPr lang="ko-KR" altLang="en-US"/>
                    </a:p>
                  </a:txBody>
                  <a:tcPr marL="91440" marR="91440" anchor="ctr">
                    <a:lnL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L>
                    <a:lnR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R>
                    <a:lnT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T>
                    <a:lnB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</a:tr>
            </a:tbl>
          </a:graphicData>
        </a:graphic>
      </p:graphicFrame>
      <p:pic>
        <p:nvPicPr>
          <p:cNvPr id="15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096000" y="0"/>
            <a:ext cx="6095999" cy="6857999"/>
          </a:xfrm>
          <a:prstGeom prst="rect">
            <a:avLst/>
          </a:prstGeom>
        </p:spPr>
      </p:pic>
      <p:graphicFrame>
        <p:nvGraphicFramePr>
          <p:cNvPr id="16" name=""/>
          <p:cNvGraphicFramePr/>
          <p:nvPr/>
        </p:nvGraphicFramePr>
        <p:xfrm>
          <a:off x="7791556" y="-183832"/>
          <a:ext cx="637367" cy="367665"/>
        </p:xfrm>
        <a:graphic>
          <a:graphicData uri="http://schemas.openxmlformats.org/drawingml/2006/table">
            <a:tbl>
              <a:tblPr firstRow="1" bandRow="1"/>
              <a:tblGrid>
                <a:gridCol w="637367"/>
              </a:tblGrid>
              <a:tr h="239577">
                <a:tc>
                  <a:txBody>
                    <a:bodyPr vert="horz" lIns="91440" tIns="45720" rIns="91440" bIns="45720" anchor="ctr" anchorCtr="0"/>
                    <a:p>
                      <a:pPr>
                        <a:defRPr/>
                      </a:pPr>
                      <a:endParaRPr lang="ko-KR" altLang="en-US"/>
                    </a:p>
                  </a:txBody>
                  <a:tcPr marL="91440" marR="91440" anchor="ctr">
                    <a:lnL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L>
                    <a:lnR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R>
                    <a:lnT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T>
                    <a:lnB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</a:tr>
            </a:tbl>
          </a:graphicData>
        </a:graphic>
      </p:graphicFrame>
      <p:grpSp>
        <p:nvGrpSpPr>
          <p:cNvPr id="17" name=""/>
          <p:cNvGrpSpPr/>
          <p:nvPr/>
        </p:nvGrpSpPr>
        <p:grpSpPr>
          <a:xfrm rot="0">
            <a:off x="207433" y="190498"/>
            <a:ext cx="1467661" cy="749357"/>
            <a:chOff x="207433" y="190498"/>
            <a:chExt cx="1467661" cy="749357"/>
          </a:xfrm>
        </p:grpSpPr>
        <p:pic>
          <p:nvPicPr>
            <p:cNvPr id="18" name="그림 2"/>
            <p:cNvPicPr>
              <a:picLocks noChangeAspect="1"/>
            </p:cNvPicPr>
            <p:nvPr/>
          </p:nvPicPr>
          <p:blipFill rotWithShape="1">
            <a:blip r:embed="rId3"/>
            <a:srcRect l="25770" t="22700" r="55160" b="35040"/>
            <a:stretch>
              <a:fillRect/>
            </a:stretch>
          </p:blipFill>
          <p:spPr>
            <a:xfrm>
              <a:off x="207433" y="190498"/>
              <a:ext cx="1467661" cy="749357"/>
            </a:xfrm>
            <a:prstGeom prst="rect">
              <a:avLst/>
            </a:prstGeom>
          </p:spPr>
        </p:pic>
        <p:sp>
          <p:nvSpPr>
            <p:cNvPr id="19" name=""/>
            <p:cNvSpPr txBox="1"/>
            <p:nvPr/>
          </p:nvSpPr>
          <p:spPr>
            <a:xfrm>
              <a:off x="369094" y="363140"/>
              <a:ext cx="1226343" cy="444580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mar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r>
                <a:rPr xmlns:mc="http://schemas.openxmlformats.org/markup-compatibility/2006" xmlns:hp="http://schemas.haansoft.com/office/presentation/8.0" kumimoji="0" lang="ko-KR" altLang="en-US" sz="2400" b="0" i="0" u="none" strike="noStrike" kern="1200" cap="none" spc="0" normalizeH="0" baseline="0" mc:Ignorable="hp" hp:hslEmbossed="0">
                  <a:solidFill>
                    <a:srgbClr val="521b00"/>
                  </a:solidFill>
                  <a:latin typeface="배달의민족 도현"/>
                  <a:ea typeface="배달의민족 도현"/>
                </a:rPr>
                <a:t>쌀한톨</a:t>
              </a:r>
              <a:endParaRPr xmlns:mc="http://schemas.openxmlformats.org/markup-compatibility/2006" xmlns:hp="http://schemas.haansoft.com/office/presentation/8.0" kumimoji="0" lang="ko-KR" altLang="en-US" sz="2400" b="0" i="0" u="none" strike="noStrike" kern="1200" cap="none" spc="0" normalizeH="0" baseline="0" mc:Ignorable="hp" hp:hslEmbossed="0">
                <a:solidFill>
                  <a:srgbClr val="521b00"/>
                </a:solidFill>
                <a:latin typeface="배달의민족 도현"/>
                <a:ea typeface="배달의민족 도현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"/>
          <p:cNvGraphicFramePr/>
          <p:nvPr/>
        </p:nvGraphicFramePr>
        <p:xfrm>
          <a:off x="7086922" y="1717299"/>
          <a:ext cx="956615" cy="367665"/>
        </p:xfrm>
        <a:graphic>
          <a:graphicData uri="http://schemas.openxmlformats.org/drawingml/2006/table">
            <a:tbl>
              <a:tblPr firstRow="1" bandRow="1"/>
              <a:tblGrid>
                <a:gridCol w="956615"/>
              </a:tblGrid>
              <a:tr h="244215">
                <a:tc>
                  <a:txBody>
                    <a:bodyPr vert="horz" lIns="91440" tIns="45720" rIns="91440" bIns="45720" anchor="ctr" anchorCtr="0"/>
                    <a:p>
                      <a:pPr>
                        <a:defRPr/>
                      </a:pPr>
                      <a:endParaRPr lang="ko-KR" altLang="en-US"/>
                    </a:p>
                  </a:txBody>
                  <a:tcPr marL="91440" marR="91440" anchor="ctr">
                    <a:lnL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L>
                    <a:lnR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R>
                    <a:lnT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T>
                    <a:lnB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"/>
          <p:cNvSpPr/>
          <p:nvPr/>
        </p:nvSpPr>
        <p:spPr>
          <a:xfrm>
            <a:off x="1316314" y="1852083"/>
            <a:ext cx="9559371" cy="3153834"/>
          </a:xfrm>
          <a:prstGeom prst="wedgeRoundRectCallout">
            <a:avLst>
              <a:gd name="adj1" fmla="val 42143"/>
              <a:gd name="adj2" fmla="val 68131"/>
              <a:gd name="adj3" fmla="val 16667"/>
            </a:avLst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8000">
                <a:alpha val="100000"/>
              </a:srgbClr>
            </a:solidFill>
            <a:prstDash val="solid"/>
            <a:miter/>
          </a:ln>
        </p:spPr>
        <p:txBody>
          <a:bodyPr vert="horz" wrap="square" lIns="91440" tIns="45720" rIns="91440" bIns="45720" anchor="ctr"/>
          <a:p>
            <a:pPr marL="0" indent="0" algn="ctr" defTabSz="914400" rtl="0" eaLnBrk="1" latin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3300" b="1" i="0" u="none" strike="noStrike" kern="1200" cap="none" spc="0" normalizeH="0" baseline="0" mc:Ignorable="hp" hp:hslEmbossed="0">
                <a:solidFill>
                  <a:srgbClr val="1a4d1a"/>
                </a:solidFill>
                <a:latin typeface="배달의민족 도현"/>
                <a:ea typeface="배달의민족 도현"/>
              </a:rPr>
              <a:t>시간이 흐를수록 사람들의 배고픔은 더해갔습니다</a:t>
            </a:r>
            <a:r>
              <a:rPr xmlns:mc="http://schemas.openxmlformats.org/markup-compatibility/2006" xmlns:hp="http://schemas.haansoft.com/office/presentation/8.0" kumimoji="0" lang="en-US" altLang="ko-KR" sz="3300" b="1" i="0" u="none" strike="noStrike" kern="1200" cap="none" spc="0" normalizeH="0" baseline="0" mc:Ignorable="hp" hp:hslEmbossed="0">
                <a:solidFill>
                  <a:srgbClr val="1a4d1a"/>
                </a:solidFill>
                <a:latin typeface="배달의민족 도현"/>
                <a:ea typeface="배달의민족 도현"/>
              </a:rPr>
              <a:t>.</a:t>
            </a:r>
            <a:endParaRPr xmlns:mc="http://schemas.openxmlformats.org/markup-compatibility/2006" xmlns:hp="http://schemas.haansoft.com/office/presentation/8.0" kumimoji="0" lang="en-US" altLang="ko-KR" sz="3300" b="1" i="0" u="none" strike="noStrike" kern="1200" cap="none" spc="0" normalizeH="0" baseline="0" mc:Ignorable="hp" hp:hslEmbossed="0">
              <a:solidFill>
                <a:srgbClr val="1a4d1a"/>
              </a:solidFill>
              <a:latin typeface="배달의민족 도현"/>
              <a:ea typeface="배달의민족 도현"/>
            </a:endParaRPr>
          </a:p>
          <a:p>
            <a:pPr marL="0" indent="0" algn="ctr" defTabSz="914400" rtl="0" eaLnBrk="1" latin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3300" b="1" i="0" u="none" strike="noStrike" kern="1200" cap="none" spc="0" normalizeH="0" baseline="0" mc:Ignorable="hp" hp:hslEmbossed="0">
                <a:solidFill>
                  <a:srgbClr val="1a4d1a"/>
                </a:solidFill>
                <a:latin typeface="배달의민족 도현"/>
                <a:ea typeface="배달의민족 도현"/>
              </a:rPr>
              <a:t> </a:t>
            </a:r>
            <a:endParaRPr xmlns:mc="http://schemas.openxmlformats.org/markup-compatibility/2006" xmlns:hp="http://schemas.haansoft.com/office/presentation/8.0" kumimoji="0" lang="ko-KR" altLang="en-US" sz="3300" b="1" i="0" u="none" strike="noStrike" kern="1200" cap="none" spc="0" normalizeH="0" baseline="0" mc:Ignorable="hp" hp:hslEmbossed="0">
              <a:solidFill>
                <a:srgbClr val="1a4d1a"/>
              </a:solidFill>
              <a:latin typeface="배달의민족 도현"/>
              <a:ea typeface="배달의민족 도현"/>
            </a:endParaRPr>
          </a:p>
          <a:p>
            <a:pPr marL="0" indent="0" algn="ctr" defTabSz="914400" rtl="0" eaLnBrk="1" latin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3300" b="1" i="0" u="none" strike="noStrike" kern="1200" cap="none" spc="0" normalizeH="0" baseline="0" mc:Ignorable="hp" hp:hslEmbossed="0">
                <a:solidFill>
                  <a:srgbClr val="0000ff"/>
                </a:solidFill>
                <a:latin typeface="배달의민족 도현"/>
                <a:ea typeface="배달의민족 도현"/>
              </a:rPr>
              <a:t>그러나 왕은 쌀을 내주려고 하지 않았습니다</a:t>
            </a:r>
            <a:r>
              <a:rPr xmlns:mc="http://schemas.openxmlformats.org/markup-compatibility/2006" xmlns:hp="http://schemas.haansoft.com/office/presentation/8.0" kumimoji="0" lang="en-US" altLang="ko-KR" sz="3300" b="1" i="0" u="none" strike="noStrike" kern="1200" cap="none" spc="0" normalizeH="0" baseline="0" mc:Ignorable="hp" hp:hslEmbossed="0">
                <a:solidFill>
                  <a:srgbClr val="0000ff"/>
                </a:solidFill>
                <a:latin typeface="배달의민족 도현"/>
                <a:ea typeface="배달의민족 도현"/>
              </a:rPr>
              <a:t>.</a:t>
            </a:r>
            <a:endParaRPr xmlns:mc="http://schemas.openxmlformats.org/markup-compatibility/2006" xmlns:hp="http://schemas.haansoft.com/office/presentation/8.0" kumimoji="0" lang="en-US" altLang="ko-KR" sz="3300" b="1" i="0" u="none" strike="noStrike" kern="1200" cap="none" spc="0" normalizeH="0" baseline="0" mc:Ignorable="hp" hp:hslEmbossed="0">
              <a:solidFill>
                <a:srgbClr val="0000ff"/>
              </a:solidFill>
              <a:latin typeface="배달의민족 도현"/>
              <a:ea typeface="배달의민족 도현"/>
            </a:endParaRPr>
          </a:p>
        </p:txBody>
      </p:sp>
      <p:graphicFrame>
        <p:nvGraphicFramePr>
          <p:cNvPr id="14" name=""/>
          <p:cNvGraphicFramePr/>
          <p:nvPr/>
        </p:nvGraphicFramePr>
        <p:xfrm>
          <a:off x="7790907" y="2644888"/>
          <a:ext cx="1018559" cy="367665"/>
        </p:xfrm>
        <a:graphic>
          <a:graphicData uri="http://schemas.openxmlformats.org/drawingml/2006/table">
            <a:tbl>
              <a:tblPr firstRow="1" bandRow="1"/>
              <a:tblGrid>
                <a:gridCol w="1018559"/>
              </a:tblGrid>
              <a:tr h="291205">
                <a:tc>
                  <a:txBody>
                    <a:bodyPr vert="horz" lIns="91440" tIns="45720" rIns="91440" bIns="45720" anchor="ctr" anchorCtr="0"/>
                    <a:p>
                      <a:pPr>
                        <a:defRPr/>
                      </a:pPr>
                      <a:endParaRPr lang="ko-KR" altLang="en-US"/>
                    </a:p>
                  </a:txBody>
                  <a:tcPr marL="91440" marR="91440" anchor="ctr">
                    <a:lnL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L>
                    <a:lnR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R>
                    <a:lnT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T>
                    <a:lnB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</a:tr>
            </a:tbl>
          </a:graphicData>
        </a:graphic>
      </p:graphicFrame>
      <p:grpSp>
        <p:nvGrpSpPr>
          <p:cNvPr id="15" name=""/>
          <p:cNvGrpSpPr/>
          <p:nvPr/>
        </p:nvGrpSpPr>
        <p:grpSpPr>
          <a:xfrm rot="0">
            <a:off x="207433" y="190498"/>
            <a:ext cx="1467661" cy="749357"/>
            <a:chOff x="207433" y="190498"/>
            <a:chExt cx="1467661" cy="749357"/>
          </a:xfrm>
        </p:grpSpPr>
        <p:pic>
          <p:nvPicPr>
            <p:cNvPr id="16" name="그림 2"/>
            <p:cNvPicPr>
              <a:picLocks noChangeAspect="1"/>
            </p:cNvPicPr>
            <p:nvPr/>
          </p:nvPicPr>
          <p:blipFill rotWithShape="1">
            <a:blip r:embed="rId2"/>
            <a:srcRect l="25770" t="22700" r="55160" b="35040"/>
            <a:stretch>
              <a:fillRect/>
            </a:stretch>
          </p:blipFill>
          <p:spPr>
            <a:xfrm>
              <a:off x="207433" y="190498"/>
              <a:ext cx="1467661" cy="749357"/>
            </a:xfrm>
            <a:prstGeom prst="rect">
              <a:avLst/>
            </a:prstGeom>
          </p:spPr>
        </p:pic>
        <p:sp>
          <p:nvSpPr>
            <p:cNvPr id="17" name=""/>
            <p:cNvSpPr txBox="1"/>
            <p:nvPr/>
          </p:nvSpPr>
          <p:spPr>
            <a:xfrm>
              <a:off x="369094" y="363140"/>
              <a:ext cx="1226343" cy="444580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mar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r>
                <a:rPr xmlns:mc="http://schemas.openxmlformats.org/markup-compatibility/2006" xmlns:hp="http://schemas.haansoft.com/office/presentation/8.0" kumimoji="0" lang="ko-KR" altLang="en-US" sz="2400" b="0" i="0" u="none" strike="noStrike" kern="1200" cap="none" spc="0" normalizeH="0" baseline="0" mc:Ignorable="hp" hp:hslEmbossed="0">
                  <a:solidFill>
                    <a:srgbClr val="521b00"/>
                  </a:solidFill>
                  <a:latin typeface="배달의민족 도현"/>
                  <a:ea typeface="배달의민족 도현"/>
                </a:rPr>
                <a:t>쌀한톨</a:t>
              </a:r>
              <a:endParaRPr xmlns:mc="http://schemas.openxmlformats.org/markup-compatibility/2006" xmlns:hp="http://schemas.haansoft.com/office/presentation/8.0" kumimoji="0" lang="ko-KR" altLang="en-US" sz="2400" b="0" i="0" u="none" strike="noStrike" kern="1200" cap="none" spc="0" normalizeH="0" baseline="0" mc:Ignorable="hp" hp:hslEmbossed="0">
                <a:solidFill>
                  <a:srgbClr val="521b00"/>
                </a:solidFill>
                <a:latin typeface="배달의민족 도현"/>
                <a:ea typeface="배달의민족 도현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/>
          <a:srcRect l="25770" t="22700" r="55160" b="35040"/>
          <a:stretch>
            <a:fillRect/>
          </a:stretch>
        </p:blipFill>
        <p:spPr>
          <a:xfrm>
            <a:off x="207433" y="190499"/>
            <a:ext cx="1467661" cy="1102863"/>
          </a:xfrm>
          <a:prstGeom prst="rect">
            <a:avLst/>
          </a:prstGeom>
        </p:spPr>
      </p:pic>
      <p:sp>
        <p:nvSpPr>
          <p:cNvPr id="7" name=""/>
          <p:cNvSpPr txBox="1"/>
          <p:nvPr/>
        </p:nvSpPr>
        <p:spPr>
          <a:xfrm>
            <a:off x="369094" y="363140"/>
            <a:ext cx="1226343" cy="81605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2400" b="0" i="0" u="none" strike="noStrike" kern="1200" cap="none" spc="0" normalizeH="0" baseline="0" mc:Ignorable="hp" hp:hslEmbossed="0">
                <a:solidFill>
                  <a:srgbClr val="521b00"/>
                </a:solidFill>
                <a:latin typeface="배달의민족 도현"/>
                <a:ea typeface="배달의민족 도현"/>
              </a:rPr>
              <a:t>그림책</a:t>
            </a:r>
            <a:endParaRPr xmlns:mc="http://schemas.openxmlformats.org/markup-compatibility/2006" xmlns:hp="http://schemas.haansoft.com/office/presentation/8.0" kumimoji="0" lang="ko-KR" altLang="en-US" sz="2400" b="0" i="0" u="none" strike="noStrike" kern="1200" cap="none" spc="0" normalizeH="0" baseline="0" mc:Ignorable="hp" hp:hslEmbossed="0">
              <a:solidFill>
                <a:srgbClr val="521b00"/>
              </a:solidFill>
              <a:latin typeface="배달의민족 도현"/>
              <a:ea typeface="배달의민족 도현"/>
            </a:endParaRPr>
          </a:p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2400" b="0" i="0" u="none" strike="noStrike" kern="1200" cap="none" spc="0" normalizeH="0" baseline="0" mc:Ignorable="hp" hp:hslEmbossed="0">
                <a:solidFill>
                  <a:srgbClr val="521b00"/>
                </a:solidFill>
                <a:latin typeface="배달의민족 도현"/>
                <a:ea typeface="배달의민족 도현"/>
              </a:rPr>
              <a:t>읽기</a:t>
            </a:r>
            <a:endParaRPr xmlns:mc="http://schemas.openxmlformats.org/markup-compatibility/2006" xmlns:hp="http://schemas.haansoft.com/office/presentation/8.0" kumimoji="0" lang="ko-KR" altLang="en-US" sz="2400" b="0" i="0" u="none" strike="noStrike" kern="1200" cap="none" spc="0" normalizeH="0" baseline="0" mc:Ignorable="hp" hp:hslEmbossed="0">
              <a:solidFill>
                <a:srgbClr val="521b00"/>
              </a:solidFill>
              <a:latin typeface="배달의민족 도현"/>
              <a:ea typeface="배달의민족 도현"/>
            </a:endParaRPr>
          </a:p>
        </p:txBody>
      </p:sp>
      <p:graphicFrame>
        <p:nvGraphicFramePr>
          <p:cNvPr id="11" name=""/>
          <p:cNvGraphicFramePr/>
          <p:nvPr/>
        </p:nvGraphicFramePr>
        <p:xfrm>
          <a:off x="7086922" y="1717299"/>
          <a:ext cx="956615" cy="367665"/>
        </p:xfrm>
        <a:graphic>
          <a:graphicData uri="http://schemas.openxmlformats.org/drawingml/2006/table">
            <a:tbl>
              <a:tblPr firstRow="1" bandRow="1"/>
              <a:tblGrid>
                <a:gridCol w="956615"/>
              </a:tblGrid>
              <a:tr h="244215">
                <a:tc>
                  <a:txBody>
                    <a:bodyPr vert="horz" lIns="91440" tIns="45720" rIns="91440" bIns="45720" anchor="ctr" anchorCtr="0"/>
                    <a:p>
                      <a:pPr>
                        <a:defRPr/>
                      </a:pPr>
                      <a:endParaRPr lang="ko-KR" altLang="en-US"/>
                    </a:p>
                  </a:txBody>
                  <a:tcPr marL="91440" marR="91440" anchor="ctr">
                    <a:lnL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L>
                    <a:lnR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R>
                    <a:lnT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T>
                    <a:lnB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"/>
          <p:cNvGraphicFramePr/>
          <p:nvPr/>
        </p:nvGraphicFramePr>
        <p:xfrm>
          <a:off x="7790907" y="2644888"/>
          <a:ext cx="1018559" cy="367665"/>
        </p:xfrm>
        <a:graphic>
          <a:graphicData uri="http://schemas.openxmlformats.org/drawingml/2006/table">
            <a:tbl>
              <a:tblPr firstRow="1" bandRow="1"/>
              <a:tblGrid>
                <a:gridCol w="1018559"/>
              </a:tblGrid>
              <a:tr h="291205">
                <a:tc>
                  <a:txBody>
                    <a:bodyPr vert="horz" lIns="91440" tIns="45720" rIns="91440" bIns="45720" anchor="ctr" anchorCtr="0"/>
                    <a:p>
                      <a:pPr>
                        <a:defRPr/>
                      </a:pPr>
                      <a:endParaRPr lang="ko-KR" altLang="en-US"/>
                    </a:p>
                  </a:txBody>
                  <a:tcPr marL="91440" marR="91440" anchor="ctr">
                    <a:lnL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L>
                    <a:lnR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R>
                    <a:lnT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T>
                    <a:lnB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</a:tr>
            </a:tbl>
          </a:graphicData>
        </a:graphic>
      </p:graphicFrame>
      <p:pic>
        <p:nvPicPr>
          <p:cNvPr id="15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" y="0"/>
            <a:ext cx="12191999" cy="5351020"/>
          </a:xfrm>
          <a:prstGeom prst="rect">
            <a:avLst/>
          </a:prstGeom>
        </p:spPr>
      </p:pic>
      <p:graphicFrame>
        <p:nvGraphicFramePr>
          <p:cNvPr id="16" name=""/>
          <p:cNvGraphicFramePr/>
          <p:nvPr/>
        </p:nvGraphicFramePr>
        <p:xfrm>
          <a:off x="4961784" y="2031879"/>
          <a:ext cx="1215936" cy="367665"/>
        </p:xfrm>
        <a:graphic>
          <a:graphicData uri="http://schemas.openxmlformats.org/drawingml/2006/table">
            <a:tbl>
              <a:tblPr firstRow="1" bandRow="1"/>
              <a:tblGrid>
                <a:gridCol w="1215936"/>
              </a:tblGrid>
              <a:tr h="367665">
                <a:tc>
                  <a:txBody>
                    <a:bodyPr vert="horz" lIns="91440" tIns="45720" rIns="91440" bIns="45720" anchor="ctr" anchorCtr="0"/>
                    <a:p>
                      <a:pPr>
                        <a:defRPr/>
                      </a:pPr>
                      <a:endParaRPr lang="ko-KR" altLang="en-US"/>
                    </a:p>
                  </a:txBody>
                  <a:tcPr marL="91440" marR="91440" anchor="ctr">
                    <a:lnL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L>
                    <a:lnR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R>
                    <a:lnT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T>
                    <a:lnB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</a:tr>
            </a:tbl>
          </a:graphicData>
        </a:graphic>
      </p:graphicFrame>
      <p:sp>
        <p:nvSpPr>
          <p:cNvPr id="17" name="사각형: 둥근 모서리 21"/>
          <p:cNvSpPr/>
          <p:nvPr/>
        </p:nvSpPr>
        <p:spPr>
          <a:xfrm>
            <a:off x="0" y="5380400"/>
            <a:ext cx="12192000" cy="1379403"/>
          </a:xfrm>
          <a:prstGeom prst="roundRect">
            <a:avLst>
              <a:gd name="adj" fmla="val 6925"/>
            </a:avLst>
          </a:prstGeom>
          <a:solidFill>
            <a:srgbClr val="ead3a9">
              <a:alpha val="29410"/>
            </a:srgbClr>
          </a:solidFill>
          <a:ln w="76200" cap="flat" cmpd="thickThin" algn="ctr">
            <a:solidFill>
              <a:srgbClr val="b79861">
                <a:alpha val="80000"/>
              </a:srgbClr>
            </a:solidFill>
            <a:prstDash val="solid"/>
            <a:miter/>
          </a:ln>
        </p:spPr>
        <p:txBody>
          <a:bodyPr anchor="ctr"/>
          <a:p>
            <a:pPr marL="0" indent="0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1900" b="1" i="0" u="none" strike="noStrike" kern="1200" cap="none" spc="0" normalizeH="0" baseline="0" mc:Ignorable="hp" hp:hslEmbossed="0">
                <a:solidFill>
                  <a:srgbClr val="008000"/>
                </a:solidFill>
                <a:latin typeface="배달의민족 주아"/>
                <a:ea typeface="배달의민족 주아"/>
              </a:rPr>
              <a:t>어느 날</a:t>
            </a:r>
            <a:r>
              <a:rPr xmlns:mc="http://schemas.openxmlformats.org/markup-compatibility/2006" xmlns:hp="http://schemas.haansoft.com/office/presentation/8.0" kumimoji="0" lang="en-US" altLang="ko-KR" sz="1900" b="1" i="0" u="none" strike="noStrike" kern="1200" cap="none" spc="0" normalizeH="0" baseline="0" mc:Ignorable="hp" hp:hslEmbossed="0">
                <a:solidFill>
                  <a:srgbClr val="008000"/>
                </a:solidFill>
                <a:latin typeface="배달의민족 주아"/>
                <a:ea typeface="배달의민족 주아"/>
              </a:rPr>
              <a:t>,</a:t>
            </a:r>
            <a:r>
              <a:rPr xmlns:mc="http://schemas.openxmlformats.org/markup-compatibility/2006" xmlns:hp="http://schemas.haansoft.com/office/presentation/8.0" kumimoji="0" lang="ko-KR" altLang="en-US" sz="1900" b="1" i="0" u="none" strike="noStrike" kern="1200" cap="none" spc="0" normalizeH="0" baseline="0" mc:Ignorable="hp" hp:hslEmbossed="0">
                <a:solidFill>
                  <a:srgbClr val="008000"/>
                </a:solidFill>
                <a:latin typeface="배달의민족 주아"/>
                <a:ea typeface="배달의민족 주아"/>
              </a:rPr>
              <a:t> 왕은 자신과 신하들을 위해 잔치를 열라고 명령했습니다</a:t>
            </a:r>
            <a:r>
              <a:rPr xmlns:mc="http://schemas.openxmlformats.org/markup-compatibility/2006" xmlns:hp="http://schemas.haansoft.com/office/presentation/8.0" kumimoji="0" lang="en-US" altLang="ko-KR" sz="1900" b="1" i="0" u="none" strike="noStrike" kern="1200" cap="none" spc="0" normalizeH="0" baseline="0" mc:Ignorable="hp" hp:hslEmbossed="0">
                <a:solidFill>
                  <a:srgbClr val="008000"/>
                </a:solidFill>
                <a:latin typeface="배달의민족 주아"/>
                <a:ea typeface="배달의민족 주아"/>
              </a:rPr>
              <a:t>.</a:t>
            </a:r>
            <a:r>
              <a:rPr xmlns:mc="http://schemas.openxmlformats.org/markup-compatibility/2006" xmlns:hp="http://schemas.haansoft.com/office/presentation/8.0" kumimoji="0" lang="ko-KR" altLang="en-US" sz="1900" b="1" i="0" u="none" strike="noStrike" kern="1200" cap="none" spc="0" normalizeH="0" baseline="0" mc:Ignorable="hp" hp:hslEmbossed="0">
                <a:solidFill>
                  <a:srgbClr val="008000"/>
                </a:solidFill>
                <a:latin typeface="배달의민족 주아"/>
                <a:ea typeface="배달의민족 주아"/>
              </a:rPr>
              <a:t> 왕이라면 기근이 들었을 때조차도 때때로 잔치를 열어야 한다고 생각했던 거지요</a:t>
            </a:r>
            <a:r>
              <a:rPr xmlns:mc="http://schemas.openxmlformats.org/markup-compatibility/2006" xmlns:hp="http://schemas.haansoft.com/office/presentation/8.0" kumimoji="0" lang="en-US" altLang="ko-KR" sz="1900" b="1" i="0" u="none" strike="noStrike" kern="1200" cap="none" spc="0" normalizeH="0" baseline="0" mc:Ignorable="hp" hp:hslEmbossed="0">
                <a:solidFill>
                  <a:srgbClr val="008000"/>
                </a:solidFill>
                <a:latin typeface="배달의민족 주아"/>
                <a:ea typeface="배달의민족 주아"/>
              </a:rPr>
              <a:t>.</a:t>
            </a:r>
            <a:r>
              <a:rPr xmlns:mc="http://schemas.openxmlformats.org/markup-compatibility/2006" xmlns:hp="http://schemas.haansoft.com/office/presentation/8.0" kumimoji="0" lang="ko-KR" altLang="en-US" sz="1900" b="1" i="0" u="none" strike="noStrike" kern="1200" cap="none" spc="0" normalizeH="0" baseline="0" mc:Ignorable="hp" hp:hslEmbossed="0">
                <a:solidFill>
                  <a:srgbClr val="008000"/>
                </a:solidFill>
                <a:latin typeface="배달의민족 주아"/>
                <a:ea typeface="배달의민족 주아"/>
              </a:rPr>
              <a:t>  </a:t>
            </a:r>
            <a:endParaRPr xmlns:mc="http://schemas.openxmlformats.org/markup-compatibility/2006" xmlns:hp="http://schemas.haansoft.com/office/presentation/8.0" kumimoji="0" lang="ko-KR" altLang="en-US" sz="1900" b="1" i="0" u="none" strike="noStrike" kern="1200" cap="none" spc="0" normalizeH="0" baseline="0" mc:Ignorable="hp" hp:hslEmbossed="0">
              <a:solidFill>
                <a:srgbClr val="008000"/>
              </a:solidFill>
              <a:latin typeface="배달의민족 주아"/>
              <a:ea typeface="배달의민족 주아"/>
            </a:endParaRPr>
          </a:p>
          <a:p>
            <a:pPr marL="0" indent="0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1900" b="1" i="0" u="none" strike="noStrike" kern="1200" cap="none" spc="0" normalizeH="0" baseline="0" mc:Ignorable="hp" hp:hslEmbossed="0">
                <a:solidFill>
                  <a:srgbClr val="008000"/>
                </a:solidFill>
                <a:latin typeface="배달의민족 주아"/>
                <a:ea typeface="배달의민족 주아"/>
              </a:rPr>
              <a:t>하인이 왕실 곳간에서 쌀자루 두 개를 가득 채운 뒤 코끼리 등에 싣고 궁전까지 몰고 왔습니다</a:t>
            </a:r>
            <a:r>
              <a:rPr xmlns:mc="http://schemas.openxmlformats.org/markup-compatibility/2006" xmlns:hp="http://schemas.haansoft.com/office/presentation/8.0" kumimoji="0" lang="en-US" altLang="ko-KR" sz="1900" b="1" i="0" u="none" strike="noStrike" kern="1200" cap="none" spc="0" normalizeH="0" baseline="0" mc:Ignorable="hp" hp:hslEmbossed="0">
                <a:solidFill>
                  <a:srgbClr val="008000"/>
                </a:solidFill>
                <a:latin typeface="배달의민족 주아"/>
                <a:ea typeface="배달의민족 주아"/>
              </a:rPr>
              <a:t>.</a:t>
            </a:r>
            <a:r>
              <a:rPr xmlns:mc="http://schemas.openxmlformats.org/markup-compatibility/2006" xmlns:hp="http://schemas.haansoft.com/office/presentation/8.0" kumimoji="0" lang="ko-KR" altLang="en-US" sz="1900" b="1" i="0" u="none" strike="noStrike" kern="1200" cap="none" spc="0" normalizeH="0" baseline="0" mc:Ignorable="hp" hp:hslEmbossed="0">
                <a:solidFill>
                  <a:srgbClr val="008000"/>
                </a:solidFill>
                <a:latin typeface="배달의민족 주아"/>
                <a:ea typeface="배달의민족 주아"/>
              </a:rPr>
              <a:t> </a:t>
            </a:r>
            <a:endParaRPr xmlns:mc="http://schemas.openxmlformats.org/markup-compatibility/2006" xmlns:hp="http://schemas.haansoft.com/office/presentation/8.0" kumimoji="0" lang="ko-KR" altLang="en-US" sz="1900" b="1" i="0" u="none" strike="noStrike" kern="1200" cap="none" spc="0" normalizeH="0" baseline="0" mc:Ignorable="hp" hp:hslEmbossed="0">
              <a:solidFill>
                <a:srgbClr val="008000"/>
              </a:solidFill>
              <a:latin typeface="배달의민족 주아"/>
              <a:ea typeface="배달의민족 주아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"/>
          <p:cNvGrpSpPr/>
          <p:nvPr/>
        </p:nvGrpSpPr>
        <p:grpSpPr>
          <a:xfrm rot="0">
            <a:off x="207433" y="190498"/>
            <a:ext cx="1467661" cy="749357"/>
            <a:chOff x="207433" y="190498"/>
            <a:chExt cx="1467661" cy="749357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/>
            <a:srcRect l="25770" t="22700" r="55160" b="35040"/>
            <a:stretch>
              <a:fillRect/>
            </a:stretch>
          </p:blipFill>
          <p:spPr>
            <a:xfrm>
              <a:off x="207433" y="190498"/>
              <a:ext cx="1467661" cy="749357"/>
            </a:xfrm>
            <a:prstGeom prst="rect">
              <a:avLst/>
            </a:prstGeom>
          </p:spPr>
        </p:pic>
        <p:sp>
          <p:nvSpPr>
            <p:cNvPr id="7" name=""/>
            <p:cNvSpPr txBox="1"/>
            <p:nvPr/>
          </p:nvSpPr>
          <p:spPr>
            <a:xfrm>
              <a:off x="369094" y="363140"/>
              <a:ext cx="1226343" cy="444580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mar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r>
                <a:rPr xmlns:mc="http://schemas.openxmlformats.org/markup-compatibility/2006" xmlns:hp="http://schemas.haansoft.com/office/presentation/8.0" kumimoji="0" lang="ko-KR" altLang="en-US" sz="2400" b="0" i="0" u="none" strike="noStrike" kern="1200" cap="none" spc="0" normalizeH="0" baseline="0" mc:Ignorable="hp" hp:hslEmbossed="0">
                  <a:solidFill>
                    <a:srgbClr val="521b00"/>
                  </a:solidFill>
                  <a:latin typeface="배달의민족 도현"/>
                  <a:ea typeface="배달의민족 도현"/>
                </a:rPr>
                <a:t>쌀한톨</a:t>
              </a:r>
              <a:endParaRPr xmlns:mc="http://schemas.openxmlformats.org/markup-compatibility/2006" xmlns:hp="http://schemas.haansoft.com/office/presentation/8.0" kumimoji="0" lang="ko-KR" altLang="en-US" sz="2400" b="0" i="0" u="none" strike="noStrike" kern="1200" cap="none" spc="0" normalizeH="0" baseline="0" mc:Ignorable="hp" hp:hslEmbossed="0">
                <a:solidFill>
                  <a:srgbClr val="521b00"/>
                </a:solidFill>
                <a:latin typeface="배달의민족 도현"/>
                <a:ea typeface="배달의민족 도현"/>
              </a:endParaRPr>
            </a:p>
          </p:txBody>
        </p:sp>
      </p:grpSp>
      <p:graphicFrame>
        <p:nvGraphicFramePr>
          <p:cNvPr id="11" name=""/>
          <p:cNvGraphicFramePr/>
          <p:nvPr/>
        </p:nvGraphicFramePr>
        <p:xfrm>
          <a:off x="7086922" y="1717299"/>
          <a:ext cx="956615" cy="367665"/>
        </p:xfrm>
        <a:graphic>
          <a:graphicData uri="http://schemas.openxmlformats.org/drawingml/2006/table">
            <a:tbl>
              <a:tblPr firstRow="1" bandRow="1"/>
              <a:tblGrid>
                <a:gridCol w="956615"/>
              </a:tblGrid>
              <a:tr h="244215">
                <a:tc>
                  <a:txBody>
                    <a:bodyPr vert="horz" lIns="91440" tIns="45720" rIns="91440" bIns="45720" anchor="ctr" anchorCtr="0"/>
                    <a:p>
                      <a:pPr>
                        <a:defRPr/>
                      </a:pPr>
                      <a:endParaRPr lang="ko-KR" altLang="en-US"/>
                    </a:p>
                  </a:txBody>
                  <a:tcPr marL="91440" marR="91440" anchor="ctr">
                    <a:lnL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L>
                    <a:lnR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R>
                    <a:lnT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T>
                    <a:lnB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"/>
          <p:cNvSpPr/>
          <p:nvPr/>
        </p:nvSpPr>
        <p:spPr>
          <a:xfrm>
            <a:off x="1316314" y="1508397"/>
            <a:ext cx="9559371" cy="4125974"/>
          </a:xfrm>
          <a:prstGeom prst="wedgeRoundRectCallout">
            <a:avLst>
              <a:gd name="adj1" fmla="val 42143"/>
              <a:gd name="adj2" fmla="val 68131"/>
              <a:gd name="adj3" fmla="val 16667"/>
            </a:avLst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8000">
                <a:alpha val="100000"/>
              </a:srgbClr>
            </a:solidFill>
            <a:prstDash val="solid"/>
            <a:miter/>
          </a:ln>
        </p:spPr>
        <p:txBody>
          <a:bodyPr vert="horz" wrap="square" lIns="91440" tIns="45720" rIns="91440" bIns="45720" anchor="ctr"/>
          <a:p>
            <a:pPr marL="0" indent="0" algn="ctr" defTabSz="914400" rtl="0" eaLnBrk="1" latin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3000" i="0" u="none" strike="noStrike" kern="1200" cap="none" spc="0" normalizeH="0" baseline="0" mc:Ignorable="hp" hp:hslEmbossed="0">
                <a:solidFill>
                  <a:srgbClr val="000000"/>
                </a:solidFill>
                <a:latin typeface="배달의민족 도현"/>
                <a:ea typeface="배달의민족 도현"/>
              </a:rPr>
              <a:t>그런데 쌀자루 하나에서 쌀이 떨어져 내리는 걸</a:t>
            </a:r>
            <a:endParaRPr xmlns:mc="http://schemas.openxmlformats.org/markup-compatibility/2006" xmlns:hp="http://schemas.haansoft.com/office/presentation/8.0" kumimoji="0" lang="ko-KR" altLang="en-US" sz="3000" i="0" u="none" strike="noStrike" kern="1200" cap="none" spc="0" normalizeH="0" baseline="0" mc:Ignorable="hp" hp:hslEmbossed="0">
              <a:solidFill>
                <a:srgbClr val="000000"/>
              </a:solidFill>
              <a:latin typeface="배달의민족 도현"/>
              <a:ea typeface="배달의민족 도현"/>
            </a:endParaRPr>
          </a:p>
          <a:p>
            <a:pPr marL="0" indent="0" algn="ctr" defTabSz="914400" rtl="0" eaLnBrk="1" latin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3000" i="0" u="none" strike="noStrike" kern="1200" cap="none" spc="0" normalizeH="0" baseline="0" mc:Ignorable="hp" hp:hslEmbossed="0">
                <a:solidFill>
                  <a:srgbClr val="000000"/>
                </a:solidFill>
                <a:latin typeface="배달의민족 도현"/>
                <a:ea typeface="배달의민족 도현"/>
              </a:rPr>
              <a:t> 동네에서 사는 라니라는 소녀가 알아챘습니다</a:t>
            </a:r>
            <a:r>
              <a:rPr xmlns:mc="http://schemas.openxmlformats.org/markup-compatibility/2006" xmlns:hp="http://schemas.haansoft.com/office/presentation/8.0" kumimoji="0" lang="en-US" altLang="ko-KR" sz="3000" i="0" u="none" strike="noStrike" kern="1200" cap="none" spc="0" normalizeH="0" baseline="0" mc:Ignorable="hp" hp:hslEmbossed="0">
                <a:solidFill>
                  <a:srgbClr val="000000"/>
                </a:solidFill>
                <a:latin typeface="배달의민족 도현"/>
                <a:ea typeface="배달의민족 도현"/>
              </a:rPr>
              <a:t>.</a:t>
            </a:r>
            <a:r>
              <a:rPr xmlns:mc="http://schemas.openxmlformats.org/markup-compatibility/2006" xmlns:hp="http://schemas.haansoft.com/office/presentation/8.0" kumimoji="0" lang="ko-KR" altLang="en-US" sz="3000" i="0" u="none" strike="noStrike" kern="1200" cap="none" spc="0" normalizeH="0" baseline="0" mc:Ignorable="hp" hp:hslEmbossed="0">
                <a:solidFill>
                  <a:srgbClr val="000000"/>
                </a:solidFill>
                <a:latin typeface="배달의민족 도현"/>
                <a:ea typeface="배달의민족 도현"/>
              </a:rPr>
              <a:t> </a:t>
            </a:r>
            <a:endParaRPr xmlns:mc="http://schemas.openxmlformats.org/markup-compatibility/2006" xmlns:hp="http://schemas.haansoft.com/office/presentation/8.0" kumimoji="0" lang="ko-KR" altLang="en-US" sz="3000" i="0" u="none" strike="noStrike" kern="1200" cap="none" spc="0" normalizeH="0" baseline="0" mc:Ignorable="hp" hp:hslEmbossed="0">
              <a:solidFill>
                <a:srgbClr val="000000"/>
              </a:solidFill>
              <a:latin typeface="배달의민족 도현"/>
              <a:ea typeface="배달의민족 도현"/>
            </a:endParaRPr>
          </a:p>
          <a:p>
            <a:pPr marL="0" indent="0" algn="ctr" defTabSz="914400" rtl="0" eaLnBrk="1" latin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3000" i="0" u="none" strike="noStrike" kern="1200" cap="none" spc="0" normalizeH="0" baseline="0" mc:Ignorable="hp" hp:hslEmbossed="0">
                <a:solidFill>
                  <a:srgbClr val="000000"/>
                </a:solidFill>
                <a:latin typeface="배달의민족 도현"/>
                <a:ea typeface="배달의민족 도현"/>
              </a:rPr>
              <a:t>라니는 재빨리 뛰어가 코끼리 곁을 따라 걸으면서</a:t>
            </a:r>
            <a:endParaRPr xmlns:mc="http://schemas.openxmlformats.org/markup-compatibility/2006" xmlns:hp="http://schemas.haansoft.com/office/presentation/8.0" kumimoji="0" lang="ko-KR" altLang="en-US" sz="3000" i="0" u="none" strike="noStrike" kern="1200" cap="none" spc="0" normalizeH="0" baseline="0" mc:Ignorable="hp" hp:hslEmbossed="0">
              <a:solidFill>
                <a:srgbClr val="000000"/>
              </a:solidFill>
              <a:latin typeface="배달의민족 도현"/>
              <a:ea typeface="배달의민족 도현"/>
            </a:endParaRPr>
          </a:p>
          <a:p>
            <a:pPr marL="0" indent="0" algn="ctr" defTabSz="914400" rtl="0" eaLnBrk="1" latin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3000" i="0" u="none" strike="noStrike" kern="1200" cap="none" spc="0" normalizeH="0" baseline="0" mc:Ignorable="hp" hp:hslEmbossed="0">
                <a:solidFill>
                  <a:srgbClr val="000000"/>
                </a:solidFill>
                <a:latin typeface="배달의민족 도현"/>
                <a:ea typeface="배달의민족 도현"/>
              </a:rPr>
              <a:t> 치마폭에 떨어지는 쌀알을 받았습니다</a:t>
            </a:r>
            <a:r>
              <a:rPr xmlns:mc="http://schemas.openxmlformats.org/markup-compatibility/2006" xmlns:hp="http://schemas.haansoft.com/office/presentation/8.0" kumimoji="0" lang="en-US" altLang="ko-KR" sz="3000" i="0" u="none" strike="noStrike" kern="1200" cap="none" spc="0" normalizeH="0" baseline="0" mc:Ignorable="hp" hp:hslEmbossed="0">
                <a:solidFill>
                  <a:srgbClr val="000000"/>
                </a:solidFill>
                <a:latin typeface="배달의민족 도현"/>
                <a:ea typeface="배달의민족 도현"/>
              </a:rPr>
              <a:t>.</a:t>
            </a:r>
            <a:r>
              <a:rPr xmlns:mc="http://schemas.openxmlformats.org/markup-compatibility/2006" xmlns:hp="http://schemas.haansoft.com/office/presentation/8.0" kumimoji="0" lang="ko-KR" altLang="en-US" sz="3000" i="0" u="none" strike="noStrike" kern="1200" cap="none" spc="0" normalizeH="0" baseline="0" mc:Ignorable="hp" hp:hslEmbossed="0">
                <a:solidFill>
                  <a:srgbClr val="000000"/>
                </a:solidFill>
                <a:latin typeface="배달의민족 도현"/>
                <a:ea typeface="배달의민족 도현"/>
              </a:rPr>
              <a:t> </a:t>
            </a:r>
            <a:endParaRPr xmlns:mc="http://schemas.openxmlformats.org/markup-compatibility/2006" xmlns:hp="http://schemas.haansoft.com/office/presentation/8.0" kumimoji="0" lang="ko-KR" altLang="en-US" sz="3000" i="0" u="none" strike="noStrike" kern="1200" cap="none" spc="0" normalizeH="0" baseline="0" mc:Ignorable="hp" hp:hslEmbossed="0">
              <a:solidFill>
                <a:srgbClr val="000000"/>
              </a:solidFill>
              <a:latin typeface="배달의민족 도현"/>
              <a:ea typeface="배달의민족 도현"/>
            </a:endParaRPr>
          </a:p>
          <a:p>
            <a:pPr marL="0" indent="0" algn="ctr" defTabSz="914400" rtl="0" eaLnBrk="1" latin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3000" b="1" i="0" u="none" strike="noStrike" kern="1200" cap="none" spc="0" normalizeH="0" baseline="0" mc:Ignorable="hp" hp:hslEmbossed="0">
                <a:solidFill>
                  <a:srgbClr val="0000ff"/>
                </a:solidFill>
                <a:latin typeface="배달의민족 도현"/>
                <a:ea typeface="배달의민족 도현"/>
              </a:rPr>
              <a:t>그러면서 영리한 라니는 꾀를 냈습니다</a:t>
            </a:r>
            <a:r>
              <a:rPr xmlns:mc="http://schemas.openxmlformats.org/markup-compatibility/2006" xmlns:hp="http://schemas.haansoft.com/office/presentation/8.0" kumimoji="0" lang="en-US" altLang="ko-KR" sz="3000" b="1" i="0" u="none" strike="noStrike" kern="1200" cap="none" spc="0" normalizeH="0" baseline="0" mc:Ignorable="hp" hp:hslEmbossed="0">
                <a:solidFill>
                  <a:srgbClr val="0000ff"/>
                </a:solidFill>
                <a:latin typeface="배달의민족 도현"/>
                <a:ea typeface="배달의민족 도현"/>
              </a:rPr>
              <a:t>.</a:t>
            </a:r>
            <a:r>
              <a:rPr xmlns:mc="http://schemas.openxmlformats.org/markup-compatibility/2006" xmlns:hp="http://schemas.haansoft.com/office/presentation/8.0" kumimoji="0" lang="ko-KR" altLang="en-US" sz="3000" b="1" i="0" u="none" strike="noStrike" kern="1200" cap="none" spc="0" normalizeH="0" baseline="0" mc:Ignorable="hp" hp:hslEmbossed="0">
                <a:solidFill>
                  <a:srgbClr val="0000ff"/>
                </a:solidFill>
                <a:latin typeface="배달의민족 도현"/>
                <a:ea typeface="배달의민족 도현"/>
              </a:rPr>
              <a:t> </a:t>
            </a:r>
            <a:endParaRPr xmlns:mc="http://schemas.openxmlformats.org/markup-compatibility/2006" xmlns:hp="http://schemas.haansoft.com/office/presentation/8.0" kumimoji="0" lang="ko-KR" altLang="en-US" sz="3000" b="1" i="0" u="none" strike="noStrike" kern="1200" cap="none" spc="0" normalizeH="0" baseline="0" mc:Ignorable="hp" hp:hslEmbossed="0">
              <a:solidFill>
                <a:srgbClr val="0000ff"/>
              </a:solidFill>
              <a:latin typeface="배달의민족 도현"/>
              <a:ea typeface="배달의민족 도현"/>
            </a:endParaRPr>
          </a:p>
        </p:txBody>
      </p:sp>
      <p:graphicFrame>
        <p:nvGraphicFramePr>
          <p:cNvPr id="14" name=""/>
          <p:cNvGraphicFramePr/>
          <p:nvPr/>
        </p:nvGraphicFramePr>
        <p:xfrm>
          <a:off x="7790907" y="2644888"/>
          <a:ext cx="1018559" cy="367665"/>
        </p:xfrm>
        <a:graphic>
          <a:graphicData uri="http://schemas.openxmlformats.org/drawingml/2006/table">
            <a:tbl>
              <a:tblPr firstRow="1" bandRow="1"/>
              <a:tblGrid>
                <a:gridCol w="1018559"/>
              </a:tblGrid>
              <a:tr h="291205">
                <a:tc>
                  <a:txBody>
                    <a:bodyPr vert="horz" lIns="91440" tIns="45720" rIns="91440" bIns="45720" anchor="ctr" anchorCtr="0"/>
                    <a:p>
                      <a:pPr>
                        <a:defRPr/>
                      </a:pPr>
                      <a:endParaRPr lang="ko-KR" altLang="en-US"/>
                    </a:p>
                  </a:txBody>
                  <a:tcPr marL="91440" marR="91440" anchor="ctr">
                    <a:lnL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L>
                    <a:lnR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R>
                    <a:lnT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T>
                    <a:lnB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762</ep:Words>
  <ep:PresentationFormat>와이드스크린</ep:PresentationFormat>
  <ep:Paragraphs>119</ep:Paragraphs>
  <ep:Slides>30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30</vt:i4>
      </vt:variant>
    </vt:vector>
  </ep:HeadingPairs>
  <ep:TitlesOfParts>
    <vt:vector size="31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2020-05-23T09:41:56.000</dcterms:created>
  <dc:creator>Windows User</dc:creator>
  <cp:lastModifiedBy>user</cp:lastModifiedBy>
  <dcterms:modified xsi:type="dcterms:W3CDTF">2021-11-01T01:20:46.756</dcterms:modified>
  <cp:revision>129</cp:revision>
  <dc:title>PowerPoint 프레젠테이션</dc:title>
  <cp:version/>
</cp:coreProperties>
</file>