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Monthly HR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직원 현황 및 인력 분석</a:t>
            </a:r>
          </a:p>
        </p:txBody>
      </p:sp>
      <p:pic>
        <p:nvPicPr>
          <p:cNvPr id="3" name="Picture 2" descr="employee_distrib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772400" cy="9326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직원 만족도 및 복지 프로그램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전반적인 만족도 점수: 7.8/10</a:t>
            </a:r>
          </a:p>
          <a:p>
            <a:r>
              <a:t>주요 만족 요인:</a:t>
            </a:r>
          </a:p>
          <a:p>
            <a:r>
              <a:t>1. 복지 프로그램: 만족도 8.5/10</a:t>
            </a:r>
          </a:p>
          <a:p>
            <a:r>
              <a:t>2. 근무 환경: 만족도 8.2/10</a:t>
            </a:r>
          </a:p>
          <a:p>
            <a:r>
              <a:t>3. 팀워크: 만족도 8.0/10</a:t>
            </a:r>
          </a:p>
          <a:p>
            <a:r>
              <a:t>주요 불만족 요인:</a:t>
            </a:r>
          </a:p>
          <a:p>
            <a:r>
              <a:t>1. 급여: 만족도 6.5/10</a:t>
            </a:r>
          </a:p>
          <a:p>
            <a:r>
              <a:t>2. 승진 기회: 만족도 6.8/10</a:t>
            </a:r>
          </a:p>
          <a:p>
            <a:r>
              <a:t>3. 업무 스트레스: 만족도 7.0/10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직원 참여 활동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최근 행사:</a:t>
            </a:r>
          </a:p>
          <a:p>
            <a:r>
              <a:t>1. 팀 빌딩 워크숍</a:t>
            </a:r>
          </a:p>
          <a:p>
            <a:r>
              <a:t>2. 기업 자원 봉사 활동</a:t>
            </a:r>
          </a:p>
          <a:p>
            <a:r>
              <a:t>3. 사내 체육대회</a:t>
            </a:r>
          </a:p>
          <a:p>
            <a:r>
              <a:t>참여 인원: 각 행사별로 평균 75% 이상의 직원이 참여</a:t>
            </a:r>
          </a:p>
        </p:txBody>
      </p:sp>
      <p:pic>
        <p:nvPicPr>
          <p:cNvPr id="4" name="Picture 3" descr="employee_participation_illust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772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