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7" r:id="rId2"/>
    <p:sldId id="258" r:id="rId3"/>
    <p:sldId id="272" r:id="rId4"/>
    <p:sldId id="275" r:id="rId5"/>
    <p:sldId id="276" r:id="rId6"/>
    <p:sldId id="279" r:id="rId7"/>
    <p:sldId id="277" r:id="rId8"/>
    <p:sldId id="288" r:id="rId9"/>
    <p:sldId id="281" r:id="rId10"/>
    <p:sldId id="282" r:id="rId11"/>
    <p:sldId id="283" r:id="rId12"/>
    <p:sldId id="284" r:id="rId13"/>
    <p:sldId id="285" r:id="rId14"/>
    <p:sldId id="293" r:id="rId15"/>
    <p:sldId id="294" r:id="rId16"/>
    <p:sldId id="286" r:id="rId17"/>
    <p:sldId id="287" r:id="rId18"/>
    <p:sldId id="289" r:id="rId19"/>
    <p:sldId id="290" r:id="rId20"/>
    <p:sldId id="291" r:id="rId21"/>
    <p:sldId id="295" r:id="rId22"/>
    <p:sldId id="292" r:id="rId23"/>
    <p:sldId id="296" r:id="rId24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96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386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F74FED-1CE2-46C5-B457-E5D8BD83741D}" type="datetimeFigureOut">
              <a:rPr lang="ko-KR" altLang="en-US" smtClean="0"/>
              <a:t>2025-03-18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4F56D3-599A-44CA-B85C-846A6109022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74645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>
              <a:latin typeface="바탕" panose="02030600000101010101" pitchFamily="18" charset="-127"/>
              <a:ea typeface="바탕" panose="02030600000101010101" pitchFamily="18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45B7DE-1198-4F2F-B574-CA8CAE341642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바탕" panose="02030600000101010101" pitchFamily="18" charset="-127"/>
                <a:ea typeface="바탕" panose="02030600000101010101" pitchFamily="18" charset="-127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바탕" panose="02030600000101010101" pitchFamily="18" charset="-127"/>
              <a:ea typeface="바탕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8670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>
              <a:latin typeface="바탕" panose="02030600000101010101" pitchFamily="18" charset="-127"/>
              <a:ea typeface="바탕" panose="02030600000101010101" pitchFamily="18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45B7DE-1198-4F2F-B574-CA8CAE341642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바탕" panose="02030600000101010101" pitchFamily="18" charset="-127"/>
                <a:ea typeface="바탕" panose="02030600000101010101" pitchFamily="18" charset="-127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바탕" panose="02030600000101010101" pitchFamily="18" charset="-127"/>
              <a:ea typeface="바탕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1089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>
              <a:latin typeface="바탕" panose="02030600000101010101" pitchFamily="18" charset="-127"/>
              <a:ea typeface="바탕" panose="02030600000101010101" pitchFamily="18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45B7DE-1198-4F2F-B574-CA8CAE341642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바탕" panose="02030600000101010101" pitchFamily="18" charset="-127"/>
                <a:ea typeface="바탕" panose="02030600000101010101" pitchFamily="18" charset="-127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바탕" panose="02030600000101010101" pitchFamily="18" charset="-127"/>
              <a:ea typeface="바탕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98317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>
              <a:latin typeface="바탕" panose="02030600000101010101" pitchFamily="18" charset="-127"/>
              <a:ea typeface="바탕" panose="02030600000101010101" pitchFamily="18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45B7DE-1198-4F2F-B574-CA8CAE341642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바탕" panose="02030600000101010101" pitchFamily="18" charset="-127"/>
                <a:ea typeface="바탕" panose="02030600000101010101" pitchFamily="18" charset="-127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바탕" panose="02030600000101010101" pitchFamily="18" charset="-127"/>
              <a:ea typeface="바탕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9003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>
              <a:latin typeface="바탕" panose="02030600000101010101" pitchFamily="18" charset="-127"/>
              <a:ea typeface="바탕" panose="02030600000101010101" pitchFamily="18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45B7DE-1198-4F2F-B574-CA8CAE341642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바탕" panose="02030600000101010101" pitchFamily="18" charset="-127"/>
                <a:ea typeface="바탕" panose="02030600000101010101" pitchFamily="18" charset="-127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바탕" panose="02030600000101010101" pitchFamily="18" charset="-127"/>
              <a:ea typeface="바탕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24484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>
              <a:latin typeface="바탕" panose="02030600000101010101" pitchFamily="18" charset="-127"/>
              <a:ea typeface="바탕" panose="02030600000101010101" pitchFamily="18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45B7DE-1198-4F2F-B574-CA8CAE341642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바탕" panose="02030600000101010101" pitchFamily="18" charset="-127"/>
                <a:ea typeface="바탕" panose="02030600000101010101" pitchFamily="18" charset="-127"/>
                <a:cs typeface="+mn-cs"/>
              </a:rPr>
              <a:pPr marL="0" marR="0" lvl="0" indent="0" algn="r" defTabSz="12189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바탕" panose="02030600000101010101" pitchFamily="18" charset="-127"/>
              <a:ea typeface="바탕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00877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4F56D3-599A-44CA-B85C-846A61090228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890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사각형"/>
          <p:cNvGrpSpPr/>
          <p:nvPr/>
        </p:nvGrpSpPr>
        <p:grpSpPr>
          <a:xfrm>
            <a:off x="0" y="1135744"/>
            <a:ext cx="1622755" cy="799981"/>
            <a:chOff x="0" y="452558"/>
            <a:chExt cx="914400" cy="524182"/>
          </a:xfrm>
        </p:grpSpPr>
        <p:sp>
          <p:nvSpPr>
            <p:cNvPr id="8" name="모서리가 둥근 직사각형 7"/>
            <p:cNvSpPr/>
            <p:nvPr/>
          </p:nvSpPr>
          <p:spPr>
            <a:xfrm>
              <a:off x="591671" y="452558"/>
              <a:ext cx="322729" cy="52418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ko-KR" altLang="en-US" sz="1800" noProof="0" dirty="0">
                <a:latin typeface="바탕" panose="02030600000101010101" pitchFamily="18" charset="-127"/>
                <a:ea typeface="바탕" panose="02030600000101010101" pitchFamily="18" charset="-127"/>
              </a:endParaRPr>
            </a:p>
          </p:txBody>
        </p:sp>
        <p:sp>
          <p:nvSpPr>
            <p:cNvPr id="9" name="모서리가 둥근 직사각형 8"/>
            <p:cNvSpPr/>
            <p:nvPr/>
          </p:nvSpPr>
          <p:spPr>
            <a:xfrm>
              <a:off x="215154" y="452558"/>
              <a:ext cx="322729" cy="52418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ko-KR" altLang="en-US" sz="1800" noProof="0" dirty="0">
                <a:latin typeface="바탕" panose="02030600000101010101" pitchFamily="18" charset="-127"/>
                <a:ea typeface="바탕" panose="02030600000101010101" pitchFamily="18" charset="-127"/>
              </a:endParaRPr>
            </a:p>
          </p:txBody>
        </p:sp>
        <p:sp>
          <p:nvSpPr>
            <p:cNvPr id="10" name="양쪽 모서리가 둥근 사각형 9"/>
            <p:cNvSpPr/>
            <p:nvPr/>
          </p:nvSpPr>
          <p:spPr>
            <a:xfrm rot="5400000">
              <a:off x="-181408" y="633966"/>
              <a:ext cx="524182" cy="16136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ko-KR" altLang="en-US" sz="1800" noProof="0" dirty="0">
                <a:latin typeface="바탕" panose="02030600000101010101" pitchFamily="18" charset="-127"/>
                <a:ea typeface="바탕" panose="02030600000101010101" pitchFamily="18" charset="-127"/>
              </a:endParaRPr>
            </a:p>
          </p:txBody>
        </p:sp>
      </p:grp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828801" y="362396"/>
            <a:ext cx="9144000" cy="1676400"/>
          </a:xfrm>
        </p:spPr>
        <p:txBody>
          <a:bodyPr rtlCol="0">
            <a:noAutofit/>
          </a:bodyPr>
          <a:lstStyle>
            <a:lvl1pPr>
              <a:lnSpc>
                <a:spcPct val="80000"/>
              </a:lnSpc>
              <a:defRPr sz="6000">
                <a:latin typeface="바탕" panose="02030600000101010101" pitchFamily="18" charset="-127"/>
                <a:ea typeface="바탕" panose="02030600000101010101" pitchFamily="18" charset="-127"/>
              </a:defRPr>
            </a:lvl1pPr>
          </a:lstStyle>
          <a:p>
            <a:pPr rtl="0"/>
            <a:r>
              <a:rPr lang="ko-KR" altLang="en-US" noProof="0"/>
              <a:t>마스터 제목 스타일 편집</a:t>
            </a:r>
            <a:endParaRPr lang="ko-KR" altLang="en-US" noProof="0" dirty="0"/>
          </a:p>
        </p:txBody>
      </p:sp>
      <p:sp>
        <p:nvSpPr>
          <p:cNvPr id="3" name="부제 2"/>
          <p:cNvSpPr>
            <a:spLocks noGrp="1"/>
          </p:cNvSpPr>
          <p:nvPr>
            <p:ph type="subTitle" idx="1"/>
          </p:nvPr>
        </p:nvSpPr>
        <p:spPr>
          <a:xfrm>
            <a:off x="1828801" y="2089595"/>
            <a:ext cx="9144000" cy="886344"/>
          </a:xfrm>
        </p:spPr>
        <p:txBody>
          <a:bodyPr rtlCol="0">
            <a:normAutofit/>
          </a:bodyPr>
          <a:lstStyle>
            <a:lvl1pPr marL="0" indent="0" algn="l">
              <a:buNone/>
              <a:defRPr sz="2800">
                <a:solidFill>
                  <a:schemeClr val="accent1">
                    <a:lumMod val="75000"/>
                  </a:schemeClr>
                </a:solidFill>
                <a:latin typeface="바탕" panose="02030600000101010101" pitchFamily="18" charset="-127"/>
                <a:ea typeface="바탕" panose="02030600000101010101" pitchFamily="18" charset="-127"/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ko-KR" altLang="en-US" noProof="0"/>
              <a:t>마스터 부제목 스타일 편집</a:t>
            </a:r>
            <a:endParaRPr lang="ko-KR" altLang="en-US" noProof="0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바탕" panose="02030600000101010101" pitchFamily="18" charset="-127"/>
                <a:ea typeface="바탕" panose="02030600000101010101" pitchFamily="18" charset="-127"/>
              </a:defRPr>
            </a:lvl1pPr>
          </a:lstStyle>
          <a:p>
            <a:r>
              <a:rPr lang="ko-KR" altLang="en-US"/>
              <a:t>바닥글 추가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바탕" panose="02030600000101010101" pitchFamily="18" charset="-127"/>
                <a:ea typeface="바탕" panose="02030600000101010101" pitchFamily="18" charset="-127"/>
              </a:defRPr>
            </a:lvl1pPr>
          </a:lstStyle>
          <a:p>
            <a:fld id="{3CB17197-5838-4111-AA13-AFFE334F394F}" type="datetime4">
              <a:rPr lang="ko-KR" altLang="en-US" smtClean="0"/>
              <a:pPr/>
              <a:t>2025년 3월 18일</a:t>
            </a:fld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바탕" panose="02030600000101010101" pitchFamily="18" charset="-127"/>
                <a:ea typeface="바탕" panose="02030600000101010101" pitchFamily="18" charset="-127"/>
              </a:defRPr>
            </a:lvl1pPr>
          </a:lstStyle>
          <a:p>
            <a:fld id="{34C99D79-8A4B-4031-B1E0-AF26F8EDF2BC}" type="slidenum">
              <a:rPr lang="en-US" altLang="ko-KR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7687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바탕" panose="02030600000101010101" pitchFamily="18" charset="-127"/>
                <a:ea typeface="바탕" panose="02030600000101010101" pitchFamily="18" charset="-127"/>
              </a:defRPr>
            </a:lvl1pPr>
          </a:lstStyle>
          <a:p>
            <a:pPr rtl="0"/>
            <a:r>
              <a:rPr lang="ko-KR" altLang="en-US" noProof="0"/>
              <a:t>마스터 제목 스타일 편집</a:t>
            </a:r>
            <a:endParaRPr lang="ko-KR" altLang="en-US" noProof="0" dirty="0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1pPr>
              <a:defRPr>
                <a:latin typeface="바탕" panose="02030600000101010101" pitchFamily="18" charset="-127"/>
                <a:ea typeface="바탕" panose="02030600000101010101" pitchFamily="18" charset="-127"/>
              </a:defRPr>
            </a:lvl1pPr>
            <a:lvl2pPr>
              <a:defRPr>
                <a:latin typeface="바탕" panose="02030600000101010101" pitchFamily="18" charset="-127"/>
                <a:ea typeface="바탕" panose="02030600000101010101" pitchFamily="18" charset="-127"/>
              </a:defRPr>
            </a:lvl2pPr>
            <a:lvl3pPr>
              <a:defRPr>
                <a:latin typeface="바탕" panose="02030600000101010101" pitchFamily="18" charset="-127"/>
                <a:ea typeface="바탕" panose="02030600000101010101" pitchFamily="18" charset="-127"/>
              </a:defRPr>
            </a:lvl3pPr>
            <a:lvl4pPr>
              <a:defRPr>
                <a:latin typeface="바탕" panose="02030600000101010101" pitchFamily="18" charset="-127"/>
                <a:ea typeface="바탕" panose="02030600000101010101" pitchFamily="18" charset="-127"/>
              </a:defRPr>
            </a:lvl4pPr>
            <a:lvl5pPr>
              <a:defRPr>
                <a:latin typeface="바탕" panose="02030600000101010101" pitchFamily="18" charset="-127"/>
                <a:ea typeface="바탕" panose="02030600000101010101" pitchFamily="18" charset="-127"/>
              </a:defRPr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ko-KR" altLang="en-US" noProof="0"/>
              <a:t>마스터 텍스트 스타일을 편집합니다</a:t>
            </a:r>
          </a:p>
          <a:p>
            <a:pPr lvl="1" rtl="0"/>
            <a:r>
              <a:rPr lang="ko-KR" altLang="en-US" noProof="0"/>
              <a:t>둘째 수준</a:t>
            </a:r>
          </a:p>
          <a:p>
            <a:pPr lvl="2" rtl="0"/>
            <a:r>
              <a:rPr lang="ko-KR" altLang="en-US" noProof="0"/>
              <a:t>셋째 수준</a:t>
            </a:r>
          </a:p>
          <a:p>
            <a:pPr lvl="3" rtl="0"/>
            <a:r>
              <a:rPr lang="ko-KR" altLang="en-US" noProof="0"/>
              <a:t>넷째 수준</a:t>
            </a:r>
          </a:p>
          <a:p>
            <a:pPr lvl="4" rtl="0"/>
            <a:r>
              <a:rPr lang="ko-KR" altLang="en-US" noProof="0"/>
              <a:t>다섯째 수준</a:t>
            </a:r>
            <a:endParaRPr lang="ko-KR" altLang="en-US" noProof="0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바탕" panose="02030600000101010101" pitchFamily="18" charset="-127"/>
                <a:ea typeface="바탕" panose="02030600000101010101" pitchFamily="18" charset="-127"/>
              </a:defRPr>
            </a:lvl1pPr>
          </a:lstStyle>
          <a:p>
            <a:r>
              <a:rPr lang="ko-KR" altLang="en-US"/>
              <a:t>바닥글 추가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바탕" panose="02030600000101010101" pitchFamily="18" charset="-127"/>
                <a:ea typeface="바탕" panose="02030600000101010101" pitchFamily="18" charset="-127"/>
              </a:defRPr>
            </a:lvl1pPr>
          </a:lstStyle>
          <a:p>
            <a:fld id="{A6255F1F-FB78-43F5-AF24-256B1802DF44}" type="datetime4">
              <a:rPr lang="ko-KR" altLang="en-US" smtClean="0"/>
              <a:pPr/>
              <a:t>2025년 3월 18일</a:t>
            </a:fld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바탕" panose="02030600000101010101" pitchFamily="18" charset="-127"/>
                <a:ea typeface="바탕" panose="02030600000101010101" pitchFamily="18" charset="-127"/>
              </a:defRPr>
            </a:lvl1pPr>
          </a:lstStyle>
          <a:p>
            <a:fld id="{34C99D79-8A4B-4031-B1E0-AF26F8EDF2BC}" type="slidenum">
              <a:rPr lang="en-US" altLang="ko-KR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0640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사각형"/>
          <p:cNvGrpSpPr/>
          <p:nvPr/>
        </p:nvGrpSpPr>
        <p:grpSpPr>
          <a:xfrm rot="5400000">
            <a:off x="9585642" y="233796"/>
            <a:ext cx="1063300" cy="524183"/>
            <a:chOff x="0" y="452558"/>
            <a:chExt cx="914400" cy="524182"/>
          </a:xfrm>
        </p:grpSpPr>
        <p:sp>
          <p:nvSpPr>
            <p:cNvPr id="8" name="모서리가 둥근 직사각형 7"/>
            <p:cNvSpPr/>
            <p:nvPr/>
          </p:nvSpPr>
          <p:spPr>
            <a:xfrm>
              <a:off x="591671" y="452558"/>
              <a:ext cx="322729" cy="52418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ko-KR" altLang="en-US" sz="1800" noProof="0" dirty="0">
                <a:latin typeface="바탕" panose="02030600000101010101" pitchFamily="18" charset="-127"/>
                <a:ea typeface="바탕" panose="02030600000101010101" pitchFamily="18" charset="-127"/>
              </a:endParaRPr>
            </a:p>
          </p:txBody>
        </p:sp>
        <p:sp>
          <p:nvSpPr>
            <p:cNvPr id="9" name="모서리가 둥근 직사각형 8"/>
            <p:cNvSpPr/>
            <p:nvPr/>
          </p:nvSpPr>
          <p:spPr>
            <a:xfrm>
              <a:off x="215154" y="452558"/>
              <a:ext cx="322729" cy="52418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ko-KR" altLang="en-US" sz="1800" noProof="0" dirty="0">
                <a:latin typeface="바탕" panose="02030600000101010101" pitchFamily="18" charset="-127"/>
                <a:ea typeface="바탕" panose="02030600000101010101" pitchFamily="18" charset="-127"/>
              </a:endParaRPr>
            </a:p>
          </p:txBody>
        </p:sp>
        <p:sp>
          <p:nvSpPr>
            <p:cNvPr id="10" name="양쪽 모서리가 둥근 사각형 9"/>
            <p:cNvSpPr/>
            <p:nvPr/>
          </p:nvSpPr>
          <p:spPr>
            <a:xfrm rot="5400000">
              <a:off x="-181408" y="633966"/>
              <a:ext cx="524182" cy="16136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ko-KR" altLang="en-US" sz="1800" noProof="0" dirty="0">
                <a:latin typeface="바탕" panose="02030600000101010101" pitchFamily="18" charset="-127"/>
                <a:ea typeface="바탕" panose="02030600000101010101" pitchFamily="18" charset="-127"/>
              </a:endParaRPr>
            </a:p>
          </p:txBody>
        </p:sp>
      </p:grpSp>
      <p:grpSp>
        <p:nvGrpSpPr>
          <p:cNvPr id="15" name="아래쪽 그래픽"/>
          <p:cNvGrpSpPr/>
          <p:nvPr/>
        </p:nvGrpSpPr>
        <p:grpSpPr>
          <a:xfrm>
            <a:off x="1" y="5395518"/>
            <a:ext cx="12192000" cy="1462483"/>
            <a:chOff x="0" y="4046638"/>
            <a:chExt cx="9144000" cy="1096862"/>
          </a:xfrm>
        </p:grpSpPr>
        <p:sp>
          <p:nvSpPr>
            <p:cNvPr id="16" name="자유형(F) 15"/>
            <p:cNvSpPr/>
            <p:nvPr/>
          </p:nvSpPr>
          <p:spPr bwMode="ltGray">
            <a:xfrm rot="5400000">
              <a:off x="4119794" y="119293"/>
              <a:ext cx="904412" cy="9144000"/>
            </a:xfrm>
            <a:custGeom>
              <a:avLst/>
              <a:gdLst/>
              <a:ahLst/>
              <a:cxnLst/>
              <a:rect l="l" t="t" r="r" b="b"/>
              <a:pathLst>
                <a:path w="904412" h="9144000">
                  <a:moveTo>
                    <a:pt x="0" y="0"/>
                  </a:moveTo>
                  <a:lnTo>
                    <a:pt x="904412" y="0"/>
                  </a:lnTo>
                  <a:lnTo>
                    <a:pt x="904412" y="9144000"/>
                  </a:lnTo>
                  <a:lnTo>
                    <a:pt x="391235" y="9144000"/>
                  </a:lnTo>
                  <a:cubicBezTo>
                    <a:pt x="445385" y="6730684"/>
                    <a:pt x="250230" y="1995757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ko-KR" altLang="en-US" sz="1800" noProof="0" dirty="0">
                <a:latin typeface="바탕" panose="02030600000101010101" pitchFamily="18" charset="-127"/>
                <a:ea typeface="바탕" panose="02030600000101010101" pitchFamily="18" charset="-127"/>
              </a:endParaRPr>
            </a:p>
          </p:txBody>
        </p:sp>
        <p:sp>
          <p:nvSpPr>
            <p:cNvPr id="17" name="직사각형 72"/>
            <p:cNvSpPr/>
            <p:nvPr/>
          </p:nvSpPr>
          <p:spPr bwMode="ltGray">
            <a:xfrm rot="5400000">
              <a:off x="4023569" y="23069"/>
              <a:ext cx="1096862" cy="9144000"/>
            </a:xfrm>
            <a:custGeom>
              <a:avLst/>
              <a:gdLst/>
              <a:ahLst/>
              <a:cxnLst/>
              <a:rect l="l" t="t" r="r" b="b"/>
              <a:pathLst>
                <a:path w="1096862" h="9144000">
                  <a:moveTo>
                    <a:pt x="1096861" y="9136375"/>
                  </a:moveTo>
                  <a:lnTo>
                    <a:pt x="1096861" y="0"/>
                  </a:lnTo>
                  <a:lnTo>
                    <a:pt x="1096862" y="0"/>
                  </a:lnTo>
                  <a:lnTo>
                    <a:pt x="1096862" y="9136375"/>
                  </a:lnTo>
                  <a:close/>
                  <a:moveTo>
                    <a:pt x="0" y="0"/>
                  </a:moveTo>
                  <a:lnTo>
                    <a:pt x="142171" y="0"/>
                  </a:lnTo>
                  <a:cubicBezTo>
                    <a:pt x="214017" y="532804"/>
                    <a:pt x="281641" y="1260834"/>
                    <a:pt x="340913" y="2087809"/>
                  </a:cubicBezTo>
                  <a:cubicBezTo>
                    <a:pt x="492781" y="4358443"/>
                    <a:pt x="587048" y="7374964"/>
                    <a:pt x="547354" y="9144000"/>
                  </a:cubicBezTo>
                  <a:lnTo>
                    <a:pt x="452132" y="9144000"/>
                  </a:lnTo>
                  <a:cubicBezTo>
                    <a:pt x="484963" y="4670358"/>
                    <a:pt x="240277" y="2482661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ko-KR" altLang="en-US" sz="1800" noProof="0" dirty="0">
                <a:latin typeface="바탕" panose="02030600000101010101" pitchFamily="18" charset="-127"/>
                <a:ea typeface="바탕" panose="02030600000101010101" pitchFamily="18" charset="-127"/>
              </a:endParaRPr>
            </a:p>
          </p:txBody>
        </p:sp>
      </p:grpSp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9753600" y="1150515"/>
            <a:ext cx="1828800" cy="5021685"/>
          </a:xfrm>
        </p:spPr>
        <p:txBody>
          <a:bodyPr vert="eaVert" rtlCol="0"/>
          <a:lstStyle>
            <a:lvl1pPr>
              <a:defRPr>
                <a:latin typeface="바탕" panose="02030600000101010101" pitchFamily="18" charset="-127"/>
                <a:ea typeface="바탕" panose="02030600000101010101" pitchFamily="18" charset="-127"/>
              </a:defRPr>
            </a:lvl1pPr>
          </a:lstStyle>
          <a:p>
            <a:pPr rtl="0"/>
            <a:r>
              <a:rPr lang="ko-KR" altLang="en-US" noProof="0"/>
              <a:t>마스터 제목 스타일 편집</a:t>
            </a:r>
            <a:endParaRPr lang="ko-KR" altLang="en-US" noProof="0" dirty="0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1219200" y="1150515"/>
            <a:ext cx="8229600" cy="5021685"/>
          </a:xfrm>
        </p:spPr>
        <p:txBody>
          <a:bodyPr vert="eaVert" rtlCol="0"/>
          <a:lstStyle>
            <a:lvl1pPr>
              <a:defRPr>
                <a:latin typeface="바탕" panose="02030600000101010101" pitchFamily="18" charset="-127"/>
                <a:ea typeface="바탕" panose="02030600000101010101" pitchFamily="18" charset="-127"/>
              </a:defRPr>
            </a:lvl1pPr>
            <a:lvl2pPr>
              <a:defRPr>
                <a:latin typeface="바탕" panose="02030600000101010101" pitchFamily="18" charset="-127"/>
                <a:ea typeface="바탕" panose="02030600000101010101" pitchFamily="18" charset="-127"/>
              </a:defRPr>
            </a:lvl2pPr>
            <a:lvl3pPr>
              <a:defRPr>
                <a:latin typeface="바탕" panose="02030600000101010101" pitchFamily="18" charset="-127"/>
                <a:ea typeface="바탕" panose="02030600000101010101" pitchFamily="18" charset="-127"/>
              </a:defRPr>
            </a:lvl3pPr>
            <a:lvl4pPr>
              <a:defRPr>
                <a:latin typeface="바탕" panose="02030600000101010101" pitchFamily="18" charset="-127"/>
                <a:ea typeface="바탕" panose="02030600000101010101" pitchFamily="18" charset="-127"/>
              </a:defRPr>
            </a:lvl4pPr>
            <a:lvl5pPr>
              <a:defRPr>
                <a:latin typeface="바탕" panose="02030600000101010101" pitchFamily="18" charset="-127"/>
                <a:ea typeface="바탕" panose="02030600000101010101" pitchFamily="18" charset="-127"/>
              </a:defRPr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 rtl="0"/>
            <a:r>
              <a:rPr lang="ko-KR" altLang="en-US" noProof="0"/>
              <a:t>마스터 텍스트 스타일을 편집합니다</a:t>
            </a:r>
          </a:p>
          <a:p>
            <a:pPr lvl="1" rtl="0"/>
            <a:r>
              <a:rPr lang="ko-KR" altLang="en-US" noProof="0"/>
              <a:t>둘째 수준</a:t>
            </a:r>
          </a:p>
          <a:p>
            <a:pPr lvl="2" rtl="0"/>
            <a:r>
              <a:rPr lang="ko-KR" altLang="en-US" noProof="0"/>
              <a:t>셋째 수준</a:t>
            </a:r>
          </a:p>
          <a:p>
            <a:pPr lvl="3" rtl="0"/>
            <a:r>
              <a:rPr lang="ko-KR" altLang="en-US" noProof="0"/>
              <a:t>넷째 수준</a:t>
            </a:r>
          </a:p>
          <a:p>
            <a:pPr lvl="4" rtl="0"/>
            <a:r>
              <a:rPr lang="ko-KR" altLang="en-US" noProof="0"/>
              <a:t>다섯째 수준</a:t>
            </a:r>
            <a:endParaRPr lang="ko-KR" altLang="en-US" noProof="0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바탕" panose="02030600000101010101" pitchFamily="18" charset="-127"/>
                <a:ea typeface="바탕" panose="02030600000101010101" pitchFamily="18" charset="-127"/>
              </a:defRPr>
            </a:lvl1pPr>
          </a:lstStyle>
          <a:p>
            <a:r>
              <a:rPr lang="ko-KR" altLang="en-US"/>
              <a:t>바닥글 추가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바탕" panose="02030600000101010101" pitchFamily="18" charset="-127"/>
                <a:ea typeface="바탕" panose="02030600000101010101" pitchFamily="18" charset="-127"/>
              </a:defRPr>
            </a:lvl1pPr>
          </a:lstStyle>
          <a:p>
            <a:fld id="{EF244482-F9CD-4E3E-A558-A0F3C1598B77}" type="datetime4">
              <a:rPr lang="ko-KR" altLang="en-US" smtClean="0"/>
              <a:pPr/>
              <a:t>2025년 3월 18일</a:t>
            </a:fld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바탕" panose="02030600000101010101" pitchFamily="18" charset="-127"/>
                <a:ea typeface="바탕" panose="02030600000101010101" pitchFamily="18" charset="-127"/>
              </a:defRPr>
            </a:lvl1pPr>
          </a:lstStyle>
          <a:p>
            <a:fld id="{34C99D79-8A4B-4031-B1E0-AF26F8EDF2BC}" type="slidenum">
              <a:rPr lang="en-US" altLang="ko-KR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1831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바탕" panose="02030600000101010101" pitchFamily="18" charset="-127"/>
                <a:ea typeface="바탕" panose="02030600000101010101" pitchFamily="18" charset="-127"/>
              </a:defRPr>
            </a:lvl1pPr>
          </a:lstStyle>
          <a:p>
            <a:pPr rtl="0"/>
            <a:r>
              <a:rPr lang="ko-KR" altLang="en-US" noProof="0"/>
              <a:t>마스터 제목 스타일 편집</a:t>
            </a:r>
            <a:endParaRPr lang="ko-KR" altLang="en-US" noProof="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>
              <a:defRPr>
                <a:latin typeface="바탕" panose="02030600000101010101" pitchFamily="18" charset="-127"/>
                <a:ea typeface="바탕" panose="02030600000101010101" pitchFamily="18" charset="-127"/>
              </a:defRPr>
            </a:lvl1pPr>
            <a:lvl2pPr>
              <a:defRPr>
                <a:latin typeface="바탕" panose="02030600000101010101" pitchFamily="18" charset="-127"/>
                <a:ea typeface="바탕" panose="02030600000101010101" pitchFamily="18" charset="-127"/>
              </a:defRPr>
            </a:lvl2pPr>
            <a:lvl3pPr>
              <a:defRPr>
                <a:latin typeface="바탕" panose="02030600000101010101" pitchFamily="18" charset="-127"/>
                <a:ea typeface="바탕" panose="02030600000101010101" pitchFamily="18" charset="-127"/>
              </a:defRPr>
            </a:lvl3pPr>
            <a:lvl4pPr>
              <a:defRPr>
                <a:latin typeface="바탕" panose="02030600000101010101" pitchFamily="18" charset="-127"/>
                <a:ea typeface="바탕" panose="02030600000101010101" pitchFamily="18" charset="-127"/>
              </a:defRPr>
            </a:lvl4pPr>
            <a:lvl5pPr>
              <a:defRPr>
                <a:latin typeface="바탕" panose="02030600000101010101" pitchFamily="18" charset="-127"/>
                <a:ea typeface="바탕" panose="02030600000101010101" pitchFamily="18" charset="-127"/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ko-KR" altLang="en-US" noProof="0"/>
              <a:t>마스터 텍스트 스타일을 편집합니다</a:t>
            </a:r>
          </a:p>
          <a:p>
            <a:pPr lvl="1" rtl="0"/>
            <a:r>
              <a:rPr lang="ko-KR" altLang="en-US" noProof="0"/>
              <a:t>둘째 수준</a:t>
            </a:r>
          </a:p>
          <a:p>
            <a:pPr lvl="2" rtl="0"/>
            <a:r>
              <a:rPr lang="ko-KR" altLang="en-US" noProof="0"/>
              <a:t>셋째 수준</a:t>
            </a:r>
          </a:p>
          <a:p>
            <a:pPr lvl="3" rtl="0"/>
            <a:r>
              <a:rPr lang="ko-KR" altLang="en-US" noProof="0"/>
              <a:t>넷째 수준</a:t>
            </a:r>
          </a:p>
          <a:p>
            <a:pPr lvl="4" rtl="0"/>
            <a:r>
              <a:rPr lang="ko-KR" altLang="en-US" noProof="0"/>
              <a:t>다섯째 수준</a:t>
            </a:r>
            <a:endParaRPr lang="ko-KR" altLang="en-US" noProof="0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바탕" panose="02030600000101010101" pitchFamily="18" charset="-127"/>
                <a:ea typeface="바탕" panose="02030600000101010101" pitchFamily="18" charset="-127"/>
              </a:defRPr>
            </a:lvl1pPr>
          </a:lstStyle>
          <a:p>
            <a:r>
              <a:rPr lang="ko-KR" altLang="en-US"/>
              <a:t>바닥글 추가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바탕" panose="02030600000101010101" pitchFamily="18" charset="-127"/>
                <a:ea typeface="바탕" panose="02030600000101010101" pitchFamily="18" charset="-127"/>
              </a:defRPr>
            </a:lvl1pPr>
          </a:lstStyle>
          <a:p>
            <a:fld id="{6EFC53C3-1889-4196-93F3-206E2B964BCD}" type="datetime4">
              <a:rPr lang="ko-KR" altLang="en-US" smtClean="0"/>
              <a:pPr/>
              <a:t>2025년 3월 18일</a:t>
            </a:fld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바탕" panose="02030600000101010101" pitchFamily="18" charset="-127"/>
                <a:ea typeface="바탕" panose="02030600000101010101" pitchFamily="18" charset="-127"/>
              </a:defRPr>
            </a:lvl1pPr>
          </a:lstStyle>
          <a:p>
            <a:fld id="{34C99D79-8A4B-4031-B1E0-AF26F8EDF2BC}" type="slidenum">
              <a:rPr lang="en-US" altLang="ko-KR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4591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사각형"/>
          <p:cNvGrpSpPr/>
          <p:nvPr/>
        </p:nvGrpSpPr>
        <p:grpSpPr>
          <a:xfrm>
            <a:off x="0" y="3124415"/>
            <a:ext cx="1622755" cy="805061"/>
            <a:chOff x="0" y="2343311"/>
            <a:chExt cx="1217066" cy="603796"/>
          </a:xfrm>
        </p:grpSpPr>
        <p:sp>
          <p:nvSpPr>
            <p:cNvPr id="8" name="모서리가 둥근 직사각형 7"/>
            <p:cNvSpPr/>
            <p:nvPr/>
          </p:nvSpPr>
          <p:spPr>
            <a:xfrm>
              <a:off x="787514" y="2347123"/>
              <a:ext cx="429552" cy="599984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ko-KR" altLang="en-US" sz="1800" noProof="0" dirty="0">
                <a:latin typeface="바탕" panose="02030600000101010101" pitchFamily="18" charset="-127"/>
                <a:ea typeface="바탕" panose="02030600000101010101" pitchFamily="18" charset="-127"/>
              </a:endParaRPr>
            </a:p>
          </p:txBody>
        </p:sp>
        <p:sp>
          <p:nvSpPr>
            <p:cNvPr id="9" name="모서리가 둥근 직사각형 8"/>
            <p:cNvSpPr/>
            <p:nvPr/>
          </p:nvSpPr>
          <p:spPr>
            <a:xfrm>
              <a:off x="286370" y="2347123"/>
              <a:ext cx="429552" cy="599984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ko-KR" altLang="en-US" sz="1800" noProof="0" dirty="0">
                <a:latin typeface="바탕" panose="02030600000101010101" pitchFamily="18" charset="-127"/>
                <a:ea typeface="바탕" panose="02030600000101010101" pitchFamily="18" charset="-127"/>
              </a:endParaRPr>
            </a:p>
          </p:txBody>
        </p:sp>
        <p:sp>
          <p:nvSpPr>
            <p:cNvPr id="10" name="양쪽 모서리가 둥근 사각형 9"/>
            <p:cNvSpPr/>
            <p:nvPr/>
          </p:nvSpPr>
          <p:spPr>
            <a:xfrm rot="5400000">
              <a:off x="-192604" y="2535915"/>
              <a:ext cx="599986" cy="214778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ko-KR" altLang="en-US" sz="1800" noProof="0" dirty="0">
                <a:latin typeface="바탕" panose="02030600000101010101" pitchFamily="18" charset="-127"/>
                <a:ea typeface="바탕" panose="02030600000101010101" pitchFamily="18" charset="-127"/>
              </a:endParaRPr>
            </a:p>
          </p:txBody>
        </p:sp>
      </p:grpSp>
      <p:grpSp>
        <p:nvGrpSpPr>
          <p:cNvPr id="19" name="아래쪽 그래픽"/>
          <p:cNvGrpSpPr/>
          <p:nvPr/>
        </p:nvGrpSpPr>
        <p:grpSpPr>
          <a:xfrm>
            <a:off x="1" y="5409217"/>
            <a:ext cx="12192000" cy="1462483"/>
            <a:chOff x="0" y="4056912"/>
            <a:chExt cx="9144000" cy="1096862"/>
          </a:xfrm>
        </p:grpSpPr>
        <p:sp>
          <p:nvSpPr>
            <p:cNvPr id="20" name="자유형(F) 19"/>
            <p:cNvSpPr/>
            <p:nvPr/>
          </p:nvSpPr>
          <p:spPr bwMode="ltGray">
            <a:xfrm rot="5400000">
              <a:off x="4119794" y="119293"/>
              <a:ext cx="904412" cy="9144000"/>
            </a:xfrm>
            <a:custGeom>
              <a:avLst/>
              <a:gdLst/>
              <a:ahLst/>
              <a:cxnLst/>
              <a:rect l="l" t="t" r="r" b="b"/>
              <a:pathLst>
                <a:path w="904412" h="9144000">
                  <a:moveTo>
                    <a:pt x="0" y="0"/>
                  </a:moveTo>
                  <a:lnTo>
                    <a:pt x="904412" y="0"/>
                  </a:lnTo>
                  <a:lnTo>
                    <a:pt x="904412" y="9144000"/>
                  </a:lnTo>
                  <a:lnTo>
                    <a:pt x="391235" y="9144000"/>
                  </a:lnTo>
                  <a:cubicBezTo>
                    <a:pt x="445385" y="6730684"/>
                    <a:pt x="250230" y="1995757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ko-KR" altLang="en-US" sz="1800" noProof="0" dirty="0">
                <a:latin typeface="바탕" panose="02030600000101010101" pitchFamily="18" charset="-127"/>
                <a:ea typeface="바탕" panose="02030600000101010101" pitchFamily="18" charset="-127"/>
              </a:endParaRPr>
            </a:p>
          </p:txBody>
        </p:sp>
        <p:sp>
          <p:nvSpPr>
            <p:cNvPr id="21" name="직사각형 72"/>
            <p:cNvSpPr/>
            <p:nvPr/>
          </p:nvSpPr>
          <p:spPr bwMode="ltGray">
            <a:xfrm rot="5400000">
              <a:off x="4023569" y="33343"/>
              <a:ext cx="1096862" cy="9144000"/>
            </a:xfrm>
            <a:custGeom>
              <a:avLst/>
              <a:gdLst/>
              <a:ahLst/>
              <a:cxnLst/>
              <a:rect l="l" t="t" r="r" b="b"/>
              <a:pathLst>
                <a:path w="1096862" h="9144000">
                  <a:moveTo>
                    <a:pt x="1096861" y="9136375"/>
                  </a:moveTo>
                  <a:lnTo>
                    <a:pt x="1096861" y="0"/>
                  </a:lnTo>
                  <a:lnTo>
                    <a:pt x="1096862" y="0"/>
                  </a:lnTo>
                  <a:lnTo>
                    <a:pt x="1096862" y="9136375"/>
                  </a:lnTo>
                  <a:close/>
                  <a:moveTo>
                    <a:pt x="0" y="0"/>
                  </a:moveTo>
                  <a:lnTo>
                    <a:pt x="142171" y="0"/>
                  </a:lnTo>
                  <a:cubicBezTo>
                    <a:pt x="214017" y="532804"/>
                    <a:pt x="281641" y="1260834"/>
                    <a:pt x="340913" y="2087809"/>
                  </a:cubicBezTo>
                  <a:cubicBezTo>
                    <a:pt x="492781" y="4358443"/>
                    <a:pt x="587048" y="7374964"/>
                    <a:pt x="547354" y="9144000"/>
                  </a:cubicBezTo>
                  <a:lnTo>
                    <a:pt x="452132" y="9144000"/>
                  </a:lnTo>
                  <a:cubicBezTo>
                    <a:pt x="484963" y="4670358"/>
                    <a:pt x="240277" y="2482661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ko-KR" altLang="en-US" sz="1800" noProof="0" dirty="0">
                <a:latin typeface="바탕" panose="02030600000101010101" pitchFamily="18" charset="-127"/>
                <a:ea typeface="바탕" panose="02030600000101010101" pitchFamily="18" charset="-127"/>
              </a:endParaRPr>
            </a:p>
          </p:txBody>
        </p:sp>
      </p:grpSp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828801" y="1932519"/>
            <a:ext cx="9144000" cy="2105367"/>
          </a:xfrm>
        </p:spPr>
        <p:txBody>
          <a:bodyPr rtlCol="0" anchor="b">
            <a:normAutofit/>
          </a:bodyPr>
          <a:lstStyle>
            <a:lvl1pPr algn="l">
              <a:defRPr sz="6000" b="0" cap="none" baseline="0">
                <a:latin typeface="바탕" panose="02030600000101010101" pitchFamily="18" charset="-127"/>
                <a:ea typeface="바탕" panose="02030600000101010101" pitchFamily="18" charset="-127"/>
              </a:defRPr>
            </a:lvl1pPr>
          </a:lstStyle>
          <a:p>
            <a:pPr rtl="0"/>
            <a:r>
              <a:rPr lang="ko-KR" altLang="en-US" noProof="0"/>
              <a:t>마스터 제목 스타일 편집</a:t>
            </a:r>
            <a:endParaRPr lang="ko-KR" altLang="en-US" noProof="0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828801" y="4084265"/>
            <a:ext cx="9144000" cy="933297"/>
          </a:xfrm>
        </p:spPr>
        <p:txBody>
          <a:bodyPr rtlCol="0" anchor="t">
            <a:normAutofit/>
          </a:bodyPr>
          <a:lstStyle>
            <a:lvl1pPr marL="0" indent="0">
              <a:buNone/>
              <a:defRPr sz="2800">
                <a:solidFill>
                  <a:schemeClr val="accent1">
                    <a:lumMod val="75000"/>
                  </a:schemeClr>
                </a:solidFill>
                <a:latin typeface="바탕" panose="02030600000101010101" pitchFamily="18" charset="-127"/>
                <a:ea typeface="바탕" panose="02030600000101010101" pitchFamily="18" charset="-127"/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ko-KR" altLang="en-US" noProof="0"/>
              <a:t>마스터 텍스트 스타일을 편집합니다</a:t>
            </a: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바탕" panose="02030600000101010101" pitchFamily="18" charset="-127"/>
                <a:ea typeface="바탕" panose="02030600000101010101" pitchFamily="18" charset="-127"/>
              </a:defRPr>
            </a:lvl1pPr>
          </a:lstStyle>
          <a:p>
            <a:r>
              <a:rPr lang="ko-KR" altLang="en-US"/>
              <a:t>바닥글 추가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바탕" panose="02030600000101010101" pitchFamily="18" charset="-127"/>
                <a:ea typeface="바탕" panose="02030600000101010101" pitchFamily="18" charset="-127"/>
              </a:defRPr>
            </a:lvl1pPr>
          </a:lstStyle>
          <a:p>
            <a:fld id="{1CA1AD12-906A-406E-9F00-0AC3056D26F9}" type="datetime4">
              <a:rPr lang="ko-KR" altLang="en-US" smtClean="0"/>
              <a:pPr/>
              <a:t>2025년 3월 18일</a:t>
            </a:fld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바탕" panose="02030600000101010101" pitchFamily="18" charset="-127"/>
                <a:ea typeface="바탕" panose="02030600000101010101" pitchFamily="18" charset="-127"/>
              </a:defRPr>
            </a:lvl1pPr>
          </a:lstStyle>
          <a:p>
            <a:fld id="{34C99D79-8A4B-4031-B1E0-AF26F8EDF2BC}" type="slidenum">
              <a:rPr lang="en-US" altLang="ko-KR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5673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141709" y="152400"/>
            <a:ext cx="9753600" cy="1295400"/>
          </a:xfrm>
        </p:spPr>
        <p:txBody>
          <a:bodyPr rtlCol="0"/>
          <a:lstStyle>
            <a:lvl1pPr>
              <a:defRPr>
                <a:latin typeface="바탕" panose="02030600000101010101" pitchFamily="18" charset="-127"/>
                <a:ea typeface="바탕" panose="02030600000101010101" pitchFamily="18" charset="-127"/>
              </a:defRPr>
            </a:lvl1pPr>
          </a:lstStyle>
          <a:p>
            <a:pPr rtl="0"/>
            <a:r>
              <a:rPr lang="ko-KR" altLang="en-US" noProof="0"/>
              <a:t>마스터 제목 스타일 편집</a:t>
            </a:r>
            <a:endParaRPr lang="ko-KR" altLang="en-US" noProof="0" dirty="0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1141709" y="1600200"/>
            <a:ext cx="4876800" cy="4572000"/>
          </a:xfrm>
        </p:spPr>
        <p:txBody>
          <a:bodyPr rtlCol="0">
            <a:normAutofit/>
          </a:bodyPr>
          <a:lstStyle>
            <a:lvl1pPr>
              <a:defRPr sz="2800">
                <a:latin typeface="바탕" panose="02030600000101010101" pitchFamily="18" charset="-127"/>
                <a:ea typeface="바탕" panose="02030600000101010101" pitchFamily="18" charset="-127"/>
              </a:defRPr>
            </a:lvl1pPr>
            <a:lvl2pPr>
              <a:defRPr sz="2400">
                <a:latin typeface="바탕" panose="02030600000101010101" pitchFamily="18" charset="-127"/>
                <a:ea typeface="바탕" panose="02030600000101010101" pitchFamily="18" charset="-127"/>
              </a:defRPr>
            </a:lvl2pPr>
            <a:lvl3pPr>
              <a:defRPr sz="2000">
                <a:latin typeface="바탕" panose="02030600000101010101" pitchFamily="18" charset="-127"/>
                <a:ea typeface="바탕" panose="02030600000101010101" pitchFamily="18" charset="-127"/>
              </a:defRPr>
            </a:lvl3pPr>
            <a:lvl4pPr>
              <a:defRPr sz="2000">
                <a:latin typeface="바탕" panose="02030600000101010101" pitchFamily="18" charset="-127"/>
                <a:ea typeface="바탕" panose="02030600000101010101" pitchFamily="18" charset="-127"/>
              </a:defRPr>
            </a:lvl4pPr>
            <a:lvl5pPr>
              <a:defRPr sz="2000">
                <a:latin typeface="바탕" panose="02030600000101010101" pitchFamily="18" charset="-127"/>
                <a:ea typeface="바탕" panose="02030600000101010101" pitchFamily="18" charset="-12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ko-KR" altLang="en-US" noProof="0"/>
              <a:t>마스터 텍스트 스타일을 편집합니다</a:t>
            </a:r>
          </a:p>
          <a:p>
            <a:pPr lvl="1" rtl="0"/>
            <a:r>
              <a:rPr lang="ko-KR" altLang="en-US" noProof="0"/>
              <a:t>둘째 수준</a:t>
            </a:r>
          </a:p>
          <a:p>
            <a:pPr lvl="2" rtl="0"/>
            <a:r>
              <a:rPr lang="ko-KR" altLang="en-US" noProof="0"/>
              <a:t>셋째 수준</a:t>
            </a:r>
          </a:p>
          <a:p>
            <a:pPr lvl="3" rtl="0"/>
            <a:r>
              <a:rPr lang="ko-KR" altLang="en-US" noProof="0"/>
              <a:t>넷째 수준</a:t>
            </a:r>
          </a:p>
          <a:p>
            <a:pPr lvl="4" rtl="0"/>
            <a:r>
              <a:rPr lang="ko-KR" altLang="en-US" noProof="0"/>
              <a:t>다섯째 수준</a:t>
            </a:r>
            <a:endParaRPr lang="ko-KR" altLang="en-US" noProof="0" dirty="0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5999" y="1600200"/>
            <a:ext cx="4876800" cy="4572000"/>
          </a:xfrm>
        </p:spPr>
        <p:txBody>
          <a:bodyPr rtlCol="0">
            <a:normAutofit/>
          </a:bodyPr>
          <a:lstStyle>
            <a:lvl1pPr>
              <a:defRPr sz="2800">
                <a:latin typeface="바탕" panose="02030600000101010101" pitchFamily="18" charset="-127"/>
                <a:ea typeface="바탕" panose="02030600000101010101" pitchFamily="18" charset="-127"/>
              </a:defRPr>
            </a:lvl1pPr>
            <a:lvl2pPr>
              <a:defRPr sz="2400">
                <a:latin typeface="바탕" panose="02030600000101010101" pitchFamily="18" charset="-127"/>
                <a:ea typeface="바탕" panose="02030600000101010101" pitchFamily="18" charset="-127"/>
              </a:defRPr>
            </a:lvl2pPr>
            <a:lvl3pPr>
              <a:defRPr sz="2000">
                <a:latin typeface="바탕" panose="02030600000101010101" pitchFamily="18" charset="-127"/>
                <a:ea typeface="바탕" panose="02030600000101010101" pitchFamily="18" charset="-127"/>
              </a:defRPr>
            </a:lvl3pPr>
            <a:lvl4pPr>
              <a:defRPr sz="2000">
                <a:latin typeface="바탕" panose="02030600000101010101" pitchFamily="18" charset="-127"/>
                <a:ea typeface="바탕" panose="02030600000101010101" pitchFamily="18" charset="-127"/>
              </a:defRPr>
            </a:lvl4pPr>
            <a:lvl5pPr>
              <a:defRPr sz="2000">
                <a:latin typeface="바탕" panose="02030600000101010101" pitchFamily="18" charset="-127"/>
                <a:ea typeface="바탕" panose="02030600000101010101" pitchFamily="18" charset="-12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ko-KR" altLang="en-US" noProof="0"/>
              <a:t>마스터 텍스트 스타일을 편집합니다</a:t>
            </a:r>
          </a:p>
          <a:p>
            <a:pPr lvl="1" rtl="0"/>
            <a:r>
              <a:rPr lang="ko-KR" altLang="en-US" noProof="0"/>
              <a:t>둘째 수준</a:t>
            </a:r>
          </a:p>
          <a:p>
            <a:pPr lvl="2" rtl="0"/>
            <a:r>
              <a:rPr lang="ko-KR" altLang="en-US" noProof="0"/>
              <a:t>셋째 수준</a:t>
            </a:r>
          </a:p>
          <a:p>
            <a:pPr lvl="3" rtl="0"/>
            <a:r>
              <a:rPr lang="ko-KR" altLang="en-US" noProof="0"/>
              <a:t>넷째 수준</a:t>
            </a:r>
          </a:p>
          <a:p>
            <a:pPr lvl="4" rtl="0"/>
            <a:r>
              <a:rPr lang="ko-KR" altLang="en-US" noProof="0"/>
              <a:t>다섯째 수준</a:t>
            </a:r>
            <a:endParaRPr lang="ko-KR" altLang="en-US" noProof="0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바탕" panose="02030600000101010101" pitchFamily="18" charset="-127"/>
                <a:ea typeface="바탕" panose="02030600000101010101" pitchFamily="18" charset="-127"/>
              </a:defRPr>
            </a:lvl1pPr>
          </a:lstStyle>
          <a:p>
            <a:r>
              <a:rPr lang="ko-KR" altLang="en-US"/>
              <a:t>바닥글 추가</a:t>
            </a:r>
            <a:endParaRPr lang="ko-KR" altLang="en-US" dirty="0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바탕" panose="02030600000101010101" pitchFamily="18" charset="-127"/>
                <a:ea typeface="바탕" panose="02030600000101010101" pitchFamily="18" charset="-127"/>
              </a:defRPr>
            </a:lvl1pPr>
          </a:lstStyle>
          <a:p>
            <a:fld id="{0A12B267-0107-4193-AF7A-958F92E07416}" type="datetime4">
              <a:rPr lang="ko-KR" altLang="en-US" smtClean="0"/>
              <a:pPr/>
              <a:t>2025년 3월 18일</a:t>
            </a:fld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바탕" panose="02030600000101010101" pitchFamily="18" charset="-127"/>
                <a:ea typeface="바탕" panose="02030600000101010101" pitchFamily="18" charset="-127"/>
              </a:defRPr>
            </a:lvl1pPr>
          </a:lstStyle>
          <a:p>
            <a:fld id="{34C99D79-8A4B-4031-B1E0-AF26F8EDF2BC}" type="slidenum">
              <a:rPr lang="en-US" altLang="ko-KR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0397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141709" y="152400"/>
            <a:ext cx="9753600" cy="1295400"/>
          </a:xfrm>
        </p:spPr>
        <p:txBody>
          <a:bodyPr rtlCol="0"/>
          <a:lstStyle>
            <a:lvl1pPr>
              <a:defRPr>
                <a:latin typeface="바탕" panose="02030600000101010101" pitchFamily="18" charset="-127"/>
                <a:ea typeface="바탕" panose="02030600000101010101" pitchFamily="18" charset="-127"/>
              </a:defRPr>
            </a:lvl1pPr>
          </a:lstStyle>
          <a:p>
            <a:pPr rtl="0"/>
            <a:r>
              <a:rPr lang="ko-KR" altLang="en-US" noProof="0"/>
              <a:t>마스터 제목 스타일 편집</a:t>
            </a:r>
            <a:endParaRPr lang="ko-KR" altLang="en-US" noProof="0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141709" y="1524001"/>
            <a:ext cx="4876800" cy="816429"/>
          </a:xfrm>
        </p:spPr>
        <p:txBody>
          <a:bodyPr rtlCol="0" anchor="ctr">
            <a:norm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  <a:latin typeface="바탕" panose="02030600000101010101" pitchFamily="18" charset="-127"/>
                <a:ea typeface="바탕" panose="02030600000101010101" pitchFamily="18" charset="-127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 rtl="0"/>
            <a:r>
              <a:rPr lang="ko-KR" altLang="en-US" noProof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1141709" y="2413001"/>
            <a:ext cx="4876800" cy="3759199"/>
          </a:xfrm>
        </p:spPr>
        <p:txBody>
          <a:bodyPr rtlCol="0">
            <a:normAutofit/>
          </a:bodyPr>
          <a:lstStyle>
            <a:lvl1pPr>
              <a:defRPr sz="2800">
                <a:latin typeface="바탕" panose="02030600000101010101" pitchFamily="18" charset="-127"/>
                <a:ea typeface="바탕" panose="02030600000101010101" pitchFamily="18" charset="-127"/>
              </a:defRPr>
            </a:lvl1pPr>
            <a:lvl2pPr>
              <a:defRPr sz="2400">
                <a:latin typeface="바탕" panose="02030600000101010101" pitchFamily="18" charset="-127"/>
                <a:ea typeface="바탕" panose="02030600000101010101" pitchFamily="18" charset="-127"/>
              </a:defRPr>
            </a:lvl2pPr>
            <a:lvl3pPr>
              <a:defRPr sz="2000">
                <a:latin typeface="바탕" panose="02030600000101010101" pitchFamily="18" charset="-127"/>
                <a:ea typeface="바탕" panose="02030600000101010101" pitchFamily="18" charset="-127"/>
              </a:defRPr>
            </a:lvl3pPr>
            <a:lvl4pPr>
              <a:defRPr sz="2000">
                <a:latin typeface="바탕" panose="02030600000101010101" pitchFamily="18" charset="-127"/>
                <a:ea typeface="바탕" panose="02030600000101010101" pitchFamily="18" charset="-127"/>
              </a:defRPr>
            </a:lvl4pPr>
            <a:lvl5pPr>
              <a:defRPr sz="2000">
                <a:latin typeface="바탕" panose="02030600000101010101" pitchFamily="18" charset="-127"/>
                <a:ea typeface="바탕" panose="02030600000101010101" pitchFamily="18" charset="-12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 rtl="0"/>
            <a:r>
              <a:rPr lang="ko-KR" altLang="en-US" noProof="0"/>
              <a:t>마스터 텍스트 스타일을 편집합니다</a:t>
            </a:r>
          </a:p>
          <a:p>
            <a:pPr lvl="1" rtl="0"/>
            <a:r>
              <a:rPr lang="ko-KR" altLang="en-US" noProof="0"/>
              <a:t>둘째 수준</a:t>
            </a:r>
          </a:p>
          <a:p>
            <a:pPr lvl="2" rtl="0"/>
            <a:r>
              <a:rPr lang="ko-KR" altLang="en-US" noProof="0"/>
              <a:t>셋째 수준</a:t>
            </a:r>
          </a:p>
          <a:p>
            <a:pPr lvl="3" rtl="0"/>
            <a:r>
              <a:rPr lang="ko-KR" altLang="en-US" noProof="0"/>
              <a:t>넷째 수준</a:t>
            </a:r>
          </a:p>
          <a:p>
            <a:pPr lvl="4" rtl="0"/>
            <a:r>
              <a:rPr lang="ko-KR" altLang="en-US" noProof="0"/>
              <a:t>다섯째 수준</a:t>
            </a:r>
            <a:endParaRPr lang="ko-KR" altLang="en-US" noProof="0" dirty="0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095999" y="1524001"/>
            <a:ext cx="4876800" cy="816429"/>
          </a:xfrm>
        </p:spPr>
        <p:txBody>
          <a:bodyPr rtlCol="0" anchor="ctr">
            <a:norm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  <a:latin typeface="바탕" panose="02030600000101010101" pitchFamily="18" charset="-127"/>
                <a:ea typeface="바탕" panose="02030600000101010101" pitchFamily="18" charset="-127"/>
              </a:defRPr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 rtl="0"/>
            <a:r>
              <a:rPr lang="ko-KR" altLang="en-US" noProof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095999" y="2413001"/>
            <a:ext cx="4876800" cy="3759199"/>
          </a:xfrm>
        </p:spPr>
        <p:txBody>
          <a:bodyPr rtlCol="0">
            <a:normAutofit/>
          </a:bodyPr>
          <a:lstStyle>
            <a:lvl1pPr>
              <a:defRPr sz="2800">
                <a:latin typeface="바탕" panose="02030600000101010101" pitchFamily="18" charset="-127"/>
                <a:ea typeface="바탕" panose="02030600000101010101" pitchFamily="18" charset="-127"/>
              </a:defRPr>
            </a:lvl1pPr>
            <a:lvl2pPr>
              <a:defRPr sz="2400">
                <a:latin typeface="바탕" panose="02030600000101010101" pitchFamily="18" charset="-127"/>
                <a:ea typeface="바탕" panose="02030600000101010101" pitchFamily="18" charset="-127"/>
              </a:defRPr>
            </a:lvl2pPr>
            <a:lvl3pPr>
              <a:defRPr sz="2000">
                <a:latin typeface="바탕" panose="02030600000101010101" pitchFamily="18" charset="-127"/>
                <a:ea typeface="바탕" panose="02030600000101010101" pitchFamily="18" charset="-127"/>
              </a:defRPr>
            </a:lvl3pPr>
            <a:lvl4pPr>
              <a:defRPr sz="2000">
                <a:latin typeface="바탕" panose="02030600000101010101" pitchFamily="18" charset="-127"/>
                <a:ea typeface="바탕" panose="02030600000101010101" pitchFamily="18" charset="-127"/>
              </a:defRPr>
            </a:lvl4pPr>
            <a:lvl5pPr>
              <a:defRPr sz="2000">
                <a:latin typeface="바탕" panose="02030600000101010101" pitchFamily="18" charset="-127"/>
                <a:ea typeface="바탕" panose="02030600000101010101" pitchFamily="18" charset="-12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 baseline="0"/>
            </a:lvl8pPr>
            <a:lvl9pPr>
              <a:defRPr sz="2000" baseline="0"/>
            </a:lvl9pPr>
          </a:lstStyle>
          <a:p>
            <a:pPr lvl="0" rtl="0"/>
            <a:r>
              <a:rPr lang="ko-KR" altLang="en-US" noProof="0"/>
              <a:t>마스터 텍스트 스타일을 편집합니다</a:t>
            </a:r>
          </a:p>
          <a:p>
            <a:pPr lvl="1" rtl="0"/>
            <a:r>
              <a:rPr lang="ko-KR" altLang="en-US" noProof="0"/>
              <a:t>둘째 수준</a:t>
            </a:r>
          </a:p>
          <a:p>
            <a:pPr lvl="2" rtl="0"/>
            <a:r>
              <a:rPr lang="ko-KR" altLang="en-US" noProof="0"/>
              <a:t>셋째 수준</a:t>
            </a:r>
          </a:p>
          <a:p>
            <a:pPr lvl="3" rtl="0"/>
            <a:r>
              <a:rPr lang="ko-KR" altLang="en-US" noProof="0"/>
              <a:t>넷째 수준</a:t>
            </a:r>
          </a:p>
          <a:p>
            <a:pPr lvl="4" rtl="0"/>
            <a:r>
              <a:rPr lang="ko-KR" altLang="en-US" noProof="0"/>
              <a:t>다섯째 수준</a:t>
            </a:r>
            <a:endParaRPr lang="ko-KR" altLang="en-US" noProof="0" dirty="0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바탕" panose="02030600000101010101" pitchFamily="18" charset="-127"/>
                <a:ea typeface="바탕" panose="02030600000101010101" pitchFamily="18" charset="-127"/>
              </a:defRPr>
            </a:lvl1pPr>
          </a:lstStyle>
          <a:p>
            <a:r>
              <a:rPr lang="ko-KR" altLang="en-US"/>
              <a:t>바닥글 추가</a:t>
            </a:r>
            <a:endParaRPr lang="ko-KR" altLang="en-US" dirty="0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바탕" panose="02030600000101010101" pitchFamily="18" charset="-127"/>
                <a:ea typeface="바탕" panose="02030600000101010101" pitchFamily="18" charset="-127"/>
              </a:defRPr>
            </a:lvl1pPr>
          </a:lstStyle>
          <a:p>
            <a:fld id="{8B36D1D7-2FEE-4151-9C04-BBCB9CFF8184}" type="datetime4">
              <a:rPr lang="ko-KR" altLang="en-US" smtClean="0"/>
              <a:pPr/>
              <a:t>2025년 3월 18일</a:t>
            </a:fld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바탕" panose="02030600000101010101" pitchFamily="18" charset="-127"/>
                <a:ea typeface="바탕" panose="02030600000101010101" pitchFamily="18" charset="-127"/>
              </a:defRPr>
            </a:lvl1pPr>
          </a:lstStyle>
          <a:p>
            <a:fld id="{34C99D79-8A4B-4031-B1E0-AF26F8EDF2BC}" type="slidenum">
              <a:rPr lang="en-US" altLang="ko-KR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1859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바탕" panose="02030600000101010101" pitchFamily="18" charset="-127"/>
                <a:ea typeface="바탕" panose="02030600000101010101" pitchFamily="18" charset="-127"/>
              </a:defRPr>
            </a:lvl1pPr>
          </a:lstStyle>
          <a:p>
            <a:pPr rtl="0"/>
            <a:r>
              <a:rPr lang="ko-KR" altLang="en-US" noProof="0"/>
              <a:t>마스터 제목 스타일 편집</a:t>
            </a:r>
            <a:endParaRPr lang="ko-KR" altLang="en-US" noProof="0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바탕" panose="02030600000101010101" pitchFamily="18" charset="-127"/>
                <a:ea typeface="바탕" panose="02030600000101010101" pitchFamily="18" charset="-127"/>
              </a:defRPr>
            </a:lvl1pPr>
          </a:lstStyle>
          <a:p>
            <a:r>
              <a:rPr lang="ko-KR" altLang="en-US"/>
              <a:t>바닥글 추가</a:t>
            </a:r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바탕" panose="02030600000101010101" pitchFamily="18" charset="-127"/>
                <a:ea typeface="바탕" panose="02030600000101010101" pitchFamily="18" charset="-127"/>
              </a:defRPr>
            </a:lvl1pPr>
          </a:lstStyle>
          <a:p>
            <a:fld id="{FE27EC28-BF66-41A9-8A8A-B0B0214FD863}" type="datetime4">
              <a:rPr lang="ko-KR" altLang="en-US" smtClean="0"/>
              <a:pPr/>
              <a:t>2025년 3월 18일</a:t>
            </a:fld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바탕" panose="02030600000101010101" pitchFamily="18" charset="-127"/>
                <a:ea typeface="바탕" panose="02030600000101010101" pitchFamily="18" charset="-127"/>
              </a:defRPr>
            </a:lvl1pPr>
          </a:lstStyle>
          <a:p>
            <a:fld id="{34C99D79-8A4B-4031-B1E0-AF26F8EDF2BC}" type="slidenum">
              <a:rPr lang="en-US" altLang="ko-KR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11626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비어 있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아래쪽 그래픽"/>
          <p:cNvGrpSpPr/>
          <p:nvPr/>
        </p:nvGrpSpPr>
        <p:grpSpPr>
          <a:xfrm>
            <a:off x="1" y="5409217"/>
            <a:ext cx="12192000" cy="1462483"/>
            <a:chOff x="0" y="4056912"/>
            <a:chExt cx="9144000" cy="1096862"/>
          </a:xfrm>
        </p:grpSpPr>
        <p:sp>
          <p:nvSpPr>
            <p:cNvPr id="9" name="자유형 8"/>
            <p:cNvSpPr/>
            <p:nvPr/>
          </p:nvSpPr>
          <p:spPr bwMode="ltGray">
            <a:xfrm rot="5400000">
              <a:off x="4119794" y="119293"/>
              <a:ext cx="904412" cy="9144000"/>
            </a:xfrm>
            <a:custGeom>
              <a:avLst/>
              <a:gdLst/>
              <a:ahLst/>
              <a:cxnLst/>
              <a:rect l="l" t="t" r="r" b="b"/>
              <a:pathLst>
                <a:path w="904412" h="9144000">
                  <a:moveTo>
                    <a:pt x="0" y="0"/>
                  </a:moveTo>
                  <a:lnTo>
                    <a:pt x="904412" y="0"/>
                  </a:lnTo>
                  <a:lnTo>
                    <a:pt x="904412" y="9144000"/>
                  </a:lnTo>
                  <a:lnTo>
                    <a:pt x="391235" y="9144000"/>
                  </a:lnTo>
                  <a:cubicBezTo>
                    <a:pt x="445385" y="6730684"/>
                    <a:pt x="250230" y="1995757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ko-KR" altLang="en-US" sz="1800" noProof="0" dirty="0">
                <a:latin typeface="바탕" panose="02030600000101010101" pitchFamily="18" charset="-127"/>
                <a:ea typeface="바탕" panose="02030600000101010101" pitchFamily="18" charset="-127"/>
              </a:endParaRPr>
            </a:p>
          </p:txBody>
        </p:sp>
        <p:sp>
          <p:nvSpPr>
            <p:cNvPr id="10" name="직사각형 72"/>
            <p:cNvSpPr/>
            <p:nvPr/>
          </p:nvSpPr>
          <p:spPr bwMode="ltGray">
            <a:xfrm rot="5400000">
              <a:off x="4023569" y="33343"/>
              <a:ext cx="1096862" cy="9144000"/>
            </a:xfrm>
            <a:custGeom>
              <a:avLst/>
              <a:gdLst/>
              <a:ahLst/>
              <a:cxnLst/>
              <a:rect l="l" t="t" r="r" b="b"/>
              <a:pathLst>
                <a:path w="1096862" h="9144000">
                  <a:moveTo>
                    <a:pt x="1096861" y="9136375"/>
                  </a:moveTo>
                  <a:lnTo>
                    <a:pt x="1096861" y="0"/>
                  </a:lnTo>
                  <a:lnTo>
                    <a:pt x="1096862" y="0"/>
                  </a:lnTo>
                  <a:lnTo>
                    <a:pt x="1096862" y="9136375"/>
                  </a:lnTo>
                  <a:close/>
                  <a:moveTo>
                    <a:pt x="0" y="0"/>
                  </a:moveTo>
                  <a:lnTo>
                    <a:pt x="142171" y="0"/>
                  </a:lnTo>
                  <a:cubicBezTo>
                    <a:pt x="214017" y="532804"/>
                    <a:pt x="281641" y="1260834"/>
                    <a:pt x="340913" y="2087809"/>
                  </a:cubicBezTo>
                  <a:cubicBezTo>
                    <a:pt x="492781" y="4358443"/>
                    <a:pt x="587048" y="7374964"/>
                    <a:pt x="547354" y="9144000"/>
                  </a:cubicBezTo>
                  <a:lnTo>
                    <a:pt x="452132" y="9144000"/>
                  </a:lnTo>
                  <a:cubicBezTo>
                    <a:pt x="484963" y="4670358"/>
                    <a:pt x="240277" y="2482661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ko-KR" altLang="en-US" sz="1800" noProof="0" dirty="0">
                <a:latin typeface="바탕" panose="02030600000101010101" pitchFamily="18" charset="-127"/>
                <a:ea typeface="바탕" panose="02030600000101010101" pitchFamily="18" charset="-127"/>
              </a:endParaRPr>
            </a:p>
          </p:txBody>
        </p:sp>
      </p:grp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바탕" panose="02030600000101010101" pitchFamily="18" charset="-127"/>
                <a:ea typeface="바탕" panose="02030600000101010101" pitchFamily="18" charset="-127"/>
              </a:defRPr>
            </a:lvl1pPr>
          </a:lstStyle>
          <a:p>
            <a:r>
              <a:rPr lang="ko-KR" altLang="en-US"/>
              <a:t>바닥글 추가</a:t>
            </a:r>
            <a:endParaRPr lang="ko-KR" altLang="en-US" dirty="0"/>
          </a:p>
        </p:txBody>
      </p:sp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바탕" panose="02030600000101010101" pitchFamily="18" charset="-127"/>
                <a:ea typeface="바탕" panose="02030600000101010101" pitchFamily="18" charset="-127"/>
              </a:defRPr>
            </a:lvl1pPr>
          </a:lstStyle>
          <a:p>
            <a:fld id="{1F5E5C3A-9757-462A-9AF1-58D5CD3B9E7A}" type="datetime4">
              <a:rPr lang="ko-KR" altLang="en-US" smtClean="0"/>
              <a:pPr/>
              <a:t>2025년 3월 18일</a:t>
            </a:fld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바탕" panose="02030600000101010101" pitchFamily="18" charset="-127"/>
                <a:ea typeface="바탕" panose="02030600000101010101" pitchFamily="18" charset="-127"/>
              </a:defRPr>
            </a:lvl1pPr>
          </a:lstStyle>
          <a:p>
            <a:fld id="{34C99D79-8A4B-4031-B1E0-AF26F8EDF2BC}" type="slidenum">
              <a:rPr lang="en-US" altLang="ko-KR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7098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/>
          </a:bodyPr>
          <a:lstStyle>
            <a:lvl1pPr algn="l">
              <a:defRPr sz="3600" b="0">
                <a:latin typeface="바탕" panose="02030600000101010101" pitchFamily="18" charset="-127"/>
                <a:ea typeface="바탕" panose="02030600000101010101" pitchFamily="18" charset="-127"/>
              </a:defRPr>
            </a:lvl1pPr>
          </a:lstStyle>
          <a:p>
            <a:pPr rtl="0"/>
            <a:r>
              <a:rPr lang="ko-KR" altLang="en-US" noProof="0"/>
              <a:t>마스터 제목 스타일 편집</a:t>
            </a:r>
            <a:endParaRPr lang="ko-KR" altLang="en-US" noProof="0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876800" y="1600200"/>
            <a:ext cx="6096001" cy="4572000"/>
          </a:xfrm>
        </p:spPr>
        <p:txBody>
          <a:bodyPr rtlCol="0">
            <a:normAutofit/>
          </a:bodyPr>
          <a:lstStyle>
            <a:lvl1pPr>
              <a:defRPr sz="2800">
                <a:latin typeface="바탕" panose="02030600000101010101" pitchFamily="18" charset="-127"/>
                <a:ea typeface="바탕" panose="02030600000101010101" pitchFamily="18" charset="-127"/>
              </a:defRPr>
            </a:lvl1pPr>
            <a:lvl2pPr>
              <a:defRPr sz="2400">
                <a:latin typeface="바탕" panose="02030600000101010101" pitchFamily="18" charset="-127"/>
                <a:ea typeface="바탕" panose="02030600000101010101" pitchFamily="18" charset="-127"/>
              </a:defRPr>
            </a:lvl2pPr>
            <a:lvl3pPr>
              <a:defRPr sz="2000">
                <a:latin typeface="바탕" panose="02030600000101010101" pitchFamily="18" charset="-127"/>
                <a:ea typeface="바탕" panose="02030600000101010101" pitchFamily="18" charset="-127"/>
              </a:defRPr>
            </a:lvl3pPr>
            <a:lvl4pPr>
              <a:defRPr sz="2000">
                <a:latin typeface="바탕" panose="02030600000101010101" pitchFamily="18" charset="-127"/>
                <a:ea typeface="바탕" panose="02030600000101010101" pitchFamily="18" charset="-127"/>
              </a:defRPr>
            </a:lvl4pPr>
            <a:lvl5pPr>
              <a:defRPr sz="2000">
                <a:latin typeface="바탕" panose="02030600000101010101" pitchFamily="18" charset="-127"/>
                <a:ea typeface="바탕" panose="02030600000101010101" pitchFamily="18" charset="-127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ko-KR" altLang="en-US" noProof="0"/>
              <a:t>마스터 텍스트 스타일을 편집합니다</a:t>
            </a:r>
          </a:p>
          <a:p>
            <a:pPr lvl="1" rtl="0"/>
            <a:r>
              <a:rPr lang="ko-KR" altLang="en-US" noProof="0"/>
              <a:t>둘째 수준</a:t>
            </a:r>
          </a:p>
          <a:p>
            <a:pPr lvl="2" rtl="0"/>
            <a:r>
              <a:rPr lang="ko-KR" altLang="en-US" noProof="0"/>
              <a:t>셋째 수준</a:t>
            </a:r>
          </a:p>
          <a:p>
            <a:pPr lvl="3" rtl="0"/>
            <a:r>
              <a:rPr lang="ko-KR" altLang="en-US" noProof="0"/>
              <a:t>넷째 수준</a:t>
            </a:r>
          </a:p>
          <a:p>
            <a:pPr lvl="4" rtl="0"/>
            <a:r>
              <a:rPr lang="ko-KR" altLang="en-US" noProof="0"/>
              <a:t>다섯째 수준</a:t>
            </a:r>
            <a:endParaRPr lang="ko-KR" altLang="en-US" noProof="0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219200" y="1600202"/>
            <a:ext cx="3454400" cy="4571999"/>
          </a:xfrm>
        </p:spPr>
        <p:txBody>
          <a:bodyPr rtlCol="0">
            <a:normAutofit/>
          </a:bodyPr>
          <a:lstStyle>
            <a:lvl1pPr marL="0" indent="0">
              <a:buNone/>
              <a:defRPr sz="2800">
                <a:solidFill>
                  <a:schemeClr val="accent1">
                    <a:lumMod val="75000"/>
                  </a:schemeClr>
                </a:solidFill>
                <a:latin typeface="바탕" panose="02030600000101010101" pitchFamily="18" charset="-127"/>
                <a:ea typeface="바탕" panose="02030600000101010101" pitchFamily="18" charset="-127"/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 rtl="0"/>
            <a:r>
              <a:rPr lang="ko-KR" altLang="en-US" noProof="0"/>
              <a:t>마스터 텍스트 스타일을 편집합니다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바탕" panose="02030600000101010101" pitchFamily="18" charset="-127"/>
                <a:ea typeface="바탕" panose="02030600000101010101" pitchFamily="18" charset="-127"/>
              </a:defRPr>
            </a:lvl1pPr>
          </a:lstStyle>
          <a:p>
            <a:r>
              <a:rPr lang="ko-KR" altLang="en-US"/>
              <a:t>바닥글 추가</a:t>
            </a:r>
            <a:endParaRPr lang="ko-KR" altLang="en-US" dirty="0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바탕" panose="02030600000101010101" pitchFamily="18" charset="-127"/>
                <a:ea typeface="바탕" panose="02030600000101010101" pitchFamily="18" charset="-127"/>
              </a:defRPr>
            </a:lvl1pPr>
          </a:lstStyle>
          <a:p>
            <a:fld id="{DACC1278-B0E8-4E4D-947A-EA4B8481ACD9}" type="datetime4">
              <a:rPr lang="ko-KR" altLang="en-US" smtClean="0"/>
              <a:pPr/>
              <a:t>2025년 3월 18일</a:t>
            </a:fld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바탕" panose="02030600000101010101" pitchFamily="18" charset="-127"/>
                <a:ea typeface="바탕" panose="02030600000101010101" pitchFamily="18" charset="-127"/>
              </a:defRPr>
            </a:lvl1pPr>
          </a:lstStyle>
          <a:p>
            <a:fld id="{34C99D79-8A4B-4031-B1E0-AF26F8EDF2BC}" type="slidenum">
              <a:rPr lang="en-US" altLang="ko-KR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6143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 rtlCol="0" anchor="b">
            <a:normAutofit/>
          </a:bodyPr>
          <a:lstStyle>
            <a:lvl1pPr algn="l">
              <a:defRPr sz="3600" b="0">
                <a:latin typeface="바탕" panose="02030600000101010101" pitchFamily="18" charset="-127"/>
                <a:ea typeface="바탕" panose="02030600000101010101" pitchFamily="18" charset="-127"/>
              </a:defRPr>
            </a:lvl1pPr>
          </a:lstStyle>
          <a:p>
            <a:pPr rtl="0"/>
            <a:r>
              <a:rPr lang="ko-KR" altLang="en-US" noProof="0"/>
              <a:t>마스터 제목 스타일 편집</a:t>
            </a:r>
            <a:endParaRPr lang="ko-KR" altLang="en-US" noProof="0" dirty="0"/>
          </a:p>
        </p:txBody>
      </p:sp>
      <p:sp>
        <p:nvSpPr>
          <p:cNvPr id="3" name="그림 개체 틀 2" descr="이미지를 추가할 수 있는 빈 개체 틀입니다. 개체 틀을 클릭하고 추가할 이미지를 선택하세요."/>
          <p:cNvSpPr>
            <a:spLocks noGrp="1"/>
          </p:cNvSpPr>
          <p:nvPr>
            <p:ph type="pic" idx="1"/>
          </p:nvPr>
        </p:nvSpPr>
        <p:spPr>
          <a:xfrm>
            <a:off x="1219205" y="1600200"/>
            <a:ext cx="6705596" cy="3657600"/>
          </a:xfrm>
          <a:prstGeom prst="roundRect">
            <a:avLst>
              <a:gd name="adj" fmla="val 3098"/>
            </a:avLst>
          </a:prstGeom>
        </p:spPr>
        <p:txBody>
          <a:bodyPr rtlCol="0">
            <a:normAutofit/>
          </a:bodyPr>
          <a:lstStyle>
            <a:lvl1pPr marL="0" indent="0">
              <a:buNone/>
              <a:defRPr sz="2700">
                <a:latin typeface="바탕" panose="02030600000101010101" pitchFamily="18" charset="-127"/>
                <a:ea typeface="바탕" panose="02030600000101010101" pitchFamily="18" charset="-127"/>
              </a:defRPr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pPr rtl="0"/>
            <a:r>
              <a:rPr lang="ko-KR" altLang="en-US" noProof="0"/>
              <a:t>그림을 추가하려면 아이콘을 클릭하십시오</a:t>
            </a:r>
            <a:endParaRPr lang="en-US" altLang="ko-KR" noProof="0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128000" y="1600200"/>
            <a:ext cx="2844800" cy="3759200"/>
          </a:xfrm>
        </p:spPr>
        <p:txBody>
          <a:bodyPr rtlCol="0" anchor="b">
            <a:normAutofit/>
          </a:bodyPr>
          <a:lstStyle>
            <a:lvl1pPr marL="0" indent="0">
              <a:buNone/>
              <a:defRPr sz="2800">
                <a:solidFill>
                  <a:schemeClr val="accent1">
                    <a:lumMod val="75000"/>
                  </a:schemeClr>
                </a:solidFill>
                <a:latin typeface="바탕" panose="02030600000101010101" pitchFamily="18" charset="-127"/>
                <a:ea typeface="바탕" panose="02030600000101010101" pitchFamily="18" charset="-127"/>
              </a:defRPr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 rtl="0"/>
            <a:r>
              <a:rPr lang="ko-KR" altLang="en-US" noProof="0"/>
              <a:t>마스터 텍스트 스타일을 편집합니다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latin typeface="바탕" panose="02030600000101010101" pitchFamily="18" charset="-127"/>
                <a:ea typeface="바탕" panose="02030600000101010101" pitchFamily="18" charset="-127"/>
              </a:defRPr>
            </a:lvl1pPr>
          </a:lstStyle>
          <a:p>
            <a:r>
              <a:rPr lang="ko-KR" altLang="en-US"/>
              <a:t>바닥글 추가</a:t>
            </a:r>
            <a:endParaRPr lang="ko-KR" altLang="en-US" dirty="0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바탕" panose="02030600000101010101" pitchFamily="18" charset="-127"/>
                <a:ea typeface="바탕" panose="02030600000101010101" pitchFamily="18" charset="-127"/>
              </a:defRPr>
            </a:lvl1pPr>
          </a:lstStyle>
          <a:p>
            <a:fld id="{44128327-D16B-488E-A45A-B6936C869378}" type="datetime4">
              <a:rPr lang="ko-KR" altLang="en-US" smtClean="0"/>
              <a:pPr/>
              <a:t>2025년 3월 18일</a:t>
            </a:fld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latin typeface="바탕" panose="02030600000101010101" pitchFamily="18" charset="-127"/>
                <a:ea typeface="바탕" panose="02030600000101010101" pitchFamily="18" charset="-127"/>
              </a:defRPr>
            </a:lvl1pPr>
          </a:lstStyle>
          <a:p>
            <a:fld id="{34C99D79-8A4B-4031-B1E0-AF26F8EDF2BC}" type="slidenum">
              <a:rPr lang="en-US" altLang="ko-KR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1374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아래쪽 그래픽"/>
          <p:cNvGrpSpPr/>
          <p:nvPr/>
        </p:nvGrpSpPr>
        <p:grpSpPr>
          <a:xfrm>
            <a:off x="1" y="5409217"/>
            <a:ext cx="12192000" cy="1462483"/>
            <a:chOff x="0" y="4056912"/>
            <a:chExt cx="9144000" cy="1096862"/>
          </a:xfrm>
        </p:grpSpPr>
        <p:sp>
          <p:nvSpPr>
            <p:cNvPr id="21" name="자유형 20"/>
            <p:cNvSpPr/>
            <p:nvPr/>
          </p:nvSpPr>
          <p:spPr bwMode="ltGray">
            <a:xfrm rot="5400000">
              <a:off x="4119794" y="119293"/>
              <a:ext cx="904412" cy="9144000"/>
            </a:xfrm>
            <a:custGeom>
              <a:avLst/>
              <a:gdLst/>
              <a:ahLst/>
              <a:cxnLst/>
              <a:rect l="l" t="t" r="r" b="b"/>
              <a:pathLst>
                <a:path w="904412" h="9144000">
                  <a:moveTo>
                    <a:pt x="0" y="0"/>
                  </a:moveTo>
                  <a:lnTo>
                    <a:pt x="904412" y="0"/>
                  </a:lnTo>
                  <a:lnTo>
                    <a:pt x="904412" y="9144000"/>
                  </a:lnTo>
                  <a:lnTo>
                    <a:pt x="391235" y="9144000"/>
                  </a:lnTo>
                  <a:cubicBezTo>
                    <a:pt x="445385" y="6730684"/>
                    <a:pt x="250230" y="1995757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ko-KR" altLang="en-US" sz="1800" noProof="0" dirty="0">
                <a:latin typeface="바탕" panose="02030600000101010101" pitchFamily="18" charset="-127"/>
                <a:ea typeface="바탕" panose="02030600000101010101" pitchFamily="18" charset="-127"/>
              </a:endParaRPr>
            </a:p>
          </p:txBody>
        </p:sp>
        <p:sp>
          <p:nvSpPr>
            <p:cNvPr id="18" name="직사각형 72"/>
            <p:cNvSpPr/>
            <p:nvPr/>
          </p:nvSpPr>
          <p:spPr bwMode="ltGray">
            <a:xfrm rot="5400000">
              <a:off x="4023569" y="33343"/>
              <a:ext cx="1096862" cy="9144000"/>
            </a:xfrm>
            <a:custGeom>
              <a:avLst/>
              <a:gdLst/>
              <a:ahLst/>
              <a:cxnLst/>
              <a:rect l="l" t="t" r="r" b="b"/>
              <a:pathLst>
                <a:path w="1096862" h="9144000">
                  <a:moveTo>
                    <a:pt x="1096861" y="9136375"/>
                  </a:moveTo>
                  <a:lnTo>
                    <a:pt x="1096861" y="0"/>
                  </a:lnTo>
                  <a:lnTo>
                    <a:pt x="1096862" y="0"/>
                  </a:lnTo>
                  <a:lnTo>
                    <a:pt x="1096862" y="9136375"/>
                  </a:lnTo>
                  <a:close/>
                  <a:moveTo>
                    <a:pt x="0" y="0"/>
                  </a:moveTo>
                  <a:lnTo>
                    <a:pt x="142171" y="0"/>
                  </a:lnTo>
                  <a:cubicBezTo>
                    <a:pt x="214017" y="532804"/>
                    <a:pt x="281641" y="1260834"/>
                    <a:pt x="340913" y="2087809"/>
                  </a:cubicBezTo>
                  <a:cubicBezTo>
                    <a:pt x="492781" y="4358443"/>
                    <a:pt x="587048" y="7374964"/>
                    <a:pt x="547354" y="9144000"/>
                  </a:cubicBezTo>
                  <a:lnTo>
                    <a:pt x="452132" y="9144000"/>
                  </a:lnTo>
                  <a:cubicBezTo>
                    <a:pt x="484963" y="4670358"/>
                    <a:pt x="240277" y="2482661"/>
                    <a:pt x="0" y="0"/>
                  </a:cubicBezTo>
                  <a:close/>
                </a:path>
              </a:pathLst>
            </a:custGeom>
            <a:solidFill>
              <a:schemeClr val="tx1">
                <a:alpha val="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ko-KR" altLang="en-US" sz="1800" noProof="0" dirty="0">
                <a:latin typeface="바탕" panose="02030600000101010101" pitchFamily="18" charset="-127"/>
                <a:ea typeface="바탕" panose="02030600000101010101" pitchFamily="18" charset="-127"/>
              </a:endParaRPr>
            </a:p>
          </p:txBody>
        </p:sp>
      </p:grpSp>
      <p:grpSp>
        <p:nvGrpSpPr>
          <p:cNvPr id="7" name="사각형"/>
          <p:cNvGrpSpPr/>
          <p:nvPr/>
        </p:nvGrpSpPr>
        <p:grpSpPr>
          <a:xfrm>
            <a:off x="1" y="800552"/>
            <a:ext cx="1063300" cy="524183"/>
            <a:chOff x="0" y="452558"/>
            <a:chExt cx="914400" cy="524182"/>
          </a:xfrm>
        </p:grpSpPr>
        <p:sp>
          <p:nvSpPr>
            <p:cNvPr id="8" name="모서리가 둥근 직사각형 7"/>
            <p:cNvSpPr/>
            <p:nvPr/>
          </p:nvSpPr>
          <p:spPr>
            <a:xfrm>
              <a:off x="591671" y="452558"/>
              <a:ext cx="322729" cy="524180"/>
            </a:xfrm>
            <a:prstGeom prst="round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ko-KR" altLang="en-US" sz="1800" noProof="0" dirty="0">
                <a:latin typeface="바탕" panose="02030600000101010101" pitchFamily="18" charset="-127"/>
                <a:ea typeface="바탕" panose="02030600000101010101" pitchFamily="18" charset="-127"/>
              </a:endParaRPr>
            </a:p>
          </p:txBody>
        </p:sp>
        <p:sp>
          <p:nvSpPr>
            <p:cNvPr id="9" name="모서리가 둥근 직사각형 8"/>
            <p:cNvSpPr/>
            <p:nvPr/>
          </p:nvSpPr>
          <p:spPr>
            <a:xfrm>
              <a:off x="215154" y="452558"/>
              <a:ext cx="322729" cy="524180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ko-KR" altLang="en-US" sz="1800" noProof="0" dirty="0">
                <a:latin typeface="바탕" panose="02030600000101010101" pitchFamily="18" charset="-127"/>
                <a:ea typeface="바탕" panose="02030600000101010101" pitchFamily="18" charset="-127"/>
              </a:endParaRPr>
            </a:p>
          </p:txBody>
        </p:sp>
        <p:sp>
          <p:nvSpPr>
            <p:cNvPr id="10" name="양쪽 모서리가 둥근 사각형 9"/>
            <p:cNvSpPr/>
            <p:nvPr/>
          </p:nvSpPr>
          <p:spPr>
            <a:xfrm rot="5400000">
              <a:off x="-181408" y="633966"/>
              <a:ext cx="524182" cy="161366"/>
            </a:xfrm>
            <a:prstGeom prst="round2SameRect">
              <a:avLst>
                <a:gd name="adj1" fmla="val 291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ko-KR" altLang="en-US" sz="1800" noProof="0" dirty="0">
                <a:latin typeface="바탕" panose="02030600000101010101" pitchFamily="18" charset="-127"/>
                <a:ea typeface="바탕" panose="02030600000101010101" pitchFamily="18" charset="-127"/>
              </a:endParaRPr>
            </a:p>
          </p:txBody>
        </p:sp>
      </p:grpSp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1219201" y="152400"/>
            <a:ext cx="9753600" cy="12954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pPr rtl="0"/>
            <a:r>
              <a:rPr lang="ko-KR" altLang="en-US" noProof="0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1219201" y="1600200"/>
            <a:ext cx="9753600" cy="45720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 rtl="0"/>
            <a:r>
              <a:rPr lang="ko-KR" altLang="en-US" noProof="0" dirty="0"/>
              <a:t>마스터 텍스트 스타일을 편집하려면 클릭하세요</a:t>
            </a:r>
            <a:r>
              <a:rPr lang="en-US" altLang="ko-KR" noProof="0" dirty="0"/>
              <a:t>.</a:t>
            </a:r>
          </a:p>
          <a:p>
            <a:pPr lvl="1" rtl="0"/>
            <a:r>
              <a:rPr lang="ko-KR" altLang="en-US" noProof="0" dirty="0"/>
              <a:t>둘째 수준</a:t>
            </a:r>
          </a:p>
          <a:p>
            <a:pPr lvl="2" rtl="0"/>
            <a:r>
              <a:rPr lang="ko-KR" altLang="en-US" noProof="0" dirty="0"/>
              <a:t>셋째 수준</a:t>
            </a:r>
          </a:p>
          <a:p>
            <a:pPr lvl="3" rtl="0"/>
            <a:r>
              <a:rPr lang="ko-KR" altLang="en-US" noProof="0" dirty="0"/>
              <a:t>넷째 수준</a:t>
            </a:r>
          </a:p>
          <a:p>
            <a:pPr lvl="4" rtl="0"/>
            <a:r>
              <a:rPr lang="ko-KR" altLang="en-US" noProof="0" dirty="0"/>
              <a:t>다섯째 수준</a:t>
            </a: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1219201" y="6448425"/>
            <a:ext cx="8290560" cy="180976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l">
              <a:defRPr sz="1200">
                <a:solidFill>
                  <a:schemeClr val="tx1"/>
                </a:solidFill>
                <a:latin typeface="바탕" panose="02030600000101010101" pitchFamily="18" charset="-127"/>
                <a:ea typeface="바탕" panose="02030600000101010101" pitchFamily="18" charset="-127"/>
              </a:defRPr>
            </a:lvl1pPr>
          </a:lstStyle>
          <a:p>
            <a:r>
              <a:rPr lang="ko-KR" altLang="en-US"/>
              <a:t>바닥글 추가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9550400" y="6448425"/>
            <a:ext cx="1422400" cy="180976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200">
                <a:solidFill>
                  <a:schemeClr val="tx1"/>
                </a:solidFill>
                <a:latin typeface="바탕" panose="02030600000101010101" pitchFamily="18" charset="-127"/>
                <a:ea typeface="바탕" panose="02030600000101010101" pitchFamily="18" charset="-127"/>
              </a:defRPr>
            </a:lvl1pPr>
          </a:lstStyle>
          <a:p>
            <a:fld id="{B657736C-27EB-44E1-8D70-660B1CACE8A6}" type="datetime4">
              <a:rPr lang="ko-KR" altLang="en-US" smtClean="0"/>
              <a:pPr/>
              <a:t>2025년 3월 18일</a:t>
            </a:fld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11074400" y="6448425"/>
            <a:ext cx="812800" cy="180976"/>
          </a:xfrm>
          <a:prstGeom prst="rect">
            <a:avLst/>
          </a:prstGeom>
        </p:spPr>
        <p:txBody>
          <a:bodyPr vert="horz" lIns="121899" tIns="60949" rIns="121899" bIns="60949" rtlCol="0" anchor="ctr"/>
          <a:lstStyle>
            <a:lvl1pPr algn="r">
              <a:defRPr sz="1200">
                <a:solidFill>
                  <a:schemeClr val="tx1"/>
                </a:solidFill>
                <a:latin typeface="바탕" panose="02030600000101010101" pitchFamily="18" charset="-127"/>
                <a:ea typeface="바탕" panose="02030600000101010101" pitchFamily="18" charset="-127"/>
              </a:defRPr>
            </a:lvl1pPr>
          </a:lstStyle>
          <a:p>
            <a:fld id="{34C99D79-8A4B-4031-B1E0-AF26F8EDF2BC}" type="slidenum">
              <a:rPr lang="en-US" altLang="ko-KR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8067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1218987" rtl="0" eaLnBrk="1" latinLnBrk="1" hangingPunct="1">
        <a:spcBef>
          <a:spcPct val="0"/>
        </a:spcBef>
        <a:buNone/>
        <a:defRPr sz="3600" kern="1200">
          <a:solidFill>
            <a:schemeClr val="tx1"/>
          </a:solidFill>
          <a:latin typeface="바탕" panose="02030600000101010101" pitchFamily="18" charset="-127"/>
          <a:ea typeface="바탕" panose="02030600000101010101" pitchFamily="18" charset="-127"/>
          <a:cs typeface="+mj-cs"/>
        </a:defRPr>
      </a:lvl1pPr>
    </p:titleStyle>
    <p:bodyStyle>
      <a:lvl1pPr marL="304747" indent="-304747" algn="l" defTabSz="1218987" rtl="0" eaLnBrk="1" latinLnBrk="1" hangingPunct="1">
        <a:lnSpc>
          <a:spcPct val="90000"/>
        </a:lnSpc>
        <a:spcBef>
          <a:spcPts val="1800"/>
        </a:spcBef>
        <a:buClr>
          <a:schemeClr val="accent1">
            <a:lumMod val="75000"/>
          </a:schemeClr>
        </a:buClr>
        <a:buFont typeface="Arial" pitchFamily="34" charset="0"/>
        <a:buChar char="•"/>
        <a:defRPr sz="2800" kern="1200">
          <a:solidFill>
            <a:schemeClr val="tx1"/>
          </a:solidFill>
          <a:latin typeface="바탕" panose="02030600000101010101" pitchFamily="18" charset="-127"/>
          <a:ea typeface="바탕" panose="02030600000101010101" pitchFamily="18" charset="-127"/>
          <a:cs typeface="+mn-cs"/>
        </a:defRPr>
      </a:lvl1pPr>
      <a:lvl2pPr marL="755772" indent="-304747" algn="l" defTabSz="1218987" rtl="0" eaLnBrk="1" latinLnBrk="1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Font typeface="Arial" pitchFamily="34" charset="0"/>
        <a:buChar char="–"/>
        <a:defRPr sz="2400" kern="1200">
          <a:solidFill>
            <a:schemeClr val="tx1"/>
          </a:solidFill>
          <a:latin typeface="바탕" panose="02030600000101010101" pitchFamily="18" charset="-127"/>
          <a:ea typeface="바탕" panose="02030600000101010101" pitchFamily="18" charset="-127"/>
          <a:cs typeface="+mn-cs"/>
        </a:defRPr>
      </a:lvl2pPr>
      <a:lvl3pPr marL="1206797" indent="-304747" algn="l" defTabSz="1218987" rtl="0" eaLnBrk="1" latinLnBrk="1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바탕" panose="02030600000101010101" pitchFamily="18" charset="-127"/>
          <a:ea typeface="바탕" panose="02030600000101010101" pitchFamily="18" charset="-127"/>
          <a:cs typeface="+mn-cs"/>
        </a:defRPr>
      </a:lvl3pPr>
      <a:lvl4pPr marL="1657822" indent="-304747" algn="l" defTabSz="1218987" rtl="0" eaLnBrk="1" latinLnBrk="1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바탕" panose="02030600000101010101" pitchFamily="18" charset="-127"/>
          <a:ea typeface="바탕" panose="02030600000101010101" pitchFamily="18" charset="-127"/>
          <a:cs typeface="+mn-cs"/>
        </a:defRPr>
      </a:lvl4pPr>
      <a:lvl5pPr marL="2108847" indent="-304747" algn="l" defTabSz="1218987" rtl="0" eaLnBrk="1" latinLnBrk="1" hangingPunct="1">
        <a:lnSpc>
          <a:spcPct val="90000"/>
        </a:lnSpc>
        <a:spcBef>
          <a:spcPts val="800"/>
        </a:spcBef>
        <a:buClr>
          <a:schemeClr val="accent1">
            <a:lumMod val="75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바탕" panose="02030600000101010101" pitchFamily="18" charset="-127"/>
          <a:ea typeface="바탕" panose="02030600000101010101" pitchFamily="18" charset="-127"/>
          <a:cs typeface="+mn-cs"/>
        </a:defRPr>
      </a:lvl5pPr>
      <a:lvl6pPr marL="2559872" indent="-304747" algn="l" defTabSz="1218987" rtl="0" eaLnBrk="1" latinLnBrk="1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3010897" indent="-304747" algn="l" defTabSz="1218987" rtl="0" eaLnBrk="1" latinLnBrk="1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61922" indent="-304747" algn="l" defTabSz="1218987" rtl="0" eaLnBrk="1" latinLnBrk="1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912947" indent="-304747" algn="l" defTabSz="1218987" rtl="0" eaLnBrk="1" latinLnBrk="1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3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ko.wikipedia.org/wiki/%EC%BD%9C%EB%A0%88%EC%8A%A4%ED%85%8C%EB%A1%A4" TargetMode="External"/><Relationship Id="rId2" Type="http://schemas.openxmlformats.org/officeDocument/2006/relationships/hyperlink" Target="https://ko.wikipedia.org/wiki/%EB%8B%B9%EB%87%A8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ko.wikipedia.org/wiki/%EA%B2%8C%EC%8B%A4%EC%97%BC" TargetMode="External"/><Relationship Id="rId4" Type="http://schemas.openxmlformats.org/officeDocument/2006/relationships/hyperlink" Target="https://ko.wikipedia.org/wiki/%EB%8C%80%EC%9E%A5%EC%95%94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terms.naver.com/entry.naver?docId=926835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terms.naver.com/entry.naver?docId=3566779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ko-KR" altLang="en-US" dirty="0">
                <a:solidFill>
                  <a:srgbClr val="00B05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당뇨관리와 당뇨식단 </a:t>
            </a:r>
          </a:p>
        </p:txBody>
      </p:sp>
      <p:sp>
        <p:nvSpPr>
          <p:cNvPr id="3" name="부제 2"/>
          <p:cNvSpPr>
            <a:spLocks noGrp="1"/>
          </p:cNvSpPr>
          <p:nvPr>
            <p:ph type="subTitle" idx="1"/>
          </p:nvPr>
        </p:nvSpPr>
        <p:spPr>
          <a:xfrm>
            <a:off x="1828801" y="1988816"/>
            <a:ext cx="9144000" cy="886344"/>
          </a:xfrm>
        </p:spPr>
        <p:txBody>
          <a:bodyPr rtlCol="0">
            <a:normAutofit fontScale="85000" lnSpcReduction="20000"/>
          </a:bodyPr>
          <a:lstStyle/>
          <a:p>
            <a:pPr algn="ctr" rtl="0"/>
            <a:r>
              <a:rPr lang="ko-KR" altLang="en-US" dirty="0">
                <a:solidFill>
                  <a:srgbClr val="7030A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혈당관리</a:t>
            </a:r>
            <a:r>
              <a:rPr lang="en-US" altLang="ko-KR" dirty="0">
                <a:solidFill>
                  <a:srgbClr val="7030A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, </a:t>
            </a:r>
            <a:r>
              <a:rPr lang="ko-KR" altLang="en-US" dirty="0">
                <a:solidFill>
                  <a:srgbClr val="7030A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밥한 숟가락 줄이고</a:t>
            </a:r>
            <a:r>
              <a:rPr lang="en-US" altLang="ko-KR" dirty="0">
                <a:solidFill>
                  <a:srgbClr val="7030A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, </a:t>
            </a:r>
            <a:r>
              <a:rPr lang="ko-KR" altLang="en-US" dirty="0">
                <a:solidFill>
                  <a:srgbClr val="7030A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고기한점 더 먹어요</a:t>
            </a:r>
            <a:r>
              <a:rPr lang="en-US" altLang="ko-KR" dirty="0">
                <a:solidFill>
                  <a:srgbClr val="7030A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.</a:t>
            </a:r>
          </a:p>
          <a:p>
            <a:pPr algn="r" rtl="0"/>
            <a:r>
              <a:rPr lang="en-US" altLang="ko-KR" dirty="0">
                <a:solidFill>
                  <a:srgbClr val="7030A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- </a:t>
            </a:r>
            <a:r>
              <a:rPr lang="ko-KR" altLang="en-US" dirty="0">
                <a:solidFill>
                  <a:srgbClr val="7030A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예은예슬맘 </a:t>
            </a:r>
            <a:r>
              <a:rPr lang="en-US" altLang="ko-KR" dirty="0">
                <a:solidFill>
                  <a:srgbClr val="7030A0"/>
                </a:solidFill>
                <a:latin typeface="바탕" panose="02030600000101010101" pitchFamily="18" charset="-127"/>
                <a:ea typeface="바탕" panose="02030600000101010101" pitchFamily="18" charset="-127"/>
              </a:rPr>
              <a:t>-</a:t>
            </a:r>
            <a:endParaRPr lang="ko-KR" altLang="en-US" dirty="0">
              <a:solidFill>
                <a:srgbClr val="7030A0"/>
              </a:solidFill>
              <a:latin typeface="바탕" panose="02030600000101010101" pitchFamily="18" charset="-127"/>
              <a:ea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0183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3395F7CF-F40C-72C3-69CF-5A03C29C7B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1" y="1290918"/>
            <a:ext cx="9753600" cy="4881282"/>
          </a:xfrm>
        </p:spPr>
        <p:txBody>
          <a:bodyPr/>
          <a:lstStyle/>
          <a:p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6)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식품성분표를 잘 활용한다</a:t>
            </a:r>
            <a:endParaRPr lang="en-US" altLang="ko-KR" dirty="0">
              <a:latin typeface="돋움" panose="020B0600000101010101" pitchFamily="50" charset="-127"/>
              <a:ea typeface="돋움" panose="020B0600000101010101" pitchFamily="50" charset="-127"/>
            </a:endParaRPr>
          </a:p>
          <a:p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(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탄수화물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,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당류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,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나트륨 낮은 재료활용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)</a:t>
            </a:r>
            <a:endParaRPr lang="ko-KR" altLang="en-US" dirty="0"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065CBCE9-381D-183A-D2CA-C6580272BF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110" y="2384611"/>
            <a:ext cx="2567356" cy="3425358"/>
          </a:xfrm>
          <a:prstGeom prst="rect">
            <a:avLst/>
          </a:prstGeom>
        </p:spPr>
      </p:pic>
      <p:pic>
        <p:nvPicPr>
          <p:cNvPr id="3076" name="Picture 4" descr="Image">
            <a:extLst>
              <a:ext uri="{FF2B5EF4-FFF2-40B4-BE49-F238E27FC236}">
                <a16:creationId xmlns:a16="http://schemas.microsoft.com/office/drawing/2014/main" id="{827544F2-04C8-BC68-1081-D182260FC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287" y="2386828"/>
            <a:ext cx="2567356" cy="3423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5793DCEC-3551-435A-EC76-54503861BC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6454" y="2891536"/>
            <a:ext cx="4816783" cy="241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727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F61F30A-1CE6-4D61-35E0-EAF81E46EC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7107" y="1541207"/>
            <a:ext cx="9110078" cy="4725122"/>
          </a:xfrm>
        </p:spPr>
        <p:txBody>
          <a:bodyPr/>
          <a:lstStyle/>
          <a:p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7.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식후 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20~30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분 산책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,  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꾸준히 할 수 있는 운동을 한다</a:t>
            </a:r>
            <a:endParaRPr lang="en-US" altLang="ko-KR" dirty="0">
              <a:latin typeface="돋움" panose="020B0600000101010101" pitchFamily="50" charset="-127"/>
              <a:ea typeface="돋움" panose="020B0600000101010101" pitchFamily="50" charset="-127"/>
            </a:endParaRPr>
          </a:p>
          <a:p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Ex)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산책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,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등산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, 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대중교통이용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,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배드민턴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,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수영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,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농구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, </a:t>
            </a:r>
            <a:r>
              <a:rPr lang="ko-KR" altLang="en-US" dirty="0" err="1">
                <a:latin typeface="돋움" panose="020B0600000101010101" pitchFamily="50" charset="-127"/>
                <a:ea typeface="돋움" panose="020B0600000101010101" pitchFamily="50" charset="-127"/>
              </a:rPr>
              <a:t>줄넘기등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 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1B43DF84-BAF2-A05B-D99C-B2ED9BBCB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185" y="3429000"/>
            <a:ext cx="4268738" cy="2437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25D45603-0B7A-7B34-5724-A28F4C4C1D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506382"/>
            <a:ext cx="2402541" cy="215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96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EB6DEDC-6392-7294-B3F9-D9527C52E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9199" y="502024"/>
            <a:ext cx="9888071" cy="1604102"/>
          </a:xfrm>
        </p:spPr>
        <p:txBody>
          <a:bodyPr>
            <a:normAutofit fontScale="90000"/>
          </a:bodyPr>
          <a:lstStyle/>
          <a:p>
            <a:pPr>
              <a:lnSpc>
                <a:spcPct val="200000"/>
              </a:lnSpc>
            </a:pPr>
            <a:r>
              <a:rPr lang="en-US" altLang="ko-KR" sz="1800" kern="100" dirty="0">
                <a:latin typeface="굴림" panose="020B0600000101010101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8</a:t>
            </a:r>
            <a:r>
              <a:rPr lang="en-US" altLang="ko-KR" sz="2000" kern="100" dirty="0">
                <a:effectLst/>
                <a:latin typeface="굴림" panose="020B0600000101010101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  <a:t>)</a:t>
            </a:r>
            <a:r>
              <a:rPr lang="ko-KR" altLang="ko-KR" sz="2000" kern="100" dirty="0">
                <a:effectLst/>
                <a:latin typeface="맑은 고딕" panose="020B0503020000020004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물</a:t>
            </a:r>
            <a:r>
              <a:rPr lang="en-US" altLang="ko-KR" sz="2000" kern="100" dirty="0">
                <a:effectLst/>
                <a:latin typeface="맑은 고딕" panose="020B0503020000020004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, </a:t>
            </a:r>
            <a:r>
              <a:rPr lang="ko-KR" altLang="ko-KR" sz="2000" kern="100" dirty="0">
                <a:effectLst/>
                <a:latin typeface="맑은 고딕" panose="020B0503020000020004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차를 즐겨 마신다</a:t>
            </a:r>
            <a:r>
              <a:rPr lang="en-US" altLang="ko-KR" sz="2000" kern="100" dirty="0">
                <a:effectLst/>
                <a:latin typeface="맑은 고딕" panose="020B0503020000020004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.(</a:t>
            </a:r>
            <a:r>
              <a:rPr lang="ko-KR" altLang="en-US" sz="2000" kern="100" dirty="0">
                <a:effectLst/>
                <a:latin typeface="맑은 고딕" panose="020B0503020000020004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보리차</a:t>
            </a:r>
            <a:r>
              <a:rPr lang="en-US" altLang="ko-KR" sz="2000" kern="100" dirty="0">
                <a:effectLst/>
                <a:latin typeface="맑은 고딕" panose="020B0503020000020004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,</a:t>
            </a:r>
            <a:r>
              <a:rPr lang="ko-KR" altLang="en-US" sz="2000" kern="100" dirty="0">
                <a:effectLst/>
                <a:latin typeface="맑은 고딕" panose="020B0503020000020004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페퍼민트</a:t>
            </a:r>
            <a:r>
              <a:rPr lang="en-US" altLang="ko-KR" sz="2000" kern="100" dirty="0">
                <a:effectLst/>
                <a:latin typeface="맑은 고딕" panose="020B0503020000020004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,</a:t>
            </a:r>
            <a:r>
              <a:rPr lang="ko-KR" altLang="en-US" sz="2000" kern="100" dirty="0" err="1">
                <a:latin typeface="맑은 고딕" panose="020B0503020000020004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캐모마일</a:t>
            </a:r>
            <a:r>
              <a:rPr lang="en-US" altLang="ko-KR" sz="2000" kern="100" dirty="0">
                <a:latin typeface="맑은 고딕" panose="020B0503020000020004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 </a:t>
            </a:r>
            <a:r>
              <a:rPr lang="ko-KR" altLang="en-US" sz="2000" kern="100" dirty="0">
                <a:latin typeface="맑은 고딕" panose="020B0503020000020004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녹차</a:t>
            </a:r>
            <a:r>
              <a:rPr lang="en-US" altLang="ko-KR" sz="2000" kern="100" dirty="0">
                <a:latin typeface="맑은 고딕" panose="020B0503020000020004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,</a:t>
            </a:r>
            <a:r>
              <a:rPr lang="ko-KR" altLang="en-US" sz="2000" kern="100" dirty="0" err="1">
                <a:latin typeface="맑은 고딕" panose="020B0503020000020004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등등등</a:t>
            </a:r>
            <a:r>
              <a:rPr lang="en-US" altLang="ko-KR" sz="2000" kern="100" dirty="0">
                <a:latin typeface="맑은 고딕" panose="020B0503020000020004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)</a:t>
            </a:r>
            <a:br>
              <a:rPr lang="en-US" altLang="ko-KR" sz="2000" kern="100" dirty="0">
                <a:latin typeface="맑은 고딕" panose="020B0503020000020004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</a:br>
            <a:r>
              <a:rPr lang="ko-KR" altLang="en-US" sz="2000" kern="100" dirty="0">
                <a:latin typeface="맑은 고딕" panose="020B0503020000020004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커피는 하루</a:t>
            </a:r>
            <a:r>
              <a:rPr lang="en-US" altLang="ko-KR" sz="2000" kern="100" dirty="0">
                <a:latin typeface="맑은 고딕" panose="020B0503020000020004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1</a:t>
            </a:r>
            <a:r>
              <a:rPr lang="ko-KR" altLang="en-US" sz="2000" kern="100" dirty="0">
                <a:latin typeface="맑은 고딕" panose="020B0503020000020004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잔만 마신다</a:t>
            </a:r>
            <a:r>
              <a:rPr lang="en-US" altLang="ko-KR" sz="2000" kern="100" dirty="0">
                <a:latin typeface="맑은 고딕" panose="020B0503020000020004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. (</a:t>
            </a:r>
            <a:r>
              <a:rPr lang="ko-KR" altLang="en-US" sz="2000" kern="100" dirty="0">
                <a:latin typeface="맑은 고딕" panose="020B0503020000020004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이뇨작용으로 </a:t>
            </a:r>
            <a:r>
              <a:rPr lang="ko-KR" altLang="en-US" sz="2000" kern="100" dirty="0" err="1">
                <a:latin typeface="맑은 고딕" panose="020B0503020000020004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더많은</a:t>
            </a:r>
            <a:r>
              <a:rPr lang="ko-KR" altLang="en-US" sz="2000" kern="100" dirty="0">
                <a:latin typeface="맑은 고딕" panose="020B0503020000020004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 물을 </a:t>
            </a:r>
            <a:r>
              <a:rPr lang="ko-KR" altLang="en-US" sz="2000" kern="100" dirty="0" err="1">
                <a:latin typeface="맑은 고딕" panose="020B0503020000020004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필요로한다</a:t>
            </a:r>
            <a:r>
              <a:rPr lang="en-US" altLang="ko-KR" sz="2000" kern="100" dirty="0">
                <a:latin typeface="맑은 고딕" panose="020B0503020000020004" pitchFamily="50" charset="-127"/>
                <a:ea typeface="굴림" panose="020B0600000101010101" pitchFamily="50" charset="-127"/>
                <a:cs typeface="Times New Roman" panose="02020603050405020304" pitchFamily="18" charset="0"/>
              </a:rPr>
              <a:t>)</a:t>
            </a:r>
            <a:br>
              <a:rPr lang="ko-KR" altLang="ko-KR" sz="2000" kern="100" dirty="0"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Times New Roman" panose="02020603050405020304" pitchFamily="18" charset="0"/>
              </a:rPr>
            </a:br>
            <a:endParaRPr lang="ko-KR" altLang="en-US" sz="2000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CA19D13-BFF6-F6FF-9DB2-0AB8A63B29A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329" y="2395527"/>
            <a:ext cx="2322228" cy="3097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D8FB9CC7-21E7-F43A-12C1-E06FC9A41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977" y="2670901"/>
            <a:ext cx="3393948" cy="2546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297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C86A4A4-3ED6-88EF-9990-CEA3F7334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>
                <a:solidFill>
                  <a:srgbClr val="00B050"/>
                </a:solidFill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당뇨식단 알아보기 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7B8A86F-BD8B-770A-AA34-4FB0C17A09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1)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탄수화물은 </a:t>
            </a:r>
            <a:r>
              <a:rPr lang="ko-KR" altLang="en-US" dirty="0">
                <a:solidFill>
                  <a:srgbClr val="FF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단백질</a:t>
            </a:r>
            <a:r>
              <a:rPr lang="en-US" altLang="ko-KR" dirty="0">
                <a:solidFill>
                  <a:srgbClr val="FF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,</a:t>
            </a:r>
            <a:r>
              <a:rPr lang="ko-KR" altLang="en-US" dirty="0">
                <a:solidFill>
                  <a:srgbClr val="FF0000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식이 섬유소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와 함께 먹는다</a:t>
            </a:r>
            <a:endParaRPr lang="en-US" altLang="ko-KR" dirty="0">
              <a:latin typeface="돋움" panose="020B0600000101010101" pitchFamily="50" charset="-127"/>
              <a:ea typeface="돋움" panose="020B0600000101010101" pitchFamily="50" charset="-127"/>
            </a:endParaRPr>
          </a:p>
          <a:p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단백질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: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근육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, 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피부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, 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면역력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,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호르몬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,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손톱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,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머리카락 등  </a:t>
            </a:r>
            <a:r>
              <a:rPr lang="ko-KR" altLang="en-US" dirty="0" err="1">
                <a:latin typeface="돋움" panose="020B0600000101010101" pitchFamily="50" charset="-127"/>
                <a:ea typeface="돋움" panose="020B0600000101010101" pitchFamily="50" charset="-127"/>
              </a:rPr>
              <a:t>우리몸의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 중요한 구성성분 </a:t>
            </a:r>
            <a:endParaRPr lang="en-US" altLang="ko-KR" dirty="0">
              <a:latin typeface="돋움" panose="020B0600000101010101" pitchFamily="50" charset="-127"/>
              <a:ea typeface="돋움" panose="020B0600000101010101" pitchFamily="50" charset="-127"/>
            </a:endParaRPr>
          </a:p>
          <a:p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단백질 식품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: 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육류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: 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쇠고기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,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돼지고기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,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닭고기</a:t>
            </a:r>
            <a:endParaRPr lang="en-US" altLang="ko-KR" dirty="0">
              <a:latin typeface="돋움" panose="020B0600000101010101" pitchFamily="50" charset="-127"/>
              <a:ea typeface="돋움" panose="020B0600000101010101" pitchFamily="50" charset="-127"/>
            </a:endParaRPr>
          </a:p>
          <a:p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조개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,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전복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,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새우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, 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오징어 등 어패류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,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생선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, 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굴</a:t>
            </a:r>
            <a:endParaRPr lang="en-US" altLang="ko-KR" dirty="0">
              <a:latin typeface="돋움" panose="020B0600000101010101" pitchFamily="50" charset="-127"/>
              <a:ea typeface="돋움" panose="020B0600000101010101" pitchFamily="50" charset="-127"/>
            </a:endParaRPr>
          </a:p>
          <a:p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콩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(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두부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,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콩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,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두유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),(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호두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, 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아몬드 견과류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, 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유제품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: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우유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,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치즈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,</a:t>
            </a:r>
          </a:p>
          <a:p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-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단백질 섭취가이드 참조 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 </a:t>
            </a:r>
            <a:endParaRPr lang="ko-KR" altLang="en-US" dirty="0"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7098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204D79B-ADDE-97B7-680A-560698B159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>
                <a:solidFill>
                  <a:srgbClr val="00B050"/>
                </a:solidFill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식이 섬유소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E30104A-8C9D-856D-69FA-A8F6A0C5ED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1" y="1600200"/>
            <a:ext cx="9753600" cy="4388224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200000"/>
              </a:lnSpc>
            </a:pPr>
            <a:r>
              <a:rPr lang="ko-KR" altLang="en-US" sz="6200" dirty="0">
                <a:latin typeface="돋움" panose="020B0600000101010101" pitchFamily="50" charset="-127"/>
                <a:ea typeface="돋움" panose="020B0600000101010101" pitchFamily="50" charset="-127"/>
              </a:rPr>
              <a:t>탄수화물의 한 종류 </a:t>
            </a:r>
            <a:endParaRPr lang="en-US" altLang="ko-KR" sz="6200" dirty="0">
              <a:latin typeface="돋움" panose="020B0600000101010101" pitchFamily="50" charset="-127"/>
              <a:ea typeface="돋움" panose="020B0600000101010101" pitchFamily="50" charset="-127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ko-KR" altLang="en-US" sz="6200" b="0" i="0" dirty="0">
                <a:solidFill>
                  <a:srgbClr val="202122"/>
                </a:solidFill>
                <a:effectLst/>
                <a:latin typeface="돋움" panose="020B0600000101010101" pitchFamily="50" charset="-127"/>
                <a:ea typeface="돋움" panose="020B0600000101010101" pitchFamily="50" charset="-127"/>
              </a:rPr>
              <a:t>위장 포만감 유발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ko-KR" altLang="en-US" sz="6200" b="0" i="0" dirty="0" err="1">
                <a:solidFill>
                  <a:srgbClr val="202122"/>
                </a:solidFill>
                <a:effectLst/>
                <a:latin typeface="돋움" panose="020B0600000101010101" pitchFamily="50" charset="-127"/>
                <a:ea typeface="돋움" panose="020B0600000101010101" pitchFamily="50" charset="-127"/>
              </a:rPr>
              <a:t>배변량</a:t>
            </a:r>
            <a:r>
              <a:rPr lang="ko-KR" altLang="en-US" sz="6200" b="0" i="0" dirty="0">
                <a:solidFill>
                  <a:srgbClr val="202122"/>
                </a:solidFill>
                <a:effectLst/>
                <a:latin typeface="돋움" panose="020B0600000101010101" pitchFamily="50" charset="-127"/>
                <a:ea typeface="돋움" panose="020B0600000101010101" pitchFamily="50" charset="-127"/>
              </a:rPr>
              <a:t> 증가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ko-KR" altLang="en-US" sz="6200" b="0" i="0" dirty="0">
                <a:solidFill>
                  <a:srgbClr val="202122"/>
                </a:solidFill>
                <a:effectLst/>
                <a:latin typeface="돋움" panose="020B0600000101010101" pitchFamily="50" charset="-127"/>
                <a:ea typeface="돋움" panose="020B0600000101010101" pitchFamily="50" charset="-127"/>
              </a:rPr>
              <a:t>음식물의 장내 통과 속도 정상화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ko-KR" altLang="en-US" sz="6200" b="0" i="0" dirty="0">
                <a:solidFill>
                  <a:srgbClr val="202122"/>
                </a:solidFill>
                <a:effectLst/>
                <a:latin typeface="돋움" panose="020B0600000101010101" pitchFamily="50" charset="-127"/>
                <a:ea typeface="돋움" panose="020B0600000101010101" pitchFamily="50" charset="-127"/>
              </a:rPr>
              <a:t>소장 통과속도를 빠르게 하여 영양소 흡수율 저하</a:t>
            </a:r>
            <a:r>
              <a:rPr lang="en-US" altLang="ko-KR" sz="6200" b="0" i="0" dirty="0">
                <a:solidFill>
                  <a:srgbClr val="202122"/>
                </a:solidFill>
                <a:effectLst/>
                <a:latin typeface="돋움" panose="020B0600000101010101" pitchFamily="50" charset="-127"/>
                <a:ea typeface="돋움" panose="020B0600000101010101" pitchFamily="50" charset="-127"/>
              </a:rPr>
              <a:t>(</a:t>
            </a:r>
            <a:r>
              <a:rPr lang="ko-KR" altLang="en-US" sz="6200" b="0" i="0" u="none" strike="noStrike" dirty="0">
                <a:solidFill>
                  <a:srgbClr val="202122"/>
                </a:solidFill>
                <a:effectLst/>
                <a:latin typeface="돋움" panose="020B0600000101010101" pitchFamily="50" charset="-127"/>
                <a:ea typeface="돋움" panose="020B0600000101010101" pitchFamily="50" charset="-127"/>
                <a:hlinkClick r:id="rId2" tooltip="당뇨"/>
              </a:rPr>
              <a:t>당뇨</a:t>
            </a:r>
            <a:r>
              <a:rPr lang="ko-KR" altLang="en-US" sz="6200" b="0" i="0" dirty="0">
                <a:solidFill>
                  <a:srgbClr val="202122"/>
                </a:solidFill>
                <a:effectLst/>
                <a:latin typeface="돋움" panose="020B0600000101010101" pitchFamily="50" charset="-127"/>
                <a:ea typeface="돋움" panose="020B0600000101010101" pitchFamily="50" charset="-127"/>
              </a:rPr>
              <a:t>환자에 권장</a:t>
            </a:r>
            <a:r>
              <a:rPr lang="en-US" altLang="ko-KR" sz="6200" b="0" i="0" dirty="0">
                <a:solidFill>
                  <a:srgbClr val="202122"/>
                </a:solidFill>
                <a:effectLst/>
                <a:latin typeface="돋움" panose="020B0600000101010101" pitchFamily="50" charset="-127"/>
                <a:ea typeface="돋움" panose="020B0600000101010101" pitchFamily="50" charset="-127"/>
              </a:rPr>
              <a:t>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ko-KR" altLang="en-US" sz="6200" b="0" i="0" dirty="0">
                <a:solidFill>
                  <a:srgbClr val="202122"/>
                </a:solidFill>
                <a:effectLst/>
                <a:latin typeface="돋움" panose="020B0600000101010101" pitchFamily="50" charset="-127"/>
                <a:ea typeface="돋움" panose="020B0600000101010101" pitchFamily="50" charset="-127"/>
              </a:rPr>
              <a:t>대장의 발효를 위한 영양원</a:t>
            </a:r>
            <a:r>
              <a:rPr lang="en-US" altLang="ko-KR" sz="6200" b="0" i="0" dirty="0">
                <a:solidFill>
                  <a:srgbClr val="202122"/>
                </a:solidFill>
                <a:effectLst/>
                <a:latin typeface="돋움" panose="020B0600000101010101" pitchFamily="50" charset="-127"/>
                <a:ea typeface="돋움" panose="020B0600000101010101" pitchFamily="50" charset="-127"/>
              </a:rPr>
              <a:t>(</a:t>
            </a:r>
            <a:r>
              <a:rPr lang="ko-KR" altLang="en-US" sz="6200" b="0" i="0" dirty="0">
                <a:solidFill>
                  <a:srgbClr val="202122"/>
                </a:solidFill>
                <a:effectLst/>
                <a:latin typeface="돋움" panose="020B0600000101010101" pitchFamily="50" charset="-127"/>
                <a:ea typeface="돋움" panose="020B0600000101010101" pitchFamily="50" charset="-127"/>
              </a:rPr>
              <a:t>가용성 섬유소</a:t>
            </a:r>
            <a:r>
              <a:rPr lang="en-US" altLang="ko-KR" sz="6200" b="0" i="0" dirty="0">
                <a:solidFill>
                  <a:srgbClr val="202122"/>
                </a:solidFill>
                <a:effectLst/>
                <a:latin typeface="돋움" panose="020B0600000101010101" pitchFamily="50" charset="-127"/>
                <a:ea typeface="돋움" panose="020B0600000101010101" pitchFamily="50" charset="-127"/>
              </a:rPr>
              <a:t>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ko-KR" altLang="en-US" sz="6200" b="0" i="0" dirty="0">
                <a:solidFill>
                  <a:srgbClr val="202122"/>
                </a:solidFill>
                <a:effectLst/>
                <a:latin typeface="돋움" panose="020B0600000101010101" pitchFamily="50" charset="-127"/>
                <a:ea typeface="돋움" panose="020B0600000101010101" pitchFamily="50" charset="-127"/>
              </a:rPr>
              <a:t>혈청 </a:t>
            </a:r>
            <a:r>
              <a:rPr lang="ko-KR" altLang="en-US" sz="6200" b="0" i="0" u="none" strike="noStrike" dirty="0">
                <a:solidFill>
                  <a:srgbClr val="202122"/>
                </a:solidFill>
                <a:effectLst/>
                <a:latin typeface="돋움" panose="020B0600000101010101" pitchFamily="50" charset="-127"/>
                <a:ea typeface="돋움" panose="020B0600000101010101" pitchFamily="50" charset="-127"/>
                <a:hlinkClick r:id="rId3" tooltip="콜레스테롤"/>
              </a:rPr>
              <a:t>콜레스테롤</a:t>
            </a:r>
            <a:r>
              <a:rPr lang="ko-KR" altLang="en-US" sz="6200" b="0" i="0" dirty="0">
                <a:solidFill>
                  <a:srgbClr val="202122"/>
                </a:solidFill>
                <a:effectLst/>
                <a:latin typeface="돋움" panose="020B0600000101010101" pitchFamily="50" charset="-127"/>
                <a:ea typeface="돋움" panose="020B0600000101010101" pitchFamily="50" charset="-127"/>
              </a:rPr>
              <a:t> 농도 저하</a:t>
            </a:r>
            <a:r>
              <a:rPr lang="en-US" altLang="ko-KR" sz="6200" b="0" i="0" dirty="0">
                <a:solidFill>
                  <a:srgbClr val="202122"/>
                </a:solidFill>
                <a:effectLst/>
                <a:latin typeface="돋움" panose="020B0600000101010101" pitchFamily="50" charset="-127"/>
                <a:ea typeface="돋움" panose="020B0600000101010101" pitchFamily="50" charset="-127"/>
              </a:rPr>
              <a:t>(</a:t>
            </a:r>
            <a:r>
              <a:rPr lang="ko-KR" altLang="en-US" sz="6200" b="0" i="0" dirty="0">
                <a:solidFill>
                  <a:srgbClr val="202122"/>
                </a:solidFill>
                <a:effectLst/>
                <a:latin typeface="돋움" panose="020B0600000101010101" pitchFamily="50" charset="-127"/>
                <a:ea typeface="돋움" panose="020B0600000101010101" pitchFamily="50" charset="-127"/>
              </a:rPr>
              <a:t>가용성 섬유소</a:t>
            </a:r>
            <a:r>
              <a:rPr lang="en-US" altLang="ko-KR" sz="6200" b="0" i="0" dirty="0">
                <a:solidFill>
                  <a:srgbClr val="202122"/>
                </a:solidFill>
                <a:effectLst/>
                <a:latin typeface="돋움" panose="020B0600000101010101" pitchFamily="50" charset="-127"/>
                <a:ea typeface="돋움" panose="020B0600000101010101" pitchFamily="50" charset="-127"/>
              </a:rPr>
              <a:t>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ko-KR" altLang="en-US" sz="6200" b="0" i="0" u="none" strike="noStrike" dirty="0">
                <a:solidFill>
                  <a:srgbClr val="202122"/>
                </a:solidFill>
                <a:effectLst/>
                <a:latin typeface="돋움" panose="020B0600000101010101" pitchFamily="50" charset="-127"/>
                <a:ea typeface="돋움" panose="020B0600000101010101" pitchFamily="50" charset="-127"/>
                <a:hlinkClick r:id="rId4" tooltip="대장암"/>
              </a:rPr>
              <a:t>대장암</a:t>
            </a:r>
            <a:r>
              <a:rPr lang="ko-KR" altLang="en-US" sz="6200" b="0" i="0" dirty="0">
                <a:solidFill>
                  <a:srgbClr val="202122"/>
                </a:solidFill>
                <a:effectLst/>
                <a:latin typeface="돋움" panose="020B0600000101010101" pitchFamily="50" charset="-127"/>
                <a:ea typeface="돋움" panose="020B0600000101010101" pitchFamily="50" charset="-127"/>
              </a:rPr>
              <a:t> 예방 효과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ko-KR" altLang="en-US" sz="6200" b="0" i="0" u="none" strike="noStrike" dirty="0" err="1">
                <a:solidFill>
                  <a:srgbClr val="202122"/>
                </a:solidFill>
                <a:effectLst/>
                <a:latin typeface="돋움" panose="020B0600000101010101" pitchFamily="50" charset="-127"/>
                <a:ea typeface="돋움" panose="020B0600000101010101" pitchFamily="50" charset="-127"/>
                <a:hlinkClick r:id="rId5" tooltip="게실염"/>
              </a:rPr>
              <a:t>게실염</a:t>
            </a:r>
            <a:r>
              <a:rPr lang="ko-KR" altLang="en-US" sz="6200" b="0" i="0" dirty="0">
                <a:solidFill>
                  <a:srgbClr val="202122"/>
                </a:solidFill>
                <a:effectLst/>
                <a:latin typeface="돋움" panose="020B0600000101010101" pitchFamily="50" charset="-127"/>
                <a:ea typeface="돋움" panose="020B0600000101010101" pitchFamily="50" charset="-127"/>
              </a:rPr>
              <a:t> 예방 효과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ko-KR" altLang="en-US" sz="6200" b="0" i="0" dirty="0">
                <a:solidFill>
                  <a:srgbClr val="202122"/>
                </a:solidFill>
                <a:effectLst/>
                <a:latin typeface="돋움" panose="020B0600000101010101" pitchFamily="50" charset="-127"/>
                <a:ea typeface="돋움" panose="020B0600000101010101" pitchFamily="50" charset="-127"/>
              </a:rPr>
              <a:t>변을 부드럽게 함 </a:t>
            </a:r>
            <a:r>
              <a:rPr lang="en-US" altLang="ko-KR" sz="6200" b="0" i="0" dirty="0">
                <a:solidFill>
                  <a:srgbClr val="202122"/>
                </a:solidFill>
                <a:effectLst/>
                <a:latin typeface="돋움" panose="020B0600000101010101" pitchFamily="50" charset="-127"/>
                <a:ea typeface="돋움" panose="020B0600000101010101" pitchFamily="50" charset="-127"/>
              </a:rPr>
              <a:t>( </a:t>
            </a:r>
            <a:r>
              <a:rPr lang="ko-KR" altLang="en-US" sz="6200" b="0" i="0" dirty="0">
                <a:solidFill>
                  <a:srgbClr val="202122"/>
                </a:solidFill>
                <a:effectLst/>
                <a:latin typeface="돋움" panose="020B0600000101010101" pitchFamily="50" charset="-127"/>
                <a:ea typeface="돋움" panose="020B0600000101010101" pitchFamily="50" charset="-127"/>
              </a:rPr>
              <a:t>위키백과 참조</a:t>
            </a:r>
            <a:r>
              <a:rPr lang="en-US" altLang="ko-KR" sz="6200" dirty="0">
                <a:solidFill>
                  <a:srgbClr val="202122"/>
                </a:solidFill>
                <a:latin typeface="돋움" panose="020B0600000101010101" pitchFamily="50" charset="-127"/>
                <a:ea typeface="돋움" panose="020B0600000101010101" pitchFamily="50" charset="-127"/>
              </a:rPr>
              <a:t>)</a:t>
            </a:r>
            <a:endParaRPr lang="ko-KR" altLang="en-US" sz="6200" b="0" i="0" dirty="0">
              <a:solidFill>
                <a:srgbClr val="202122"/>
              </a:solidFill>
              <a:effectLst/>
              <a:latin typeface="돋움" panose="020B0600000101010101" pitchFamily="50" charset="-127"/>
              <a:ea typeface="돋움" panose="020B0600000101010101" pitchFamily="50" charset="-127"/>
            </a:endParaRPr>
          </a:p>
          <a:p>
            <a:pPr>
              <a:lnSpc>
                <a:spcPct val="200000"/>
              </a:lnSpc>
            </a:pPr>
            <a:endParaRPr lang="en-US" altLang="ko-KR" sz="2000" dirty="0"/>
          </a:p>
        </p:txBody>
      </p:sp>
    </p:spTree>
    <p:extLst>
      <p:ext uri="{BB962C8B-B14F-4D97-AF65-F5344CB8AC3E}">
        <p14:creationId xmlns:p14="http://schemas.microsoft.com/office/powerpoint/2010/main" val="170540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E9B834F-6826-4FA9-B519-85EE789E7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>
                <a:solidFill>
                  <a:srgbClr val="00B050"/>
                </a:solidFill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식이 섬유소가 풍부한 음식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B229111-D598-5D4A-F61E-DE69F94801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콩 종류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(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강낭콩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, 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땅콩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,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완두콩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), 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피넛버터 </a:t>
            </a:r>
            <a:endParaRPr lang="en-US" altLang="ko-KR" dirty="0">
              <a:latin typeface="돋움" panose="020B0600000101010101" pitchFamily="50" charset="-127"/>
              <a:ea typeface="돋움" panose="020B0600000101010101" pitchFamily="50" charset="-127"/>
            </a:endParaRPr>
          </a:p>
          <a:p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과일류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( 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사과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,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귤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,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바나나</a:t>
            </a:r>
            <a:endParaRPr lang="en-US" altLang="ko-KR" dirty="0">
              <a:latin typeface="돋움" panose="020B0600000101010101" pitchFamily="50" charset="-127"/>
              <a:ea typeface="돋움" panose="020B0600000101010101" pitchFamily="50" charset="-127"/>
            </a:endParaRPr>
          </a:p>
          <a:p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녹황색채소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(</a:t>
            </a:r>
            <a:r>
              <a:rPr lang="ko-KR" altLang="en-US" dirty="0" err="1">
                <a:latin typeface="돋움" panose="020B0600000101010101" pitchFamily="50" charset="-127"/>
                <a:ea typeface="돋움" panose="020B0600000101010101" pitchFamily="50" charset="-127"/>
              </a:rPr>
              <a:t>브로컬리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,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당근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,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양파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,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양배추</a:t>
            </a:r>
            <a:endParaRPr lang="en-US" altLang="ko-KR" dirty="0">
              <a:latin typeface="돋움" panose="020B0600000101010101" pitchFamily="50" charset="-127"/>
              <a:ea typeface="돋움" panose="020B0600000101010101" pitchFamily="50" charset="-127"/>
            </a:endParaRPr>
          </a:p>
          <a:p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뿌리채소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: 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연근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, 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우엉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, 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무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, 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고구마</a:t>
            </a:r>
            <a:endParaRPr lang="en-US" altLang="ko-KR" dirty="0">
              <a:latin typeface="돋움" panose="020B0600000101010101" pitchFamily="50" charset="-127"/>
              <a:ea typeface="돋움" panose="020B0600000101010101" pitchFamily="50" charset="-127"/>
            </a:endParaRPr>
          </a:p>
          <a:p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버섯 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(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팽이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,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새송이버섯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, 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양송이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,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표고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)</a:t>
            </a:r>
          </a:p>
          <a:p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해조류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(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미역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,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다시마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, 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해초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)</a:t>
            </a:r>
          </a:p>
          <a:p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견과류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(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아몬드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,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땅콩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,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호두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), </a:t>
            </a:r>
          </a:p>
          <a:p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통 곡물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(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현미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, 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보리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, 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귀리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,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통밀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, 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호밀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)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ABF8817F-5146-DD74-3A3D-B1545A8BA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5642" y="3429000"/>
            <a:ext cx="3755482" cy="160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77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3A103E2-886A-A978-B11C-8E7945051E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1" y="1360210"/>
            <a:ext cx="7551093" cy="2772519"/>
          </a:xfrm>
        </p:spPr>
        <p:txBody>
          <a:bodyPr>
            <a:normAutofit fontScale="47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ko-KR" sz="3300" dirty="0">
                <a:latin typeface="돋움" panose="020B0600000101010101" pitchFamily="50" charset="-127"/>
                <a:ea typeface="돋움" panose="020B0600000101010101" pitchFamily="50" charset="-127"/>
              </a:rPr>
              <a:t>2)</a:t>
            </a:r>
            <a:r>
              <a:rPr lang="ko-KR" altLang="en-US" sz="3300" dirty="0">
                <a:latin typeface="돋움" panose="020B0600000101010101" pitchFamily="50" charset="-127"/>
                <a:ea typeface="돋움" panose="020B0600000101010101" pitchFamily="50" charset="-127"/>
              </a:rPr>
              <a:t>탄수화물에 탄수화물을 추가하는 식단은 패해주세요</a:t>
            </a:r>
            <a:endParaRPr lang="en-US" altLang="ko-KR" sz="3300" dirty="0">
              <a:latin typeface="돋움" panose="020B0600000101010101" pitchFamily="50" charset="-127"/>
              <a:ea typeface="돋움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3300" dirty="0">
                <a:latin typeface="돋움" panose="020B0600000101010101" pitchFamily="50" charset="-127"/>
                <a:ea typeface="돋움" panose="020B0600000101010101" pitchFamily="50" charset="-127"/>
              </a:rPr>
              <a:t>Ex) </a:t>
            </a:r>
            <a:r>
              <a:rPr lang="ko-KR" altLang="en-US" sz="3300" dirty="0">
                <a:latin typeface="돋움" panose="020B0600000101010101" pitchFamily="50" charset="-127"/>
                <a:ea typeface="돋움" panose="020B0600000101010101" pitchFamily="50" charset="-127"/>
              </a:rPr>
              <a:t>라면에 밥</a:t>
            </a:r>
            <a:r>
              <a:rPr lang="en-US" altLang="ko-KR" sz="3300" dirty="0">
                <a:latin typeface="돋움" panose="020B0600000101010101" pitchFamily="50" charset="-127"/>
                <a:ea typeface="돋움" panose="020B0600000101010101" pitchFamily="50" charset="-127"/>
              </a:rPr>
              <a:t>, </a:t>
            </a:r>
            <a:r>
              <a:rPr lang="ko-KR" altLang="en-US" sz="3300" dirty="0">
                <a:latin typeface="돋움" panose="020B0600000101010101" pitchFamily="50" charset="-127"/>
                <a:ea typeface="돋움" panose="020B0600000101010101" pitchFamily="50" charset="-127"/>
              </a:rPr>
              <a:t>떡볶이에 순대</a:t>
            </a:r>
            <a:r>
              <a:rPr lang="en-US" altLang="ko-KR" sz="3300" dirty="0">
                <a:latin typeface="돋움" panose="020B0600000101010101" pitchFamily="50" charset="-127"/>
                <a:ea typeface="돋움" panose="020B0600000101010101" pitchFamily="50" charset="-127"/>
              </a:rPr>
              <a:t>, </a:t>
            </a:r>
            <a:r>
              <a:rPr lang="ko-KR" altLang="en-US" sz="3300" dirty="0">
                <a:latin typeface="돋움" panose="020B0600000101010101" pitchFamily="50" charset="-127"/>
                <a:ea typeface="돋움" panose="020B0600000101010101" pitchFamily="50" charset="-127"/>
              </a:rPr>
              <a:t>잔치국수에 만두</a:t>
            </a:r>
            <a:r>
              <a:rPr lang="en-US" altLang="ko-KR" sz="3300" dirty="0">
                <a:latin typeface="돋움" panose="020B0600000101010101" pitchFamily="50" charset="-127"/>
                <a:ea typeface="돋움" panose="020B0600000101010101" pitchFamily="50" charset="-127"/>
              </a:rPr>
              <a:t>,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3300" dirty="0">
                <a:latin typeface="돋움" panose="020B0600000101010101" pitchFamily="50" charset="-127"/>
                <a:ea typeface="돋움" panose="020B0600000101010101" pitchFamily="50" charset="-127"/>
              </a:rPr>
              <a:t>3) </a:t>
            </a:r>
            <a:r>
              <a:rPr lang="ko-KR" altLang="en-US" sz="3300" dirty="0" err="1">
                <a:latin typeface="돋움" panose="020B0600000101010101" pitchFamily="50" charset="-127"/>
                <a:ea typeface="돋움" panose="020B0600000101010101" pitchFamily="50" charset="-127"/>
              </a:rPr>
              <a:t>한그릇</a:t>
            </a:r>
            <a:r>
              <a:rPr lang="ko-KR" altLang="en-US" sz="3300" dirty="0">
                <a:latin typeface="돋움" panose="020B0600000101010101" pitchFamily="50" charset="-127"/>
                <a:ea typeface="돋움" panose="020B0600000101010101" pitchFamily="50" charset="-127"/>
              </a:rPr>
              <a:t> 음식먹을 탄수화물양은 줄이고 부족한 공간을 계란</a:t>
            </a:r>
            <a:r>
              <a:rPr lang="en-US" altLang="ko-KR" sz="3300" dirty="0">
                <a:latin typeface="돋움" panose="020B0600000101010101" pitchFamily="50" charset="-127"/>
                <a:ea typeface="돋움" panose="020B0600000101010101" pitchFamily="50" charset="-127"/>
              </a:rPr>
              <a:t>,</a:t>
            </a:r>
            <a:r>
              <a:rPr lang="ko-KR" altLang="en-US" sz="3300" dirty="0">
                <a:latin typeface="돋움" panose="020B0600000101010101" pitchFamily="50" charset="-127"/>
                <a:ea typeface="돋움" panose="020B0600000101010101" pitchFamily="50" charset="-127"/>
              </a:rPr>
              <a:t>고기</a:t>
            </a:r>
            <a:r>
              <a:rPr lang="en-US" altLang="ko-KR" sz="3300" dirty="0">
                <a:latin typeface="돋움" panose="020B0600000101010101" pitchFamily="50" charset="-127"/>
                <a:ea typeface="돋움" panose="020B0600000101010101" pitchFamily="50" charset="-127"/>
              </a:rPr>
              <a:t>,</a:t>
            </a:r>
            <a:r>
              <a:rPr lang="ko-KR" altLang="en-US" sz="3300" dirty="0">
                <a:latin typeface="돋움" panose="020B0600000101010101" pitchFamily="50" charset="-127"/>
                <a:ea typeface="돋움" panose="020B0600000101010101" pitchFamily="50" charset="-127"/>
              </a:rPr>
              <a:t>등 단백질로 채워주세요</a:t>
            </a:r>
            <a:endParaRPr lang="en-US" altLang="ko-KR" sz="3300" dirty="0">
              <a:latin typeface="돋움" panose="020B0600000101010101" pitchFamily="50" charset="-127"/>
              <a:ea typeface="돋움" panose="020B0600000101010101" pitchFamily="50" charset="-127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ko-KR" sz="3300" dirty="0">
                <a:latin typeface="돋움" panose="020B0600000101010101" pitchFamily="50" charset="-127"/>
                <a:ea typeface="돋움" panose="020B0600000101010101" pitchFamily="50" charset="-127"/>
              </a:rPr>
              <a:t>(</a:t>
            </a:r>
            <a:r>
              <a:rPr lang="ko-KR" altLang="en-US" sz="3300" dirty="0">
                <a:latin typeface="돋움" panose="020B0600000101010101" pitchFamily="50" charset="-127"/>
                <a:ea typeface="돋움" panose="020B0600000101010101" pitchFamily="50" charset="-127"/>
              </a:rPr>
              <a:t>김밥</a:t>
            </a:r>
            <a:r>
              <a:rPr lang="en-US" altLang="ko-KR" sz="3300" dirty="0">
                <a:latin typeface="돋움" panose="020B0600000101010101" pitchFamily="50" charset="-127"/>
                <a:ea typeface="돋움" panose="020B0600000101010101" pitchFamily="50" charset="-127"/>
              </a:rPr>
              <a:t>,</a:t>
            </a:r>
            <a:r>
              <a:rPr lang="ko-KR" altLang="en-US" sz="3300" dirty="0">
                <a:latin typeface="돋움" panose="020B0600000101010101" pitchFamily="50" charset="-127"/>
                <a:ea typeface="돋움" panose="020B0600000101010101" pitchFamily="50" charset="-127"/>
              </a:rPr>
              <a:t>덮밥</a:t>
            </a:r>
            <a:r>
              <a:rPr lang="en-US" altLang="ko-KR" sz="3300" dirty="0">
                <a:latin typeface="돋움" panose="020B0600000101010101" pitchFamily="50" charset="-127"/>
                <a:ea typeface="돋움" panose="020B0600000101010101" pitchFamily="50" charset="-127"/>
              </a:rPr>
              <a:t>,</a:t>
            </a:r>
            <a:r>
              <a:rPr lang="ko-KR" altLang="en-US" sz="3300" dirty="0">
                <a:latin typeface="돋움" panose="020B0600000101010101" pitchFamily="50" charset="-127"/>
                <a:ea typeface="돋움" panose="020B0600000101010101" pitchFamily="50" charset="-127"/>
              </a:rPr>
              <a:t>초밥</a:t>
            </a:r>
            <a:r>
              <a:rPr lang="en-US" altLang="ko-KR" sz="3300" dirty="0">
                <a:latin typeface="돋움" panose="020B0600000101010101" pitchFamily="50" charset="-127"/>
                <a:ea typeface="돋움" panose="020B0600000101010101" pitchFamily="50" charset="-127"/>
              </a:rPr>
              <a:t>, </a:t>
            </a:r>
            <a:r>
              <a:rPr lang="ko-KR" altLang="en-US" sz="3300" dirty="0">
                <a:latin typeface="돋움" panose="020B0600000101010101" pitchFamily="50" charset="-127"/>
                <a:ea typeface="돋움" panose="020B0600000101010101" pitchFamily="50" charset="-127"/>
              </a:rPr>
              <a:t>카레</a:t>
            </a:r>
            <a:r>
              <a:rPr lang="en-US" altLang="ko-KR" sz="3300" dirty="0">
                <a:latin typeface="돋움" panose="020B0600000101010101" pitchFamily="50" charset="-127"/>
                <a:ea typeface="돋움" panose="020B0600000101010101" pitchFamily="50" charset="-127"/>
              </a:rPr>
              <a:t>,</a:t>
            </a:r>
            <a:r>
              <a:rPr lang="ko-KR" altLang="en-US" sz="3300" dirty="0">
                <a:latin typeface="돋움" panose="020B0600000101010101" pitchFamily="50" charset="-127"/>
                <a:ea typeface="돋움" panose="020B0600000101010101" pitchFamily="50" charset="-127"/>
              </a:rPr>
              <a:t>볶음밥</a:t>
            </a:r>
            <a:r>
              <a:rPr lang="en-US" altLang="ko-KR" sz="3300" dirty="0">
                <a:latin typeface="돋움" panose="020B0600000101010101" pitchFamily="50" charset="-127"/>
                <a:ea typeface="돋움" panose="020B0600000101010101" pitchFamily="50" charset="-127"/>
              </a:rPr>
              <a:t>) =</a:t>
            </a:r>
            <a:r>
              <a:rPr lang="ko-KR" altLang="en-US" sz="3300" dirty="0" err="1">
                <a:latin typeface="돋움" panose="020B0600000101010101" pitchFamily="50" charset="-127"/>
                <a:ea typeface="돋움" panose="020B0600000101010101" pitchFamily="50" charset="-127"/>
              </a:rPr>
              <a:t>밥양은</a:t>
            </a:r>
            <a:r>
              <a:rPr lang="ko-KR" altLang="en-US" sz="3300" dirty="0">
                <a:latin typeface="돋움" panose="020B0600000101010101" pitchFamily="50" charset="-127"/>
                <a:ea typeface="돋움" panose="020B0600000101010101" pitchFamily="50" charset="-127"/>
              </a:rPr>
              <a:t> 줄이고</a:t>
            </a:r>
            <a:r>
              <a:rPr lang="en-US" altLang="ko-KR" sz="3300" dirty="0">
                <a:latin typeface="돋움" panose="020B0600000101010101" pitchFamily="50" charset="-127"/>
                <a:ea typeface="돋움" panose="020B0600000101010101" pitchFamily="50" charset="-127"/>
              </a:rPr>
              <a:t>, </a:t>
            </a:r>
            <a:r>
              <a:rPr lang="ko-KR" altLang="en-US" sz="3300" dirty="0">
                <a:latin typeface="돋움" panose="020B0600000101010101" pitchFamily="50" charset="-127"/>
                <a:ea typeface="돋움" panose="020B0600000101010101" pitchFamily="50" charset="-127"/>
              </a:rPr>
              <a:t>계란 추가</a:t>
            </a:r>
            <a:r>
              <a:rPr lang="en-US" altLang="ko-KR" sz="3300" dirty="0">
                <a:latin typeface="돋움" panose="020B0600000101010101" pitchFamily="50" charset="-127"/>
                <a:ea typeface="돋움" panose="020B0600000101010101" pitchFamily="50" charset="-127"/>
              </a:rPr>
              <a:t>, </a:t>
            </a:r>
            <a:r>
              <a:rPr lang="ko-KR" altLang="en-US" sz="3300" dirty="0">
                <a:latin typeface="돋움" panose="020B0600000101010101" pitchFamily="50" charset="-127"/>
                <a:ea typeface="돋움" panose="020B0600000101010101" pitchFamily="50" charset="-127"/>
              </a:rPr>
              <a:t>고기를 함께 먹는다</a:t>
            </a:r>
            <a:r>
              <a:rPr lang="en-US" altLang="ko-KR" sz="3300" dirty="0">
                <a:latin typeface="돋움" panose="020B0600000101010101" pitchFamily="50" charset="-127"/>
                <a:ea typeface="돋움" panose="020B0600000101010101" pitchFamily="50" charset="-127"/>
              </a:rPr>
              <a:t>. </a:t>
            </a:r>
          </a:p>
          <a:p>
            <a:pPr marL="0" indent="0">
              <a:lnSpc>
                <a:spcPct val="150000"/>
              </a:lnSpc>
              <a:buNone/>
            </a:pPr>
            <a:endParaRPr lang="ko-KR" altLang="en-US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29D1949C-4A8E-3F2E-FB85-A2EF2C113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8151" y="4347881"/>
            <a:ext cx="1605858" cy="2142565"/>
          </a:xfrm>
          <a:prstGeom prst="rect">
            <a:avLst/>
          </a:prstGeom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926DCCFF-862C-B625-4FBD-F1AFBA311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815" y="4673035"/>
            <a:ext cx="2475863" cy="1649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C58691F0-6594-5246-0406-72A31DCE8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6699" y="4461153"/>
            <a:ext cx="2183595" cy="207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9367F6E-D3E5-77BE-74C4-3AA4F31315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반찬 만들 때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, 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불필요한 감미료를 더하지 않는다</a:t>
            </a:r>
            <a:endParaRPr lang="en-US" altLang="ko-KR" dirty="0">
              <a:latin typeface="돋움" panose="020B0600000101010101" pitchFamily="50" charset="-127"/>
              <a:ea typeface="돋움" panose="020B0600000101010101" pitchFamily="50" charset="-127"/>
            </a:endParaRPr>
          </a:p>
          <a:p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설탕 추가하지 않고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, 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양파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, 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양배추를 넣어 단</a:t>
            </a:r>
            <a:endParaRPr lang="en-US" altLang="ko-KR" dirty="0">
              <a:latin typeface="돋움" panose="020B0600000101010101" pitchFamily="50" charset="-127"/>
              <a:ea typeface="돋움" panose="020B0600000101010101" pitchFamily="50" charset="-127"/>
            </a:endParaRPr>
          </a:p>
          <a:p>
            <a:pPr marL="0" indent="0">
              <a:buNone/>
            </a:pP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맛을 더하고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, 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미향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,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미정 대신 소주를 소량 활용한다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.</a:t>
            </a:r>
          </a:p>
          <a:p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재료 본연의 맛을 살린 음식을 찾는다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. </a:t>
            </a:r>
          </a:p>
          <a:p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(</a:t>
            </a:r>
            <a:r>
              <a:rPr lang="ko-KR" altLang="en-US" dirty="0" err="1">
                <a:latin typeface="돋움" panose="020B0600000101010101" pitchFamily="50" charset="-127"/>
                <a:ea typeface="돋움" panose="020B0600000101010101" pitchFamily="50" charset="-127"/>
              </a:rPr>
              <a:t>미역줄기볶음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,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어묵조림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,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콩나물무침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,</a:t>
            </a:r>
            <a:r>
              <a:rPr lang="ko-KR" altLang="en-US" dirty="0" err="1">
                <a:latin typeface="돋움" panose="020B0600000101010101" pitchFamily="50" charset="-127"/>
                <a:ea typeface="돋움" panose="020B0600000101010101" pitchFamily="50" charset="-127"/>
              </a:rPr>
              <a:t>애호박새우살볶음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)</a:t>
            </a:r>
          </a:p>
          <a:p>
            <a:pPr marL="0" indent="0">
              <a:buNone/>
            </a:pPr>
            <a:endParaRPr lang="en-US" altLang="ko-KR" dirty="0"/>
          </a:p>
          <a:p>
            <a:pPr marL="0" indent="0">
              <a:buNone/>
            </a:pP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199653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186B4C6-BAC6-516A-9733-3140AEE34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야식메뉴를  고단백 식재료식단으로 구성하기</a:t>
            </a:r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4D55DDD-8E29-B84A-2BCD-7CED75A3BF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ko-KR" altLang="en-US" dirty="0" err="1">
                <a:latin typeface="돋움" panose="020B0600000101010101" pitchFamily="50" charset="-127"/>
                <a:ea typeface="돋움" panose="020B0600000101010101" pitchFamily="50" charset="-127"/>
              </a:rPr>
              <a:t>족발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,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돼지껍데기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, 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닭똥집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, 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곱창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,</a:t>
            </a:r>
            <a:r>
              <a:rPr lang="ko-KR" altLang="en-US" dirty="0" err="1">
                <a:latin typeface="돋움" panose="020B0600000101010101" pitchFamily="50" charset="-127"/>
                <a:ea typeface="돋움" panose="020B0600000101010101" pitchFamily="50" charset="-127"/>
              </a:rPr>
              <a:t>막창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, 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대부분이 고단백 식단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, 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고기 뿐 아니라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, 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야식메뉴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,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메인 메뉴도 활용</a:t>
            </a:r>
          </a:p>
        </p:txBody>
      </p:sp>
    </p:spTree>
    <p:extLst>
      <p:ext uri="{BB962C8B-B14F-4D97-AF65-F5344CB8AC3E}">
        <p14:creationId xmlns:p14="http://schemas.microsoft.com/office/powerpoint/2010/main" val="141030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EDE3FAB-BA50-E9E7-9E9D-38633C1F8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/>
              <a:t>양념류를 </a:t>
            </a:r>
            <a:r>
              <a:rPr lang="ko-KR" altLang="en-US" dirty="0" err="1"/>
              <a:t>바꾸어보세요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F1CCD21-52C1-22F0-C658-9A9DBFADAC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ko-KR" altLang="en-US" dirty="0"/>
              <a:t>고추장대신 </a:t>
            </a:r>
            <a:r>
              <a:rPr lang="en-US" altLang="ko-KR" dirty="0"/>
              <a:t>- </a:t>
            </a:r>
            <a:r>
              <a:rPr lang="ko-KR" altLang="en-US" dirty="0" err="1"/>
              <a:t>스리라차소스</a:t>
            </a:r>
            <a:r>
              <a:rPr lang="en-US" altLang="ko-KR" dirty="0"/>
              <a:t>+</a:t>
            </a:r>
            <a:r>
              <a:rPr lang="ko-KR" altLang="en-US" dirty="0"/>
              <a:t>고춧가루</a:t>
            </a:r>
            <a:endParaRPr lang="en-US" altLang="ko-KR" dirty="0"/>
          </a:p>
          <a:p>
            <a:r>
              <a:rPr lang="ko-KR" altLang="en-US" dirty="0" err="1"/>
              <a:t>저염</a:t>
            </a:r>
            <a:r>
              <a:rPr lang="ko-KR" altLang="en-US" dirty="0"/>
              <a:t> 진간장</a:t>
            </a:r>
            <a:r>
              <a:rPr lang="en-US" altLang="ko-KR" dirty="0"/>
              <a:t>,  </a:t>
            </a:r>
            <a:r>
              <a:rPr lang="ko-KR" altLang="en-US" dirty="0" err="1"/>
              <a:t>하프케찹</a:t>
            </a:r>
            <a:r>
              <a:rPr lang="en-US" altLang="ko-KR" dirty="0"/>
              <a:t>,  </a:t>
            </a:r>
            <a:r>
              <a:rPr lang="ko-KR" altLang="en-US" dirty="0" err="1"/>
              <a:t>하프마요네즈</a:t>
            </a:r>
            <a:r>
              <a:rPr lang="en-US" altLang="ko-KR" dirty="0"/>
              <a:t>, </a:t>
            </a:r>
          </a:p>
          <a:p>
            <a:r>
              <a:rPr lang="ko-KR" altLang="en-US" dirty="0"/>
              <a:t>식초대신 애플사이다 </a:t>
            </a:r>
            <a:r>
              <a:rPr lang="ko-KR" altLang="en-US" dirty="0" err="1"/>
              <a:t>비니거</a:t>
            </a:r>
            <a:r>
              <a:rPr lang="ko-KR" altLang="en-US" dirty="0"/>
              <a:t> </a:t>
            </a:r>
            <a:endParaRPr lang="en-US" altLang="ko-KR" dirty="0"/>
          </a:p>
          <a:p>
            <a:r>
              <a:rPr lang="ko-KR" altLang="en-US" dirty="0"/>
              <a:t>물엿</a:t>
            </a:r>
            <a:r>
              <a:rPr lang="en-US" altLang="ko-KR" dirty="0"/>
              <a:t>,</a:t>
            </a:r>
            <a:r>
              <a:rPr lang="ko-KR" altLang="en-US" dirty="0" err="1"/>
              <a:t>매실액</a:t>
            </a:r>
            <a:r>
              <a:rPr lang="ko-KR" altLang="en-US" dirty="0"/>
              <a:t> 대신  사과즙 </a:t>
            </a:r>
          </a:p>
        </p:txBody>
      </p:sp>
    </p:spTree>
    <p:extLst>
      <p:ext uri="{BB962C8B-B14F-4D97-AF65-F5344CB8AC3E}">
        <p14:creationId xmlns:p14="http://schemas.microsoft.com/office/powerpoint/2010/main" val="129915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ko-KR" altLang="en-US" dirty="0">
                <a:solidFill>
                  <a:srgbClr val="00B050"/>
                </a:solidFill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당뇨의 사전적 의미 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>
              <a:lnSpc>
                <a:spcPct val="150000"/>
              </a:lnSpc>
            </a:pPr>
            <a:r>
              <a:rPr lang="ko-KR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당뇨병은 인슐린의 분비량이 부족하거나 정상적인 기능이 이루어지지 않는 등의 대사질환의 일종으로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,</a:t>
            </a:r>
          </a:p>
          <a:p>
            <a:pPr algn="l" latinLnBrk="0">
              <a:lnSpc>
                <a:spcPct val="150000"/>
              </a:lnSpc>
              <a:spcBef>
                <a:spcPts val="825"/>
              </a:spcBef>
              <a:spcAft>
                <a:spcPts val="525"/>
              </a:spcAft>
              <a:buNone/>
            </a:pP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 </a:t>
            </a:r>
            <a:r>
              <a:rPr lang="ko-KR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혈중 포도당의 농도가 높아지는 고혈당을 특징으로 하며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, </a:t>
            </a:r>
            <a:r>
              <a:rPr lang="ko-KR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고혈당으로 인하여 여러 증상 및 징후를 일으키고 소변에서 포도당을 배출하게 된다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.</a:t>
            </a:r>
            <a:r>
              <a:rPr lang="en-US" altLang="ko-KR" sz="1800" b="1" kern="0" dirty="0">
                <a:solidFill>
                  <a:srgbClr val="000000"/>
                </a:solidFill>
                <a:effectLst/>
                <a:latin typeface="돋움" panose="020B0600000101010101" pitchFamily="50" charset="-127"/>
                <a:ea typeface="돋움" panose="020B0600000101010101" pitchFamily="50" charset="-127"/>
                <a:cs typeface="굴림" panose="020B0600000101010101" pitchFamily="50" charset="-127"/>
              </a:rPr>
              <a:t> </a:t>
            </a:r>
          </a:p>
          <a:p>
            <a:pPr algn="l" latinLnBrk="0">
              <a:lnSpc>
                <a:spcPct val="115000"/>
              </a:lnSpc>
              <a:spcBef>
                <a:spcPts val="825"/>
              </a:spcBef>
              <a:spcAft>
                <a:spcPts val="525"/>
              </a:spcAft>
              <a:buNone/>
            </a:pPr>
            <a:r>
              <a:rPr lang="en-US" altLang="ko-KR" sz="1800" kern="0" dirty="0">
                <a:solidFill>
                  <a:srgbClr val="000000"/>
                </a:solidFill>
                <a:effectLst/>
                <a:latin typeface="돋움" panose="020B0600000101010101" pitchFamily="50" charset="-127"/>
                <a:ea typeface="돋움" panose="020B0600000101010101" pitchFamily="50" charset="-127"/>
                <a:cs typeface="굴림" panose="020B0600000101010101" pitchFamily="50" charset="-127"/>
              </a:rPr>
              <a:t> </a:t>
            </a:r>
            <a:r>
              <a:rPr lang="en-US" altLang="ko-KR" sz="1800" u="none" strike="noStrike" kern="0" dirty="0" err="1">
                <a:solidFill>
                  <a:srgbClr val="0033AC"/>
                </a:solidFill>
                <a:effectLst/>
                <a:latin typeface="돋움" panose="020B0600000101010101" pitchFamily="50" charset="-127"/>
                <a:ea typeface="돋움" panose="020B0600000101010101" pitchFamily="50" charset="-127"/>
                <a:cs typeface="굴림" panose="020B0600000101010101" pitchFamily="50" charset="-127"/>
                <a:hlinkClick r:id="rId3"/>
              </a:rPr>
              <a:t>당뇨병</a:t>
            </a:r>
            <a:r>
              <a:rPr lang="en-US" altLang="ko-KR" sz="1800" kern="0" dirty="0">
                <a:solidFill>
                  <a:srgbClr val="000000"/>
                </a:solidFill>
                <a:effectLst/>
                <a:latin typeface="돋움" panose="020B0600000101010101" pitchFamily="50" charset="-127"/>
                <a:ea typeface="돋움" panose="020B0600000101010101" pitchFamily="50" charset="-127"/>
                <a:cs typeface="굴림" panose="020B0600000101010101" pitchFamily="50" charset="-127"/>
              </a:rPr>
              <a:t> [diabetes mellitus] (</a:t>
            </a:r>
            <a:r>
              <a:rPr lang="ko-KR" altLang="ko-KR" sz="1800" kern="0" dirty="0">
                <a:solidFill>
                  <a:srgbClr val="000000"/>
                </a:solidFill>
                <a:effectLst/>
                <a:latin typeface="돋움" panose="020B0600000101010101" pitchFamily="50" charset="-127"/>
                <a:ea typeface="돋움" panose="020B0600000101010101" pitchFamily="50" charset="-127"/>
                <a:cs typeface="굴림" panose="020B0600000101010101" pitchFamily="50" charset="-127"/>
              </a:rPr>
              <a:t>서울대학교병원 의학정보</a:t>
            </a:r>
            <a:r>
              <a:rPr lang="en-US" altLang="ko-KR" sz="1800" kern="0" dirty="0">
                <a:solidFill>
                  <a:srgbClr val="000000"/>
                </a:solidFill>
                <a:effectLst/>
                <a:latin typeface="돋움" panose="020B0600000101010101" pitchFamily="50" charset="-127"/>
                <a:ea typeface="돋움" panose="020B0600000101010101" pitchFamily="50" charset="-127"/>
                <a:cs typeface="굴림" panose="020B0600000101010101" pitchFamily="50" charset="-127"/>
              </a:rPr>
              <a:t>, </a:t>
            </a:r>
            <a:r>
              <a:rPr lang="ko-KR" altLang="ko-KR" sz="1800" kern="0" dirty="0">
                <a:solidFill>
                  <a:srgbClr val="000000"/>
                </a:solidFill>
                <a:effectLst/>
                <a:latin typeface="돋움" panose="020B0600000101010101" pitchFamily="50" charset="-127"/>
                <a:ea typeface="돋움" panose="020B0600000101010101" pitchFamily="50" charset="-127"/>
                <a:cs typeface="굴림" panose="020B0600000101010101" pitchFamily="50" charset="-127"/>
              </a:rPr>
              <a:t>서울대학교병원</a:t>
            </a:r>
            <a:r>
              <a:rPr lang="en-US" altLang="ko-KR" sz="1800" kern="0" dirty="0">
                <a:solidFill>
                  <a:srgbClr val="000000"/>
                </a:solidFill>
                <a:effectLst/>
                <a:latin typeface="돋움" panose="020B0600000101010101" pitchFamily="50" charset="-127"/>
                <a:ea typeface="돋움" panose="020B0600000101010101" pitchFamily="50" charset="-127"/>
                <a:cs typeface="굴림" panose="020B0600000101010101" pitchFamily="50" charset="-127"/>
              </a:rPr>
              <a:t>)</a:t>
            </a:r>
            <a:r>
              <a:rPr lang="ko-KR" altLang="en-US" sz="1800" kern="0" dirty="0">
                <a:solidFill>
                  <a:srgbClr val="000000"/>
                </a:solidFill>
                <a:effectLst/>
                <a:latin typeface="돋움" panose="020B0600000101010101" pitchFamily="50" charset="-127"/>
                <a:ea typeface="돋움" panose="020B0600000101010101" pitchFamily="50" charset="-127"/>
                <a:cs typeface="굴림" panose="020B0600000101010101" pitchFamily="50" charset="-127"/>
              </a:rPr>
              <a:t>참조 </a:t>
            </a:r>
            <a:endParaRPr lang="ko-KR" altLang="ko-KR" sz="1800" kern="100" dirty="0">
              <a:effectLst/>
              <a:latin typeface="돋움" panose="020B0600000101010101" pitchFamily="50" charset="-127"/>
              <a:ea typeface="돋움" panose="020B0600000101010101" pitchFamily="50" charset="-127"/>
              <a:cs typeface="Times New Roman" panose="02020603050405020304" pitchFamily="18" charset="0"/>
            </a:endParaRPr>
          </a:p>
          <a:p>
            <a:pPr algn="l" latinLnBrk="0">
              <a:lnSpc>
                <a:spcPct val="115000"/>
              </a:lnSpc>
              <a:spcBef>
                <a:spcPts val="825"/>
              </a:spcBef>
              <a:spcAft>
                <a:spcPts val="525"/>
              </a:spcAft>
            </a:pPr>
            <a:r>
              <a:rPr lang="en-US" altLang="ko-KR" sz="1800" kern="0" dirty="0">
                <a:solidFill>
                  <a:srgbClr val="000000"/>
                </a:solidFill>
                <a:effectLst/>
                <a:latin typeface="돋움" panose="020B0600000101010101" pitchFamily="50" charset="-127"/>
                <a:ea typeface="돋움" panose="020B0600000101010101" pitchFamily="50" charset="-127"/>
                <a:cs typeface="굴림" panose="020B0600000101010101" pitchFamily="50" charset="-127"/>
              </a:rPr>
              <a:t> </a:t>
            </a:r>
            <a:endParaRPr lang="ko-KR" altLang="ko-KR" sz="1800" kern="100" dirty="0">
              <a:effectLst/>
              <a:latin typeface="돋움" panose="020B0600000101010101" pitchFamily="50" charset="-127"/>
              <a:ea typeface="돋움" panose="020B0600000101010101" pitchFamily="50" charset="-127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</a:pPr>
            <a:endParaRPr lang="ko-KR" altLang="ko-KR" dirty="0"/>
          </a:p>
          <a:p>
            <a:pPr rtl="0">
              <a:lnSpc>
                <a:spcPct val="200000"/>
              </a:lnSpc>
            </a:pPr>
            <a:endParaRPr lang="ko-KR" altLang="en-US" dirty="0">
              <a:latin typeface="바탕" panose="02030600000101010101" pitchFamily="18" charset="-127"/>
              <a:ea typeface="바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4134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54F03FB-C410-B0B2-E3E9-F3C1F71D8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.</a:t>
            </a:r>
            <a:endParaRPr lang="ko-KR" altLang="en-US" dirty="0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8C62321-C3B6-ED65-F27A-009CB26A3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1" y="1295400"/>
            <a:ext cx="8857128" cy="4208929"/>
          </a:xfrm>
        </p:spPr>
        <p:txBody>
          <a:bodyPr/>
          <a:lstStyle/>
          <a:p>
            <a:r>
              <a:rPr lang="ko-KR" altLang="en-US" sz="2000" dirty="0">
                <a:latin typeface="돋움" panose="020B0600000101010101" pitchFamily="50" charset="-127"/>
                <a:ea typeface="돋움" panose="020B0600000101010101" pitchFamily="50" charset="-127"/>
              </a:rPr>
              <a:t>젤리</a:t>
            </a:r>
            <a:r>
              <a:rPr lang="en-US" altLang="ko-KR" sz="2000" dirty="0">
                <a:latin typeface="돋움" panose="020B0600000101010101" pitchFamily="50" charset="-127"/>
                <a:ea typeface="돋움" panose="020B0600000101010101" pitchFamily="50" charset="-127"/>
              </a:rPr>
              <a:t>,</a:t>
            </a:r>
            <a:r>
              <a:rPr lang="ko-KR" altLang="en-US" sz="2000" dirty="0" err="1">
                <a:latin typeface="돋움" panose="020B0600000101010101" pitchFamily="50" charset="-127"/>
                <a:ea typeface="돋움" panose="020B0600000101010101" pitchFamily="50" charset="-127"/>
              </a:rPr>
              <a:t>파이류</a:t>
            </a:r>
            <a:r>
              <a:rPr lang="en-US" altLang="ko-KR" sz="2000" dirty="0">
                <a:latin typeface="돋움" panose="020B0600000101010101" pitchFamily="50" charset="-127"/>
                <a:ea typeface="돋움" panose="020B0600000101010101" pitchFamily="50" charset="-127"/>
              </a:rPr>
              <a:t>,</a:t>
            </a:r>
            <a:r>
              <a:rPr lang="ko-KR" altLang="en-US" sz="2000" dirty="0">
                <a:latin typeface="돋움" panose="020B0600000101010101" pitchFamily="50" charset="-127"/>
                <a:ea typeface="돋움" panose="020B0600000101010101" pitchFamily="50" charset="-127"/>
              </a:rPr>
              <a:t>과자 </a:t>
            </a:r>
            <a:r>
              <a:rPr lang="en-US" altLang="ko-KR" sz="2000" dirty="0">
                <a:latin typeface="돋움" panose="020B0600000101010101" pitchFamily="50" charset="-127"/>
                <a:ea typeface="돋움" panose="020B0600000101010101" pitchFamily="50" charset="-127"/>
              </a:rPr>
              <a:t>, </a:t>
            </a:r>
            <a:r>
              <a:rPr lang="ko-KR" altLang="en-US" sz="2000" dirty="0">
                <a:latin typeface="돋움" panose="020B0600000101010101" pitchFamily="50" charset="-127"/>
                <a:ea typeface="돋움" panose="020B0600000101010101" pitchFamily="50" charset="-127"/>
              </a:rPr>
              <a:t>탄산</a:t>
            </a:r>
            <a:r>
              <a:rPr lang="en-US" altLang="ko-KR" sz="2000" dirty="0">
                <a:latin typeface="돋움" panose="020B0600000101010101" pitchFamily="50" charset="-127"/>
                <a:ea typeface="돋움" panose="020B0600000101010101" pitchFamily="50" charset="-127"/>
              </a:rPr>
              <a:t>,</a:t>
            </a:r>
            <a:r>
              <a:rPr lang="ko-KR" altLang="en-US" sz="2000" dirty="0">
                <a:latin typeface="돋움" panose="020B0600000101010101" pitchFamily="50" charset="-127"/>
                <a:ea typeface="돋움" panose="020B0600000101010101" pitchFamily="50" charset="-127"/>
              </a:rPr>
              <a:t>과일음료</a:t>
            </a:r>
            <a:r>
              <a:rPr lang="en-US" altLang="ko-KR" sz="2000" dirty="0">
                <a:latin typeface="돋움" panose="020B0600000101010101" pitchFamily="50" charset="-127"/>
                <a:ea typeface="돋움" panose="020B0600000101010101" pitchFamily="50" charset="-127"/>
              </a:rPr>
              <a:t>, </a:t>
            </a:r>
            <a:r>
              <a:rPr lang="ko-KR" altLang="en-US" sz="2000" dirty="0">
                <a:latin typeface="돋움" panose="020B0600000101010101" pitchFamily="50" charset="-127"/>
                <a:ea typeface="돋움" panose="020B0600000101010101" pitchFamily="50" charset="-127"/>
              </a:rPr>
              <a:t>아이스크림 </a:t>
            </a:r>
            <a:r>
              <a:rPr lang="ko-KR" altLang="en-US" sz="2000" dirty="0" err="1">
                <a:latin typeface="돋움" panose="020B0600000101010101" pitchFamily="50" charset="-127"/>
                <a:ea typeface="돋움" panose="020B0600000101010101" pitchFamily="50" charset="-127"/>
              </a:rPr>
              <a:t>피해야할</a:t>
            </a:r>
            <a:r>
              <a:rPr lang="ko-KR" altLang="en-US" sz="2000" dirty="0">
                <a:latin typeface="돋움" panose="020B0600000101010101" pitchFamily="50" charset="-127"/>
                <a:ea typeface="돋움" panose="020B0600000101010101" pitchFamily="50" charset="-127"/>
              </a:rPr>
              <a:t> 음식입니다</a:t>
            </a:r>
            <a:r>
              <a:rPr lang="en-US" altLang="ko-KR" sz="2000" dirty="0">
                <a:latin typeface="돋움" panose="020B0600000101010101" pitchFamily="50" charset="-127"/>
                <a:ea typeface="돋움" panose="020B0600000101010101" pitchFamily="50" charset="-127"/>
              </a:rPr>
              <a:t> </a:t>
            </a:r>
          </a:p>
          <a:p>
            <a:r>
              <a:rPr lang="ko-KR" altLang="en-US" sz="2000" dirty="0">
                <a:latin typeface="돋움" panose="020B0600000101010101" pitchFamily="50" charset="-127"/>
                <a:ea typeface="돋움" panose="020B0600000101010101" pitchFamily="50" charset="-127"/>
              </a:rPr>
              <a:t> 시럽이 들어간 바닐라 라떼</a:t>
            </a:r>
            <a:r>
              <a:rPr lang="en-US" altLang="ko-KR" sz="2000" dirty="0">
                <a:latin typeface="돋움" panose="020B0600000101010101" pitchFamily="50" charset="-127"/>
                <a:ea typeface="돋움" panose="020B0600000101010101" pitchFamily="50" charset="-127"/>
              </a:rPr>
              <a:t>, </a:t>
            </a:r>
            <a:r>
              <a:rPr lang="ko-KR" altLang="en-US" sz="2000" dirty="0" err="1">
                <a:latin typeface="돋움" panose="020B0600000101010101" pitchFamily="50" charset="-127"/>
                <a:ea typeface="돋움" panose="020B0600000101010101" pitchFamily="50" charset="-127"/>
              </a:rPr>
              <a:t>카라멜</a:t>
            </a:r>
            <a:r>
              <a:rPr lang="ko-KR" altLang="en-US" sz="2000" dirty="0">
                <a:latin typeface="돋움" panose="020B0600000101010101" pitchFamily="50" charset="-127"/>
                <a:ea typeface="돋움" panose="020B0600000101010101" pitchFamily="50" charset="-127"/>
              </a:rPr>
              <a:t> </a:t>
            </a:r>
            <a:r>
              <a:rPr lang="ko-KR" altLang="en-US" sz="2000" dirty="0" err="1">
                <a:latin typeface="돋움" panose="020B0600000101010101" pitchFamily="50" charset="-127"/>
                <a:ea typeface="돋움" panose="020B0600000101010101" pitchFamily="50" charset="-127"/>
              </a:rPr>
              <a:t>마끼야또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, </a:t>
            </a:r>
          </a:p>
          <a:p>
            <a:pPr>
              <a:lnSpc>
                <a:spcPct val="200000"/>
              </a:lnSpc>
            </a:pPr>
            <a:r>
              <a:rPr lang="ko-KR" altLang="en-US" sz="2000" dirty="0">
                <a:latin typeface="돋움" panose="020B0600000101010101" pitchFamily="50" charset="-127"/>
                <a:ea typeface="돋움" panose="020B0600000101010101" pitchFamily="50" charset="-127"/>
              </a:rPr>
              <a:t>단당류가 들어간 음식은 피하지만</a:t>
            </a:r>
            <a:r>
              <a:rPr lang="en-US" altLang="ko-KR" sz="2000" dirty="0">
                <a:latin typeface="돋움" panose="020B0600000101010101" pitchFamily="50" charset="-127"/>
                <a:ea typeface="돋움" panose="020B0600000101010101" pitchFamily="50" charset="-127"/>
              </a:rPr>
              <a:t>, </a:t>
            </a:r>
            <a:r>
              <a:rPr lang="ko-KR" altLang="en-US" sz="2000" dirty="0">
                <a:latin typeface="돋움" panose="020B0600000101010101" pitchFamily="50" charset="-127"/>
                <a:ea typeface="돋움" panose="020B0600000101010101" pitchFamily="50" charset="-127"/>
              </a:rPr>
              <a:t>다른 음식은 피하는 것이 아니라 </a:t>
            </a:r>
            <a:r>
              <a:rPr lang="ko-KR" altLang="en-US" sz="2000" dirty="0" err="1">
                <a:latin typeface="돋움" panose="020B0600000101010101" pitchFamily="50" charset="-127"/>
                <a:ea typeface="돋움" panose="020B0600000101010101" pitchFamily="50" charset="-127"/>
              </a:rPr>
              <a:t>조심하여먹습니다</a:t>
            </a:r>
            <a:r>
              <a:rPr lang="en-US" altLang="ko-KR" sz="2000" dirty="0">
                <a:latin typeface="돋움" panose="020B0600000101010101" pitchFamily="50" charset="-127"/>
                <a:ea typeface="돋움" panose="020B0600000101010101" pitchFamily="50" charset="-127"/>
              </a:rPr>
              <a:t>. </a:t>
            </a:r>
            <a:endParaRPr lang="ko-KR" altLang="en-US" sz="2000" dirty="0"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2102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41ED21D-2C08-0D85-032F-54A764EFF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>
                <a:solidFill>
                  <a:srgbClr val="00B050"/>
                </a:solidFill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당뇨식단을 간단히 하면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7907AEE-A861-7F31-AF17-CE3485C811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1" y="1600200"/>
            <a:ext cx="9403975" cy="3348318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50000"/>
              </a:lnSpc>
            </a:pP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밥 양은  한 숟가락 줄이고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, 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야채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, 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고기 골고루 </a:t>
            </a:r>
            <a:r>
              <a:rPr lang="ko-KR" altLang="en-US" dirty="0" err="1">
                <a:latin typeface="돋움" panose="020B0600000101010101" pitchFamily="50" charset="-127"/>
                <a:ea typeface="돋움" panose="020B0600000101010101" pitchFamily="50" charset="-127"/>
              </a:rPr>
              <a:t>잘챙겨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 먹기 한끼 </a:t>
            </a:r>
            <a:r>
              <a:rPr lang="ko-KR" altLang="en-US" dirty="0" err="1">
                <a:latin typeface="돋움" panose="020B0600000101010101" pitchFamily="50" charset="-127"/>
                <a:ea typeface="돋움" panose="020B0600000101010101" pitchFamily="50" charset="-127"/>
              </a:rPr>
              <a:t>떼우기로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 탄수화물에만 치우치지 않기 </a:t>
            </a:r>
            <a:endParaRPr lang="en-US" altLang="ko-KR" dirty="0">
              <a:latin typeface="돋움" panose="020B0600000101010101" pitchFamily="50" charset="-127"/>
              <a:ea typeface="돋움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당뇨생활 습관을 한마디로 하면  먹었으니 걷고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, 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걸었으니 먹고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, 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무한반복</a:t>
            </a:r>
            <a:endParaRPr lang="en-US" altLang="ko-KR" dirty="0">
              <a:latin typeface="돋움" panose="020B0600000101010101" pitchFamily="50" charset="-127"/>
              <a:ea typeface="돋움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주의사항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: 6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시반전에 식사를 끝내고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,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 낮에는 일상생활만으로 혈당이 </a:t>
            </a:r>
            <a:r>
              <a:rPr lang="ko-KR" altLang="en-US" dirty="0" err="1">
                <a:latin typeface="돋움" panose="020B0600000101010101" pitchFamily="50" charset="-127"/>
                <a:ea typeface="돋움" panose="020B0600000101010101" pitchFamily="50" charset="-127"/>
              </a:rPr>
              <a:t>조절될수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 있으나 저녁에는 </a:t>
            </a:r>
            <a:r>
              <a:rPr lang="ko-KR" altLang="en-US" dirty="0" err="1">
                <a:latin typeface="돋움" panose="020B0600000101010101" pitchFamily="50" charset="-127"/>
                <a:ea typeface="돋움" panose="020B0600000101010101" pitchFamily="50" charset="-127"/>
              </a:rPr>
              <a:t>혈당내려오는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 속도가 느려지게 되므로 운동을 </a:t>
            </a:r>
            <a:r>
              <a:rPr lang="ko-KR" altLang="en-US" dirty="0" err="1">
                <a:latin typeface="돋움" panose="020B0600000101010101" pitchFamily="50" charset="-127"/>
                <a:ea typeface="돋움" panose="020B0600000101010101" pitchFamily="50" charset="-127"/>
              </a:rPr>
              <a:t>해야한다면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 저녁 운동을 추천합니다</a:t>
            </a:r>
            <a:r>
              <a:rPr lang="en-US" altLang="ko-KR" dirty="0"/>
              <a:t>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7219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44A5F39-04AF-FE72-93D2-015A2FB13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고단백 고 </a:t>
            </a:r>
            <a:r>
              <a:rPr lang="ko-KR" altLang="en-US" dirty="0" err="1">
                <a:latin typeface="돋움" panose="020B0600000101010101" pitchFamily="50" charset="-127"/>
                <a:ea typeface="돋움" panose="020B0600000101010101" pitchFamily="50" charset="-127"/>
              </a:rPr>
              <a:t>식이섬유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, 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저탄수화물 식단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0EA8AA39-14E6-2FD9-EF12-9A788ACF38C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005" y="1590115"/>
            <a:ext cx="2266950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58A24B9C-82BF-BF87-5E3C-E4C626F9B9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2595" y="1590115"/>
            <a:ext cx="2266950" cy="226695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6E61CBB3-F5E0-A7C8-3785-C78F43D48D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2185" y="1590115"/>
            <a:ext cx="1892130" cy="2266951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74F5974D-99B9-E899-86BF-06D8078506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9457" y="4137434"/>
            <a:ext cx="2540498" cy="2012354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86B78FA6-AEB4-A420-77F7-D61304CFD8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7387" y="4240306"/>
            <a:ext cx="2540498" cy="1909482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28BD2FE9-0F14-86FB-BA25-87D4A080A8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38776" y="4195703"/>
            <a:ext cx="1795624" cy="2095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809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3F3F021-FD9A-5E1E-C7BC-F4D91B9C5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>
                <a:solidFill>
                  <a:srgbClr val="00B050"/>
                </a:solidFill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당뇨전단계 진단이후 바꾸어진 생활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3382584-BEF5-2677-F589-45BC1F1164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1.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나를 되돌아보는 시간</a:t>
            </a:r>
            <a:endParaRPr lang="en-US" altLang="ko-KR" dirty="0">
              <a:latin typeface="돋움" panose="020B0600000101010101" pitchFamily="50" charset="-127"/>
              <a:ea typeface="돋움" panose="020B0600000101010101" pitchFamily="50" charset="-127"/>
            </a:endParaRPr>
          </a:p>
          <a:p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2.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다이어트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, 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옷스타일의 변화</a:t>
            </a:r>
            <a:endParaRPr lang="en-US" altLang="ko-KR" dirty="0">
              <a:latin typeface="돋움" panose="020B0600000101010101" pitchFamily="50" charset="-127"/>
              <a:ea typeface="돋움" panose="020B0600000101010101" pitchFamily="50" charset="-127"/>
            </a:endParaRPr>
          </a:p>
          <a:p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3.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하루하루 에너지 넘치는 생활</a:t>
            </a:r>
            <a:endParaRPr lang="en-US" altLang="ko-KR" dirty="0">
              <a:latin typeface="돋움" panose="020B0600000101010101" pitchFamily="50" charset="-127"/>
              <a:ea typeface="돋움" panose="020B0600000101010101" pitchFamily="50" charset="-127"/>
            </a:endParaRPr>
          </a:p>
          <a:p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4.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자연을  바라보며 감사</a:t>
            </a:r>
            <a:endParaRPr lang="en-US" altLang="ko-KR" dirty="0">
              <a:latin typeface="돋움" panose="020B0600000101010101" pitchFamily="50" charset="-127"/>
              <a:ea typeface="돋움" panose="020B0600000101010101" pitchFamily="50" charset="-127"/>
            </a:endParaRPr>
          </a:p>
          <a:p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5.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식단공유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, </a:t>
            </a:r>
            <a:r>
              <a:rPr lang="ko-KR" altLang="en-US" dirty="0" err="1">
                <a:latin typeface="돋움" panose="020B0600000101010101" pitchFamily="50" charset="-127"/>
                <a:ea typeface="돋움" panose="020B0600000101010101" pitchFamily="50" charset="-127"/>
              </a:rPr>
              <a:t>선한영향력에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 대한감사</a:t>
            </a:r>
            <a:endParaRPr lang="en-US" altLang="ko-KR" dirty="0">
              <a:latin typeface="돋움" panose="020B0600000101010101" pitchFamily="50" charset="-127"/>
              <a:ea typeface="돋움" panose="020B0600000101010101" pitchFamily="50" charset="-127"/>
            </a:endParaRPr>
          </a:p>
          <a:p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6.</a:t>
            </a:r>
            <a:r>
              <a:rPr lang="ko-KR" altLang="en-US" dirty="0" err="1">
                <a:latin typeface="돋움" panose="020B0600000101010101" pitchFamily="50" charset="-127"/>
                <a:ea typeface="돋움" panose="020B0600000101010101" pitchFamily="50" charset="-127"/>
              </a:rPr>
              <a:t>운동꾸준히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 하게 되는 습관</a:t>
            </a:r>
            <a:endParaRPr lang="en-US" altLang="ko-KR" dirty="0">
              <a:latin typeface="돋움" panose="020B0600000101010101" pitchFamily="50" charset="-127"/>
              <a:ea typeface="돋움" panose="020B0600000101010101" pitchFamily="50" charset="-127"/>
            </a:endParaRPr>
          </a:p>
          <a:p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7.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공복혈당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100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아래가 많아지고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, </a:t>
            </a:r>
            <a:r>
              <a:rPr lang="ko-KR" altLang="en-US" dirty="0" err="1">
                <a:latin typeface="돋움" panose="020B0600000101010101" pitchFamily="50" charset="-127"/>
                <a:ea typeface="돋움" panose="020B0600000101010101" pitchFamily="50" charset="-127"/>
              </a:rPr>
              <a:t>혈당스파이크횟수가줄어듬</a:t>
            </a:r>
            <a:endParaRPr lang="ko-KR" altLang="en-US" dirty="0"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7280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ko-KR" altLang="en-US" sz="7200" dirty="0"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 </a:t>
            </a:r>
            <a:r>
              <a:rPr lang="ko-KR" altLang="en-US" dirty="0">
                <a:solidFill>
                  <a:srgbClr val="00B050"/>
                </a:solidFill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고혈당</a:t>
            </a:r>
            <a:r>
              <a:rPr lang="en-US" altLang="ko-KR" dirty="0">
                <a:solidFill>
                  <a:srgbClr val="00B050"/>
                </a:solidFill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,</a:t>
            </a:r>
            <a:r>
              <a:rPr lang="ko-KR" altLang="en-US" dirty="0">
                <a:solidFill>
                  <a:srgbClr val="00B050"/>
                </a:solidFill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  </a:t>
            </a:r>
            <a:r>
              <a:rPr lang="ko-KR" altLang="en-US" dirty="0" err="1">
                <a:solidFill>
                  <a:srgbClr val="00B050"/>
                </a:solidFill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혈당스파이크증상</a:t>
            </a:r>
            <a:r>
              <a:rPr lang="en-US" altLang="ko-KR" dirty="0"/>
              <a:t>, </a:t>
            </a:r>
            <a:endParaRPr lang="ko-KR" altLang="en-US" dirty="0"/>
          </a:p>
        </p:txBody>
      </p:sp>
      <p:sp>
        <p:nvSpPr>
          <p:cNvPr id="6" name="내용 개체 틀 5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rtl="0">
              <a:lnSpc>
                <a:spcPct val="200000"/>
              </a:lnSpc>
            </a:pPr>
            <a:r>
              <a:rPr lang="ko-KR" altLang="en-US" dirty="0">
                <a:latin typeface="돋움체" panose="020B0609000101010101" pitchFamily="49" charset="-127"/>
                <a:ea typeface="돋움체" panose="020B0609000101010101" pitchFamily="49" charset="-127"/>
              </a:rPr>
              <a:t>손발 저림</a:t>
            </a:r>
            <a:r>
              <a:rPr lang="en-US" altLang="ko-KR" dirty="0">
                <a:latin typeface="돋움체" panose="020B0609000101010101" pitchFamily="49" charset="-127"/>
                <a:ea typeface="돋움체" panose="020B0609000101010101" pitchFamily="49" charset="-127"/>
              </a:rPr>
              <a:t>, </a:t>
            </a:r>
            <a:r>
              <a:rPr lang="ko-KR" altLang="en-US" dirty="0">
                <a:latin typeface="돋움체" panose="020B0609000101010101" pitchFamily="49" charset="-127"/>
                <a:ea typeface="돋움체" panose="020B0609000101010101" pitchFamily="49" charset="-127"/>
              </a:rPr>
              <a:t>눈의 피로감</a:t>
            </a:r>
            <a:endParaRPr lang="en-US" altLang="ko-KR" dirty="0">
              <a:latin typeface="돋움체" panose="020B0609000101010101" pitchFamily="49" charset="-127"/>
              <a:ea typeface="돋움체" panose="020B0609000101010101" pitchFamily="49" charset="-127"/>
            </a:endParaRPr>
          </a:p>
          <a:p>
            <a:pPr rtl="0">
              <a:lnSpc>
                <a:spcPct val="200000"/>
              </a:lnSpc>
            </a:pPr>
            <a:r>
              <a:rPr lang="ko-KR" altLang="en-US" dirty="0">
                <a:latin typeface="돋움체" panose="020B0609000101010101" pitchFamily="49" charset="-127"/>
                <a:ea typeface="돋움체" panose="020B0609000101010101" pitchFamily="49" charset="-127"/>
              </a:rPr>
              <a:t>식후 졸림 </a:t>
            </a:r>
            <a:endParaRPr lang="en-US" altLang="ko-KR" dirty="0">
              <a:latin typeface="돋움체" panose="020B0609000101010101" pitchFamily="49" charset="-127"/>
              <a:ea typeface="돋움체" panose="020B0609000101010101" pitchFamily="49" charset="-127"/>
            </a:endParaRPr>
          </a:p>
          <a:p>
            <a:pPr rtl="0">
              <a:lnSpc>
                <a:spcPct val="200000"/>
              </a:lnSpc>
            </a:pPr>
            <a:r>
              <a:rPr lang="ko-KR" altLang="en-US" dirty="0">
                <a:latin typeface="돋움체" panose="020B0609000101010101" pitchFamily="49" charset="-127"/>
                <a:ea typeface="돋움체" panose="020B0609000101010101" pitchFamily="49" charset="-127"/>
              </a:rPr>
              <a:t>무기력함 </a:t>
            </a:r>
          </a:p>
        </p:txBody>
      </p:sp>
    </p:spTree>
    <p:extLst>
      <p:ext uri="{BB962C8B-B14F-4D97-AF65-F5344CB8AC3E}">
        <p14:creationId xmlns:p14="http://schemas.microsoft.com/office/powerpoint/2010/main" val="398833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title"/>
          </p:nvPr>
        </p:nvSpPr>
        <p:spPr>
          <a:xfrm>
            <a:off x="1220471" y="116632"/>
            <a:ext cx="9751060" cy="1295400"/>
          </a:xfrm>
        </p:spPr>
        <p:txBody>
          <a:bodyPr rtlCol="0">
            <a:normAutofit fontScale="90000"/>
          </a:bodyPr>
          <a:lstStyle/>
          <a:p>
            <a:pPr rtl="0"/>
            <a:r>
              <a:rPr lang="ko-KR" altLang="en-US" sz="7200" dirty="0"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 </a:t>
            </a:r>
            <a:r>
              <a:rPr lang="ko-KR" altLang="en-US" sz="5300" dirty="0"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당뇨 </a:t>
            </a:r>
            <a:r>
              <a:rPr lang="ko-KR" altLang="en-US" sz="5300" dirty="0" err="1"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전단계</a:t>
            </a:r>
            <a:r>
              <a:rPr lang="ko-KR" altLang="en-US" sz="5300" dirty="0"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 </a:t>
            </a:r>
            <a:r>
              <a:rPr lang="ko-KR" altLang="en-US" sz="5300" dirty="0">
                <a:solidFill>
                  <a:srgbClr val="00B050"/>
                </a:solidFill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이전의 생활습관</a:t>
            </a:r>
            <a:endParaRPr lang="ko-KR" altLang="en-US" sz="5300" dirty="0">
              <a:solidFill>
                <a:srgbClr val="00B050"/>
              </a:solidFill>
            </a:endParaRPr>
          </a:p>
        </p:txBody>
      </p:sp>
      <p:sp>
        <p:nvSpPr>
          <p:cNvPr id="6" name="내용 개체 틀 5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>
              <a:lnSpc>
                <a:spcPct val="200000"/>
              </a:lnSpc>
            </a:pPr>
            <a:r>
              <a:rPr lang="ko-KR" altLang="ko-KR" dirty="0">
                <a:latin typeface="돋움체" panose="020B0609000101010101" pitchFamily="49" charset="-127"/>
                <a:ea typeface="돋움체" panose="020B0609000101010101" pitchFamily="49" charset="-127"/>
              </a:rPr>
              <a:t>고</a:t>
            </a:r>
            <a:r>
              <a:rPr lang="en-US" altLang="ko-KR" dirty="0">
                <a:latin typeface="돋움체" panose="020B0609000101010101" pitchFamily="49" charset="-127"/>
                <a:ea typeface="돋움체" panose="020B0609000101010101" pitchFamily="49" charset="-127"/>
              </a:rPr>
              <a:t> </a:t>
            </a:r>
            <a:r>
              <a:rPr lang="ko-KR" altLang="ko-KR" dirty="0">
                <a:latin typeface="돋움체" panose="020B0609000101010101" pitchFamily="49" charset="-127"/>
                <a:ea typeface="돋움체" panose="020B0609000101010101" pitchFamily="49" charset="-127"/>
              </a:rPr>
              <a:t>탄수화물</a:t>
            </a:r>
            <a:r>
              <a:rPr lang="en-US" altLang="ko-KR" dirty="0">
                <a:latin typeface="돋움체" panose="020B0609000101010101" pitchFamily="49" charset="-127"/>
                <a:ea typeface="돋움체" panose="020B0609000101010101" pitchFamily="49" charset="-127"/>
              </a:rPr>
              <a:t> </a:t>
            </a:r>
            <a:r>
              <a:rPr lang="ko-KR" altLang="ko-KR" dirty="0">
                <a:latin typeface="돋움체" panose="020B0609000101010101" pitchFamily="49" charset="-127"/>
                <a:ea typeface="돋움체" panose="020B0609000101010101" pitchFamily="49" charset="-127"/>
              </a:rPr>
              <a:t>식단</a:t>
            </a:r>
            <a:r>
              <a:rPr lang="en-US" altLang="ko-KR" dirty="0">
                <a:latin typeface="돋움체" panose="020B0609000101010101" pitchFamily="49" charset="-127"/>
                <a:ea typeface="돋움체" panose="020B0609000101010101" pitchFamily="49" charset="-127"/>
              </a:rPr>
              <a:t>.</a:t>
            </a:r>
            <a:r>
              <a:rPr lang="ko-KR" altLang="ko-KR" dirty="0">
                <a:latin typeface="돋움체" panose="020B0609000101010101" pitchFamily="49" charset="-127"/>
                <a:ea typeface="돋움체" panose="020B0609000101010101" pitchFamily="49" charset="-127"/>
              </a:rPr>
              <a:t>불규칙한 식습관</a:t>
            </a:r>
            <a:r>
              <a:rPr lang="en-US" altLang="ko-KR" dirty="0">
                <a:latin typeface="돋움체" panose="020B0609000101010101" pitchFamily="49" charset="-127"/>
                <a:ea typeface="돋움체" panose="020B0609000101010101" pitchFamily="49" charset="-127"/>
              </a:rPr>
              <a:t>, </a:t>
            </a:r>
            <a:r>
              <a:rPr lang="ko-KR" altLang="ko-KR" dirty="0">
                <a:latin typeface="돋움체" panose="020B0609000101010101" pitchFamily="49" charset="-127"/>
                <a:ea typeface="돋움체" panose="020B0609000101010101" pitchFamily="49" charset="-127"/>
              </a:rPr>
              <a:t>폭식 </a:t>
            </a:r>
            <a:r>
              <a:rPr lang="en-US" altLang="ko-KR" dirty="0">
                <a:latin typeface="돋움체" panose="020B0609000101010101" pitchFamily="49" charset="-127"/>
                <a:ea typeface="돋움체" panose="020B0609000101010101" pitchFamily="49" charset="-127"/>
              </a:rPr>
              <a:t>, </a:t>
            </a:r>
          </a:p>
          <a:p>
            <a:pPr>
              <a:lnSpc>
                <a:spcPct val="200000"/>
              </a:lnSpc>
            </a:pPr>
            <a:r>
              <a:rPr lang="ko-KR" altLang="en-US" dirty="0">
                <a:latin typeface="돋움체" panose="020B0609000101010101" pitchFamily="49" charset="-127"/>
                <a:ea typeface="돋움체" panose="020B0609000101010101" pitchFamily="49" charset="-127"/>
              </a:rPr>
              <a:t>쉴 틈 없이 음식을 입에서 놓지 않음 </a:t>
            </a:r>
            <a:endParaRPr lang="en-US" altLang="ko-KR" dirty="0">
              <a:latin typeface="돋움체" panose="020B0609000101010101" pitchFamily="49" charset="-127"/>
              <a:ea typeface="돋움체" panose="020B0609000101010101" pitchFamily="49" charset="-127"/>
            </a:endParaRPr>
          </a:p>
          <a:p>
            <a:pPr>
              <a:lnSpc>
                <a:spcPct val="200000"/>
              </a:lnSpc>
            </a:pPr>
            <a:r>
              <a:rPr lang="ko-KR" altLang="ko-KR" dirty="0">
                <a:latin typeface="돋움체" panose="020B0609000101010101" pitchFamily="49" charset="-127"/>
                <a:ea typeface="돋움체" panose="020B0609000101010101" pitchFamily="49" charset="-127"/>
              </a:rPr>
              <a:t>불규칙한 수면패턴</a:t>
            </a:r>
            <a:r>
              <a:rPr lang="en-US" altLang="ko-KR" dirty="0">
                <a:latin typeface="돋움체" panose="020B0609000101010101" pitchFamily="49" charset="-127"/>
                <a:ea typeface="돋움체" panose="020B0609000101010101" pitchFamily="49" charset="-127"/>
              </a:rPr>
              <a:t>, </a:t>
            </a:r>
            <a:r>
              <a:rPr lang="ko-KR" altLang="ko-KR" dirty="0">
                <a:latin typeface="돋움체" panose="020B0609000101010101" pitchFamily="49" charset="-127"/>
                <a:ea typeface="돋움체" panose="020B0609000101010101" pitchFamily="49" charset="-127"/>
              </a:rPr>
              <a:t>스트레스</a:t>
            </a:r>
            <a:r>
              <a:rPr lang="en-US" altLang="ko-KR" dirty="0">
                <a:latin typeface="돋움체" panose="020B0609000101010101" pitchFamily="49" charset="-127"/>
                <a:ea typeface="돋움체" panose="020B0609000101010101" pitchFamily="49" charset="-127"/>
              </a:rPr>
              <a:t>  </a:t>
            </a:r>
            <a:endParaRPr lang="ko-KR" altLang="ko-KR" dirty="0">
              <a:latin typeface="돋움체" panose="020B0609000101010101" pitchFamily="49" charset="-127"/>
              <a:ea typeface="돋움체" panose="020B0609000101010101" pitchFamily="49" charset="-127"/>
            </a:endParaRPr>
          </a:p>
          <a:p>
            <a:pPr rtl="0">
              <a:lnSpc>
                <a:spcPct val="200000"/>
              </a:lnSpc>
            </a:pPr>
            <a:r>
              <a:rPr lang="ko-KR" altLang="en-US" sz="2000" dirty="0">
                <a:latin typeface="돋움" panose="020B0600000101010101" pitchFamily="50" charset="-127"/>
                <a:ea typeface="돋움" panose="020B0600000101010101" pitchFamily="50" charset="-127"/>
              </a:rPr>
              <a:t>탄산음료를 물처럼 마시기</a:t>
            </a:r>
            <a:r>
              <a:rPr lang="en-US" altLang="ko-KR" sz="2000" dirty="0">
                <a:latin typeface="돋움" panose="020B0600000101010101" pitchFamily="50" charset="-127"/>
                <a:ea typeface="돋움" panose="020B0600000101010101" pitchFamily="50" charset="-127"/>
              </a:rPr>
              <a:t>…</a:t>
            </a:r>
            <a:endParaRPr lang="ko-KR" altLang="en-US" sz="2000" dirty="0"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2230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title"/>
          </p:nvPr>
        </p:nvSpPr>
        <p:spPr>
          <a:xfrm>
            <a:off x="1220471" y="116632"/>
            <a:ext cx="9751060" cy="1295400"/>
          </a:xfrm>
        </p:spPr>
        <p:txBody>
          <a:bodyPr rtlCol="0">
            <a:normAutofit/>
          </a:bodyPr>
          <a:lstStyle/>
          <a:p>
            <a:pPr rtl="0"/>
            <a:r>
              <a:rPr lang="ko-KR" altLang="en-US" sz="7200" dirty="0"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 </a:t>
            </a:r>
            <a:r>
              <a:rPr lang="ko-KR" altLang="en-US" sz="7200" dirty="0">
                <a:solidFill>
                  <a:srgbClr val="00B050"/>
                </a:solidFill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혈당관리방법</a:t>
            </a:r>
            <a:endParaRPr lang="ko-KR" altLang="en-US" dirty="0">
              <a:solidFill>
                <a:srgbClr val="00B050"/>
              </a:solidFill>
            </a:endParaRPr>
          </a:p>
        </p:txBody>
      </p:sp>
      <p:pic>
        <p:nvPicPr>
          <p:cNvPr id="7" name="Picture 2" descr="https://postfiles.pstatic.net/MjAyNTAzMTJfNDgg/MDAxNzQxNzY1OTM3NDky.GvCMKA60iao1bs-v0hDhRBCZPoOYE2R8tyZjVB1_vKcg.9RSWrTSfxERopsCUHkSlPowUfeGz8MWvlMY0fCRg2eUg.JPEG/900%EF%BC%BF20250311%EF%BC%BF072331.jpg?type=w38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3448872"/>
            <a:ext cx="2016224" cy="269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내용 개체 틀 1"/>
          <p:cNvSpPr>
            <a:spLocks noGrp="1"/>
          </p:cNvSpPr>
          <p:nvPr>
            <p:ph idx="1"/>
          </p:nvPr>
        </p:nvSpPr>
        <p:spPr>
          <a:xfrm>
            <a:off x="1220471" y="1600200"/>
            <a:ext cx="11012220" cy="4572000"/>
          </a:xfrm>
        </p:spPr>
        <p:txBody>
          <a:bodyPr/>
          <a:lstStyle/>
          <a:p>
            <a:r>
              <a:rPr lang="en-US" altLang="ko-KR" sz="2000" dirty="0">
                <a:latin typeface="돋움" panose="020B0600000101010101" pitchFamily="50" charset="-127"/>
                <a:ea typeface="돋움" panose="020B0600000101010101" pitchFamily="50" charset="-127"/>
              </a:rPr>
              <a:t>1.</a:t>
            </a:r>
            <a:r>
              <a:rPr lang="ko-KR" altLang="en-US" sz="2000" dirty="0">
                <a:latin typeface="돋움" panose="020B0600000101010101" pitchFamily="50" charset="-127"/>
                <a:ea typeface="돋움" panose="020B0600000101010101" pitchFamily="50" charset="-127"/>
              </a:rPr>
              <a:t>규칙적인 습관을 갖는다</a:t>
            </a:r>
            <a:r>
              <a:rPr lang="en-US" altLang="ko-KR" sz="2000" dirty="0">
                <a:latin typeface="돋움" panose="020B0600000101010101" pitchFamily="50" charset="-127"/>
                <a:ea typeface="돋움" panose="020B0600000101010101" pitchFamily="50" charset="-127"/>
              </a:rPr>
              <a:t>.(</a:t>
            </a:r>
            <a:r>
              <a:rPr lang="ko-KR" altLang="en-US" sz="2000" dirty="0">
                <a:latin typeface="돋움" panose="020B0600000101010101" pitchFamily="50" charset="-127"/>
                <a:ea typeface="돋움" panose="020B0600000101010101" pitchFamily="50" charset="-127"/>
              </a:rPr>
              <a:t>잘 먹고</a:t>
            </a:r>
            <a:r>
              <a:rPr lang="en-US" altLang="ko-KR" sz="2000" dirty="0">
                <a:latin typeface="돋움" panose="020B0600000101010101" pitchFamily="50" charset="-127"/>
                <a:ea typeface="돋움" panose="020B0600000101010101" pitchFamily="50" charset="-127"/>
              </a:rPr>
              <a:t>, </a:t>
            </a:r>
            <a:r>
              <a:rPr lang="ko-KR" altLang="en-US" sz="2000" dirty="0">
                <a:latin typeface="돋움" panose="020B0600000101010101" pitchFamily="50" charset="-127"/>
                <a:ea typeface="돋움" panose="020B0600000101010101" pitchFamily="50" charset="-127"/>
              </a:rPr>
              <a:t>잘 쉬고 </a:t>
            </a:r>
            <a:r>
              <a:rPr lang="en-US" altLang="ko-KR" sz="2000" dirty="0">
                <a:latin typeface="돋움" panose="020B0600000101010101" pitchFamily="50" charset="-127"/>
                <a:ea typeface="돋움" panose="020B0600000101010101" pitchFamily="50" charset="-127"/>
              </a:rPr>
              <a:t>,</a:t>
            </a:r>
            <a:r>
              <a:rPr lang="ko-KR" altLang="en-US" sz="2000" dirty="0">
                <a:latin typeface="돋움" panose="020B0600000101010101" pitchFamily="50" charset="-127"/>
                <a:ea typeface="돋움" panose="020B0600000101010101" pitchFamily="50" charset="-127"/>
              </a:rPr>
              <a:t>운동도 잘한다</a:t>
            </a:r>
            <a:r>
              <a:rPr lang="en-US" altLang="ko-KR" sz="2000" dirty="0">
                <a:latin typeface="돋움" panose="020B0600000101010101" pitchFamily="50" charset="-127"/>
                <a:ea typeface="돋움" panose="020B0600000101010101" pitchFamily="50" charset="-127"/>
              </a:rPr>
              <a:t>)</a:t>
            </a:r>
          </a:p>
          <a:p>
            <a:r>
              <a:rPr lang="en-US" altLang="ko-KR" sz="2000" dirty="0">
                <a:latin typeface="돋움" panose="020B0600000101010101" pitchFamily="50" charset="-127"/>
                <a:ea typeface="돋움" panose="020B0600000101010101" pitchFamily="50" charset="-127"/>
              </a:rPr>
              <a:t>2.</a:t>
            </a:r>
            <a:r>
              <a:rPr lang="ko-KR" altLang="en-US" sz="2000" dirty="0">
                <a:latin typeface="돋움" panose="020B0600000101010101" pitchFamily="50" charset="-127"/>
                <a:ea typeface="돋움" panose="020B0600000101010101" pitchFamily="50" charset="-127"/>
              </a:rPr>
              <a:t>첫 끼니는 </a:t>
            </a:r>
            <a:r>
              <a:rPr lang="en-US" altLang="ko-KR" sz="2000" dirty="0">
                <a:latin typeface="돋움" panose="020B0600000101010101" pitchFamily="50" charset="-127"/>
                <a:ea typeface="돋움" panose="020B0600000101010101" pitchFamily="50" charset="-127"/>
              </a:rPr>
              <a:t>, </a:t>
            </a:r>
            <a:r>
              <a:rPr lang="ko-KR" altLang="en-US" sz="2000" dirty="0">
                <a:latin typeface="돋움" panose="020B0600000101010101" pitchFamily="50" charset="-127"/>
                <a:ea typeface="돋움" panose="020B0600000101010101" pitchFamily="50" charset="-127"/>
              </a:rPr>
              <a:t>과일 소량</a:t>
            </a:r>
            <a:r>
              <a:rPr lang="en-US" altLang="ko-KR" sz="2000" dirty="0">
                <a:latin typeface="돋움" panose="020B0600000101010101" pitchFamily="50" charset="-127"/>
                <a:ea typeface="돋움" panose="020B0600000101010101" pitchFamily="50" charset="-127"/>
              </a:rPr>
              <a:t>, </a:t>
            </a:r>
            <a:r>
              <a:rPr lang="ko-KR" altLang="en-US" sz="2000" dirty="0" err="1">
                <a:latin typeface="돋움" panose="020B0600000101010101" pitchFamily="50" charset="-127"/>
                <a:ea typeface="돋움" panose="020B0600000101010101" pitchFamily="50" charset="-127"/>
              </a:rPr>
              <a:t>그릭</a:t>
            </a:r>
            <a:r>
              <a:rPr lang="ko-KR" altLang="en-US" sz="2000" dirty="0">
                <a:latin typeface="돋움" panose="020B0600000101010101" pitchFamily="50" charset="-127"/>
                <a:ea typeface="돋움" panose="020B0600000101010101" pitchFamily="50" charset="-127"/>
              </a:rPr>
              <a:t> 요거트</a:t>
            </a:r>
            <a:r>
              <a:rPr lang="en-US" altLang="ko-KR" sz="2000" dirty="0">
                <a:latin typeface="돋움" panose="020B0600000101010101" pitchFamily="50" charset="-127"/>
                <a:ea typeface="돋움" panose="020B0600000101010101" pitchFamily="50" charset="-127"/>
              </a:rPr>
              <a:t>, </a:t>
            </a:r>
            <a:r>
              <a:rPr lang="ko-KR" altLang="en-US" sz="2000" dirty="0">
                <a:latin typeface="돋움" panose="020B0600000101010101" pitchFamily="50" charset="-127"/>
                <a:ea typeface="돋움" panose="020B0600000101010101" pitchFamily="50" charset="-127"/>
              </a:rPr>
              <a:t>계란</a:t>
            </a:r>
            <a:r>
              <a:rPr lang="en-US" altLang="ko-KR" sz="2000" dirty="0">
                <a:latin typeface="돋움" panose="020B0600000101010101" pitchFamily="50" charset="-127"/>
                <a:ea typeface="돋움" panose="020B0600000101010101" pitchFamily="50" charset="-127"/>
              </a:rPr>
              <a:t>, </a:t>
            </a:r>
            <a:r>
              <a:rPr lang="ko-KR" altLang="en-US" sz="2000" dirty="0">
                <a:latin typeface="돋움" panose="020B0600000101010101" pitchFamily="50" charset="-127"/>
                <a:ea typeface="돋움" panose="020B0600000101010101" pitchFamily="50" charset="-127"/>
              </a:rPr>
              <a:t>치즈</a:t>
            </a:r>
            <a:r>
              <a:rPr lang="en-US" altLang="ko-KR" sz="2000" dirty="0">
                <a:latin typeface="돋움" panose="020B0600000101010101" pitchFamily="50" charset="-127"/>
                <a:ea typeface="돋움" panose="020B0600000101010101" pitchFamily="50" charset="-127"/>
              </a:rPr>
              <a:t>,</a:t>
            </a:r>
            <a:r>
              <a:rPr lang="ko-KR" altLang="en-US" sz="2000" dirty="0">
                <a:latin typeface="돋움" panose="020B0600000101010101" pitchFamily="50" charset="-127"/>
                <a:ea typeface="돋움" panose="020B0600000101010101" pitchFamily="50" charset="-127"/>
              </a:rPr>
              <a:t>작은 </a:t>
            </a:r>
            <a:r>
              <a:rPr lang="ko-KR" altLang="en-US" sz="2000" dirty="0" err="1">
                <a:latin typeface="돋움" panose="020B0600000101010101" pitchFamily="50" charset="-127"/>
                <a:ea typeface="돋움" panose="020B0600000101010101" pitchFamily="50" charset="-127"/>
              </a:rPr>
              <a:t>소세지</a:t>
            </a:r>
            <a:r>
              <a:rPr lang="en-US" altLang="ko-KR" sz="2000" dirty="0">
                <a:latin typeface="돋움" panose="020B0600000101010101" pitchFamily="50" charset="-127"/>
                <a:ea typeface="돋움" panose="020B0600000101010101" pitchFamily="50" charset="-127"/>
              </a:rPr>
              <a:t>,</a:t>
            </a:r>
            <a:r>
              <a:rPr lang="ko-KR" altLang="en-US" sz="2000" dirty="0">
                <a:latin typeface="돋움" panose="020B0600000101010101" pitchFamily="50" charset="-127"/>
                <a:ea typeface="돋움" panose="020B0600000101010101" pitchFamily="50" charset="-127"/>
              </a:rPr>
              <a:t>를 먹고 시작한다</a:t>
            </a:r>
            <a:r>
              <a:rPr lang="en-US" altLang="ko-KR" sz="2000" dirty="0">
                <a:latin typeface="돋움" panose="020B0600000101010101" pitchFamily="50" charset="-127"/>
                <a:ea typeface="돋움" panose="020B0600000101010101" pitchFamily="50" charset="-127"/>
              </a:rPr>
              <a:t>.</a:t>
            </a:r>
          </a:p>
          <a:p>
            <a:r>
              <a:rPr lang="en-US" altLang="ko-KR" sz="2000" dirty="0">
                <a:latin typeface="돋움" panose="020B0600000101010101" pitchFamily="50" charset="-127"/>
                <a:ea typeface="돋움" panose="020B0600000101010101" pitchFamily="50" charset="-127"/>
              </a:rPr>
              <a:t>(</a:t>
            </a:r>
            <a:r>
              <a:rPr lang="ko-KR" altLang="en-US" sz="2000" dirty="0">
                <a:latin typeface="돋움" panose="020B0600000101010101" pitchFamily="50" charset="-127"/>
                <a:ea typeface="돋움" panose="020B0600000101010101" pitchFamily="50" charset="-127"/>
              </a:rPr>
              <a:t>바나나</a:t>
            </a:r>
            <a:r>
              <a:rPr lang="en-US" altLang="ko-KR" sz="2000" dirty="0">
                <a:latin typeface="돋움" panose="020B0600000101010101" pitchFamily="50" charset="-127"/>
                <a:ea typeface="돋움" panose="020B0600000101010101" pitchFamily="50" charset="-127"/>
              </a:rPr>
              <a:t>,</a:t>
            </a:r>
            <a:r>
              <a:rPr lang="ko-KR" altLang="en-US" sz="2000" dirty="0">
                <a:latin typeface="돋움" panose="020B0600000101010101" pitchFamily="50" charset="-127"/>
                <a:ea typeface="돋움" panose="020B0600000101010101" pitchFamily="50" charset="-127"/>
              </a:rPr>
              <a:t>고구마는 공복 후 첫 끼는 피한다</a:t>
            </a:r>
            <a:r>
              <a:rPr lang="en-US" altLang="ko-KR" sz="2000" dirty="0">
                <a:latin typeface="돋움" panose="020B0600000101010101" pitchFamily="50" charset="-127"/>
                <a:ea typeface="돋움" panose="020B0600000101010101" pitchFamily="50" charset="-127"/>
              </a:rPr>
              <a:t>.) </a:t>
            </a:r>
          </a:p>
          <a:p>
            <a:r>
              <a:rPr lang="en-US" altLang="ko-KR" sz="2000" dirty="0">
                <a:latin typeface="돋움" panose="020B0600000101010101" pitchFamily="50" charset="-127"/>
                <a:ea typeface="돋움" panose="020B0600000101010101" pitchFamily="50" charset="-127"/>
              </a:rPr>
              <a:t>3.</a:t>
            </a:r>
            <a:r>
              <a:rPr lang="ko-KR" altLang="en-US" sz="2000" dirty="0">
                <a:latin typeface="돋움" panose="020B0600000101010101" pitchFamily="50" charset="-127"/>
                <a:ea typeface="돋움" panose="020B0600000101010101" pitchFamily="50" charset="-127"/>
              </a:rPr>
              <a:t>첫 음식 후  혈당이 내려오면 밥</a:t>
            </a:r>
            <a:r>
              <a:rPr lang="en-US" altLang="ko-KR" sz="2000" dirty="0">
                <a:latin typeface="돋움" panose="020B0600000101010101" pitchFamily="50" charset="-127"/>
                <a:ea typeface="돋움" panose="020B0600000101010101" pitchFamily="50" charset="-127"/>
              </a:rPr>
              <a:t>, </a:t>
            </a:r>
            <a:r>
              <a:rPr lang="ko-KR" altLang="en-US" sz="2000" dirty="0">
                <a:latin typeface="돋움" panose="020B0600000101010101" pitchFamily="50" charset="-127"/>
                <a:ea typeface="돋움" panose="020B0600000101010101" pitchFamily="50" charset="-127"/>
              </a:rPr>
              <a:t>빵을 먹는다</a:t>
            </a:r>
            <a:r>
              <a:rPr lang="en-US" altLang="ko-KR" sz="2000" dirty="0">
                <a:latin typeface="돋움" panose="020B0600000101010101" pitchFamily="50" charset="-127"/>
                <a:ea typeface="돋움" panose="020B0600000101010101" pitchFamily="50" charset="-127"/>
              </a:rPr>
              <a:t>. </a:t>
            </a:r>
          </a:p>
          <a:p>
            <a:endParaRPr lang="ko-KR" altLang="en-US" dirty="0"/>
          </a:p>
        </p:txBody>
      </p:sp>
      <p:pic>
        <p:nvPicPr>
          <p:cNvPr id="1030" name="Picture 6" descr="https://postfiles.pstatic.net/MjAyNDEyMjRfNyAg/MDAxNzM0OTkzOTYxNzI2.9M2QC_62Ir7vvzFTUeFV9ddPtpU75G-x_6s5mud1BNkg.MoRZZK0KUqDNs6PbVjGdJacUP1HlqxwbuMgAZ7GHvPEg.JPEG/900%EF%BC%BF20241223%EF%BC%BF075824.jpg?type=w38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833" y="3448873"/>
            <a:ext cx="2013885" cy="2686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postfiles.pstatic.net/MjAyMzExMTdfMyAg/MDAxNzAwMjE0MjI1OTky.ZQG7sOuacJJ7qKWhdVL87EvVEPJEZ2L5A9ChpqnAkSwg.Wx7sq1EIY4bQ417e4hhEwkVaVXoy1_MQ3I8Mk56zBLIg.JPEG.okybali123/1700214186991.jpg?type=w77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104" y="3532191"/>
            <a:ext cx="3358924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7DECE64-3222-3E82-06CF-18160DBEEEC3}"/>
              </a:ext>
            </a:extLst>
          </p:cNvPr>
          <p:cNvSpPr txBox="1"/>
          <p:nvPr/>
        </p:nvSpPr>
        <p:spPr>
          <a:xfrm>
            <a:off x="3187740" y="5901625"/>
            <a:ext cx="8899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dirty="0">
                <a:solidFill>
                  <a:schemeClr val="bg1"/>
                </a:solidFill>
                <a:latin typeface="MD아트체" panose="02020603020101020101" pitchFamily="18" charset="-127"/>
                <a:ea typeface="MD아트체" panose="02020603020101020101" pitchFamily="18" charset="-127"/>
              </a:rPr>
              <a:t>예은예슬맘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58450A-94CC-AA3B-7594-187DA7E2C79E}"/>
              </a:ext>
            </a:extLst>
          </p:cNvPr>
          <p:cNvSpPr txBox="1"/>
          <p:nvPr/>
        </p:nvSpPr>
        <p:spPr>
          <a:xfrm>
            <a:off x="5704593" y="5874182"/>
            <a:ext cx="8899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1100" dirty="0">
                <a:solidFill>
                  <a:schemeClr val="bg1"/>
                </a:solidFill>
                <a:latin typeface="MD아트체" panose="02020603020101020101" pitchFamily="18" charset="-127"/>
                <a:ea typeface="MD아트체" panose="02020603020101020101" pitchFamily="18" charset="-127"/>
              </a:rPr>
              <a:t>예은예슬맘</a:t>
            </a:r>
          </a:p>
        </p:txBody>
      </p:sp>
    </p:spTree>
    <p:extLst>
      <p:ext uri="{BB962C8B-B14F-4D97-AF65-F5344CB8AC3E}">
        <p14:creationId xmlns:p14="http://schemas.microsoft.com/office/powerpoint/2010/main" val="2464844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4EDCABE-1BBB-5DB0-FD2E-547A992C43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>
                <a:solidFill>
                  <a:srgbClr val="00B050"/>
                </a:solidFill>
              </a:rPr>
              <a:t>간헐적 단식 진행 시 주의사항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747AE72-42A0-F1DB-46A9-14BAE7AE19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간헐적 단식을 하게 되면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, 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공복 시간이 길어지게 되어 탄수화물을  끌어당기는 특징과  폭식으로 이어져 혈당 스파이크가 일어 날수 있으니 주의해서 먹는다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.</a:t>
            </a:r>
            <a:endParaRPr lang="ko-KR" altLang="en-US" dirty="0"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89964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내용 개체 틀 5"/>
          <p:cNvSpPr>
            <a:spLocks noGrp="1"/>
          </p:cNvSpPr>
          <p:nvPr>
            <p:ph idx="1"/>
          </p:nvPr>
        </p:nvSpPr>
        <p:spPr>
          <a:xfrm>
            <a:off x="1127449" y="476673"/>
            <a:ext cx="10369151" cy="864095"/>
          </a:xfrm>
        </p:spPr>
        <p:txBody>
          <a:bodyPr rtlCol="0">
            <a:normAutofit fontScale="25000" lnSpcReduction="20000"/>
          </a:bodyPr>
          <a:lstStyle/>
          <a:p>
            <a:pPr rtl="0">
              <a:lnSpc>
                <a:spcPct val="200000"/>
              </a:lnSpc>
            </a:pPr>
            <a:r>
              <a:rPr lang="en-US" altLang="ko-KR" sz="12800" dirty="0">
                <a:latin typeface="+mn-ea"/>
                <a:ea typeface="+mn-ea"/>
              </a:rPr>
              <a:t>3.</a:t>
            </a:r>
            <a:r>
              <a:rPr lang="ko-KR" altLang="en-US" sz="12800" dirty="0">
                <a:latin typeface="+mn-ea"/>
                <a:ea typeface="+mn-ea"/>
              </a:rPr>
              <a:t>아침 첫 식사는  샐러드보다는  상추</a:t>
            </a:r>
            <a:r>
              <a:rPr lang="en-US" altLang="ko-KR" sz="12800" dirty="0">
                <a:latin typeface="+mn-ea"/>
                <a:ea typeface="+mn-ea"/>
              </a:rPr>
              <a:t>, </a:t>
            </a:r>
            <a:r>
              <a:rPr lang="ko-KR" altLang="en-US" sz="12800" dirty="0">
                <a:latin typeface="+mn-ea"/>
                <a:ea typeface="+mn-ea"/>
              </a:rPr>
              <a:t>김 </a:t>
            </a:r>
            <a:r>
              <a:rPr lang="ko-KR" altLang="en-US" sz="12800" dirty="0" err="1">
                <a:latin typeface="+mn-ea"/>
                <a:ea typeface="+mn-ea"/>
              </a:rPr>
              <a:t>쌈싸먹기</a:t>
            </a:r>
            <a:endParaRPr lang="en-US" altLang="ko-KR" sz="12800" dirty="0">
              <a:latin typeface="+mn-ea"/>
              <a:ea typeface="+mn-ea"/>
            </a:endParaRPr>
          </a:p>
          <a:p>
            <a:pPr rtl="0">
              <a:lnSpc>
                <a:spcPct val="200000"/>
              </a:lnSpc>
            </a:pPr>
            <a:r>
              <a:rPr lang="en-US" altLang="ko-KR" sz="12800" dirty="0">
                <a:latin typeface="+mn-ea"/>
                <a:ea typeface="+mn-ea"/>
              </a:rPr>
              <a:t>4.</a:t>
            </a:r>
            <a:r>
              <a:rPr lang="ko-KR" altLang="en-US" sz="12800" dirty="0">
                <a:latin typeface="+mn-ea"/>
                <a:ea typeface="+mn-ea"/>
              </a:rPr>
              <a:t>고단백</a:t>
            </a:r>
            <a:r>
              <a:rPr lang="en-US" altLang="ko-KR" sz="12800" dirty="0">
                <a:latin typeface="+mn-ea"/>
                <a:ea typeface="+mn-ea"/>
              </a:rPr>
              <a:t>+</a:t>
            </a:r>
            <a:r>
              <a:rPr lang="ko-KR" altLang="en-US" sz="12800" dirty="0">
                <a:latin typeface="+mn-ea"/>
                <a:ea typeface="+mn-ea"/>
              </a:rPr>
              <a:t>고 </a:t>
            </a:r>
            <a:r>
              <a:rPr lang="ko-KR" altLang="en-US" sz="12800" dirty="0" err="1">
                <a:latin typeface="+mn-ea"/>
                <a:ea typeface="+mn-ea"/>
              </a:rPr>
              <a:t>식이섬유</a:t>
            </a:r>
            <a:r>
              <a:rPr lang="en-US" altLang="ko-KR" sz="12800" dirty="0">
                <a:latin typeface="+mn-ea"/>
                <a:ea typeface="+mn-ea"/>
              </a:rPr>
              <a:t>+</a:t>
            </a:r>
            <a:r>
              <a:rPr lang="ko-KR" altLang="en-US" sz="12800" dirty="0">
                <a:latin typeface="+mn-ea"/>
                <a:ea typeface="+mn-ea"/>
              </a:rPr>
              <a:t>저탄수화물 식단으로 식사하기</a:t>
            </a:r>
            <a:endParaRPr lang="en-US" altLang="ko-KR" sz="12800" dirty="0">
              <a:latin typeface="+mn-ea"/>
              <a:ea typeface="+mn-ea"/>
            </a:endParaRPr>
          </a:p>
          <a:p>
            <a:pPr rtl="0">
              <a:lnSpc>
                <a:spcPct val="200000"/>
              </a:lnSpc>
            </a:pPr>
            <a:r>
              <a:rPr lang="ko-KR" altLang="en-US" dirty="0">
                <a:ea typeface="문체부 제목 돋음체" panose="020B0609000101010101" pitchFamily="49" charset="-127"/>
              </a:rPr>
              <a:t> </a:t>
            </a:r>
            <a:endParaRPr lang="en-US" altLang="ko-KR" dirty="0">
              <a:ea typeface="문체부 제목 돋음체" panose="020B0609000101010101" pitchFamily="49" charset="-127"/>
            </a:endParaRPr>
          </a:p>
          <a:p>
            <a:pPr rtl="0">
              <a:lnSpc>
                <a:spcPct val="200000"/>
              </a:lnSpc>
            </a:pPr>
            <a:endParaRPr lang="ko-KR" altLang="en-US" dirty="0">
              <a:ea typeface="문체부 제목 돋음체" panose="020B0609000101010101" pitchFamily="49" charset="-127"/>
            </a:endParaRPr>
          </a:p>
        </p:txBody>
      </p:sp>
      <p:pic>
        <p:nvPicPr>
          <p:cNvPr id="3074" name="Picture 2" descr="https://postfiles.pstatic.net/MjAyNDExMjhfNjQg/MDAxNzMyNzk2ODIxMzk3.BX0axFHisijL4TTxDDWZofr2ycmNa7TE_K1FJviI8hwg.j_yCiHq4EHLp-Qnt7BQ4enndEUp62OOiTzfaNQstO9Qg.JPEG/900%EF%BC%BF20241128%EF%BC%BF085748.jpg?type=w77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266" y="2835878"/>
            <a:ext cx="2952328" cy="3180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02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3BC1FFB-A879-ED24-93D7-2A10E9AC9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>
                <a:solidFill>
                  <a:srgbClr val="00B050"/>
                </a:solidFill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저탄고지</a:t>
            </a:r>
            <a:r>
              <a:rPr lang="en-US" altLang="ko-KR" dirty="0">
                <a:solidFill>
                  <a:srgbClr val="00B050"/>
                </a:solidFill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,  </a:t>
            </a:r>
            <a:r>
              <a:rPr lang="ko-KR" altLang="en-US" dirty="0" err="1">
                <a:solidFill>
                  <a:srgbClr val="00B050"/>
                </a:solidFill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키토제닉</a:t>
            </a:r>
            <a:r>
              <a:rPr lang="ko-KR" altLang="en-US" dirty="0">
                <a:solidFill>
                  <a:srgbClr val="00B050"/>
                </a:solidFill>
                <a:latin typeface="문체부 훈민정음체" panose="02020603020101020101" pitchFamily="18" charset="-127"/>
                <a:ea typeface="문체부 훈민정음체" panose="02020603020101020101" pitchFamily="18" charset="-127"/>
              </a:rPr>
              <a:t> 식단 과의 차이 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E0D81C2-F0FC-D17F-9BDC-D62A3961C0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200000"/>
              </a:lnSpc>
            </a:pPr>
            <a:r>
              <a:rPr lang="en-US" altLang="ko-KR" sz="1800" dirty="0">
                <a:solidFill>
                  <a:srgbClr val="333333"/>
                </a:solidFill>
                <a:effectLst/>
                <a:ea typeface="맑은 고딕" panose="020B0503020000020004" pitchFamily="50" charset="-127"/>
                <a:cs typeface="Arial" panose="020B0604020202020204" pitchFamily="34" charset="0"/>
              </a:rPr>
              <a:t> </a:t>
            </a:r>
            <a:r>
              <a:rPr lang="ko-KR" altLang="en-US" sz="1800" dirty="0">
                <a:solidFill>
                  <a:srgbClr val="333333"/>
                </a:solidFill>
                <a:effectLst/>
                <a:ea typeface="맑은 고딕" panose="020B0503020000020004" pitchFamily="50" charset="-127"/>
                <a:cs typeface="Arial" panose="020B0604020202020204" pitchFamily="34" charset="0"/>
              </a:rPr>
              <a:t>저탄고지</a:t>
            </a:r>
            <a:r>
              <a:rPr lang="en-US" altLang="ko-KR" sz="1800" dirty="0">
                <a:solidFill>
                  <a:srgbClr val="333333"/>
                </a:solidFill>
                <a:effectLst/>
                <a:ea typeface="맑은 고딕" panose="020B0503020000020004" pitchFamily="50" charset="-127"/>
                <a:cs typeface="Arial" panose="020B0604020202020204" pitchFamily="34" charset="0"/>
              </a:rPr>
              <a:t>, </a:t>
            </a:r>
            <a:r>
              <a:rPr lang="ko-KR" altLang="ko-KR" sz="1800" dirty="0">
                <a:solidFill>
                  <a:srgbClr val="333333"/>
                </a:solidFill>
                <a:effectLst/>
                <a:ea typeface="맑은 고딕" panose="020B0503020000020004" pitchFamily="50" charset="-127"/>
                <a:cs typeface="Arial" panose="020B0604020202020204" pitchFamily="34" charset="0"/>
              </a:rPr>
              <a:t>당질제한식으로 알려져 있습니다 지</a:t>
            </a:r>
            <a:r>
              <a:rPr lang="ko-KR" altLang="ko-KR" sz="1800" dirty="0">
                <a:solidFill>
                  <a:srgbClr val="666666"/>
                </a:solidFill>
                <a:effectLst/>
                <a:ea typeface="맑은 고딕" panose="020B0503020000020004" pitchFamily="50" charset="-127"/>
                <a:cs typeface="Times New Roman" panose="02020603050405020304" pitchFamily="18" charset="0"/>
              </a:rPr>
              <a:t>방 섭취를 늘리고</a:t>
            </a:r>
            <a:r>
              <a:rPr lang="en-US" altLang="ko-KR" sz="1800" dirty="0">
                <a:solidFill>
                  <a:srgbClr val="666666"/>
                </a:solidFill>
                <a:effectLst/>
                <a:ea typeface="맑은 고딕" panose="020B0503020000020004" pitchFamily="50" charset="-127"/>
                <a:cs typeface="Times New Roman" panose="02020603050405020304" pitchFamily="18" charset="0"/>
              </a:rPr>
              <a:t> </a:t>
            </a:r>
            <a:r>
              <a:rPr lang="ko-KR" altLang="ko-KR" sz="1800" dirty="0">
                <a:solidFill>
                  <a:srgbClr val="666666"/>
                </a:solidFill>
                <a:effectLst/>
                <a:ea typeface="맑은 고딕" panose="020B0503020000020004" pitchFamily="50" charset="-127"/>
                <a:cs typeface="Times New Roman" panose="02020603050405020304" pitchFamily="18" charset="0"/>
              </a:rPr>
              <a:t>탄수화물·</a:t>
            </a:r>
            <a:r>
              <a:rPr lang="en-US" altLang="ko-KR" sz="1800" dirty="0">
                <a:solidFill>
                  <a:srgbClr val="666666"/>
                </a:solidFill>
                <a:effectLst/>
                <a:ea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r>
              <a:rPr lang="ko-KR" altLang="ko-KR" sz="1800" dirty="0">
                <a:solidFill>
                  <a:srgbClr val="666666"/>
                </a:solidFill>
                <a:effectLst/>
                <a:ea typeface="맑은 고딕" panose="020B0503020000020004" pitchFamily="50" charset="-127"/>
                <a:cs typeface="Times New Roman" panose="02020603050405020304" pitchFamily="18" charset="0"/>
              </a:rPr>
              <a:t>단백질 섭취를 줄이는 식이요법으로</a:t>
            </a:r>
            <a:r>
              <a:rPr lang="en-US" altLang="ko-KR" sz="1800" dirty="0">
                <a:solidFill>
                  <a:srgbClr val="666666"/>
                </a:solidFill>
                <a:effectLst/>
                <a:ea typeface="맑은 고딕" panose="020B0503020000020004" pitchFamily="50" charset="-127"/>
                <a:cs typeface="Times New Roman" panose="02020603050405020304" pitchFamily="18" charset="0"/>
              </a:rPr>
              <a:t> </a:t>
            </a:r>
            <a:r>
              <a:rPr lang="ko-KR" altLang="ko-KR" sz="1800" kern="100" dirty="0" err="1">
                <a:solidFill>
                  <a:srgbClr val="333333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키토제닉</a:t>
            </a:r>
            <a:r>
              <a:rPr lang="ko-KR" altLang="ko-KR" sz="1800" kern="100" dirty="0">
                <a:solidFill>
                  <a:srgbClr val="333333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 식단은 단순히 지방을 많이 섭취하는 것이 아니라 지방</a:t>
            </a:r>
            <a:r>
              <a:rPr lang="en-US" altLang="ko-KR" sz="1800" kern="100" dirty="0">
                <a:solidFill>
                  <a:srgbClr val="333333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 (70%)· </a:t>
            </a:r>
            <a:r>
              <a:rPr lang="ko-KR" altLang="ko-KR" sz="1800" kern="100" dirty="0">
                <a:solidFill>
                  <a:srgbClr val="333333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단백질</a:t>
            </a:r>
            <a:r>
              <a:rPr lang="en-US" altLang="ko-KR" sz="1800" kern="100" dirty="0">
                <a:solidFill>
                  <a:srgbClr val="333333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 (20%)· </a:t>
            </a:r>
            <a:r>
              <a:rPr lang="ko-KR" altLang="ko-KR" sz="1800" kern="100" dirty="0">
                <a:solidFill>
                  <a:srgbClr val="333333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탄수화물</a:t>
            </a:r>
            <a:r>
              <a:rPr lang="en-US" altLang="ko-KR" sz="1800" kern="100" dirty="0">
                <a:solidFill>
                  <a:srgbClr val="333333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 (10%) </a:t>
            </a:r>
            <a:r>
              <a:rPr lang="ko-KR" altLang="ko-KR" sz="1800" kern="100" dirty="0">
                <a:solidFill>
                  <a:srgbClr val="333333"/>
                </a:solidFill>
                <a:effectLst/>
                <a:latin typeface="맑은 고딕" panose="020B0503020000020004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의 비율을 엄격히 적용한다는 특징이 있다</a:t>
            </a:r>
            <a:endParaRPr lang="ko-KR" altLang="ko-KR" sz="1800" kern="100" dirty="0">
              <a:effectLst/>
              <a:latin typeface="맑은 고딕" panose="020B0503020000020004" pitchFamily="50" charset="-127"/>
              <a:ea typeface="맑은 고딕" panose="020B0503020000020004" pitchFamily="50" charset="-127"/>
              <a:cs typeface="Times New Roman" panose="02020603050405020304" pitchFamily="18" charset="0"/>
            </a:endParaRPr>
          </a:p>
          <a:p>
            <a:pPr fontAlgn="base">
              <a:buNone/>
            </a:pPr>
            <a:r>
              <a:rPr lang="en-US" altLang="ko-KR" sz="1800" u="sng" dirty="0" err="1">
                <a:solidFill>
                  <a:srgbClr val="0033AC"/>
                </a:solidFill>
                <a:effectLst/>
                <a:latin typeface="맑은 고딕" panose="020B0503020000020004" pitchFamily="50" charset="-127"/>
                <a:ea typeface="굴림" panose="020B0600000101010101" pitchFamily="50" charset="-127"/>
                <a:cs typeface="Arial" panose="020B0604020202020204" pitchFamily="34" charset="0"/>
                <a:hlinkClick r:id="rId2"/>
              </a:rPr>
              <a:t>키토제닉</a:t>
            </a:r>
            <a:r>
              <a:rPr lang="en-US" altLang="ko-KR" sz="1800" u="sng" dirty="0">
                <a:solidFill>
                  <a:srgbClr val="0033AC"/>
                </a:solidFill>
                <a:effectLst/>
                <a:latin typeface="맑은 고딕" panose="020B0503020000020004" pitchFamily="50" charset="-127"/>
                <a:ea typeface="굴림" panose="020B0600000101010101" pitchFamily="50" charset="-127"/>
                <a:cs typeface="Arial" panose="020B0604020202020204" pitchFamily="34" charset="0"/>
                <a:hlinkClick r:id="rId2"/>
              </a:rPr>
              <a:t> </a:t>
            </a:r>
            <a:r>
              <a:rPr lang="en-US" altLang="ko-KR" sz="1800" u="sng" dirty="0" err="1">
                <a:solidFill>
                  <a:srgbClr val="0033AC"/>
                </a:solidFill>
                <a:effectLst/>
                <a:latin typeface="맑은 고딕" panose="020B0503020000020004" pitchFamily="50" charset="-127"/>
                <a:ea typeface="굴림" panose="020B0600000101010101" pitchFamily="50" charset="-127"/>
                <a:cs typeface="Arial" panose="020B0604020202020204" pitchFamily="34" charset="0"/>
                <a:hlinkClick r:id="rId2"/>
              </a:rPr>
              <a:t>다이어트</a:t>
            </a:r>
            <a:r>
              <a:rPr lang="en-US" altLang="ko-KR" sz="1800" dirty="0">
                <a:solidFill>
                  <a:srgbClr val="000000"/>
                </a:solidFill>
                <a:effectLst/>
                <a:latin typeface="맑은 고딕" panose="020B0503020000020004" pitchFamily="50" charset="-127"/>
                <a:ea typeface="굴림" panose="020B0600000101010101" pitchFamily="50" charset="-127"/>
                <a:cs typeface="Arial" panose="020B0604020202020204" pitchFamily="34" charset="0"/>
              </a:rPr>
              <a:t> (</a:t>
            </a:r>
            <a:r>
              <a:rPr lang="ko-KR" altLang="ko-KR" sz="1800" dirty="0">
                <a:solidFill>
                  <a:srgbClr val="000000"/>
                </a:solidFill>
                <a:effectLst/>
                <a:latin typeface="굴림" panose="020B0600000101010101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시사상식사전</a:t>
            </a:r>
            <a:r>
              <a:rPr lang="en-US" altLang="ko-KR" sz="1800" dirty="0">
                <a:solidFill>
                  <a:srgbClr val="000000"/>
                </a:solidFill>
                <a:effectLst/>
                <a:latin typeface="굴림" panose="020B0600000101010101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, </a:t>
            </a:r>
            <a:r>
              <a:rPr lang="en-US" altLang="ko-KR" sz="1800" dirty="0" err="1">
                <a:solidFill>
                  <a:srgbClr val="000000"/>
                </a:solidFill>
                <a:effectLst/>
                <a:latin typeface="굴림" panose="020B0600000101010101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pmg</a:t>
            </a:r>
            <a:r>
              <a:rPr lang="en-US" altLang="ko-KR" sz="1800" dirty="0">
                <a:solidFill>
                  <a:srgbClr val="000000"/>
                </a:solidFill>
                <a:effectLst/>
                <a:latin typeface="굴림" panose="020B0600000101010101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 </a:t>
            </a:r>
            <a:r>
              <a:rPr lang="ko-KR" altLang="ko-KR" sz="1800" dirty="0">
                <a:solidFill>
                  <a:srgbClr val="000000"/>
                </a:solidFill>
                <a:effectLst/>
                <a:latin typeface="굴림" panose="020B0600000101010101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지식엔진연구소</a:t>
            </a:r>
            <a:r>
              <a:rPr lang="en-US" altLang="ko-KR" sz="1800" dirty="0">
                <a:solidFill>
                  <a:srgbClr val="000000"/>
                </a:solidFill>
                <a:effectLst/>
                <a:latin typeface="굴림" panose="020B0600000101010101" pitchFamily="50" charset="-127"/>
                <a:ea typeface="맑은 고딕" panose="020B0503020000020004" pitchFamily="50" charset="-127"/>
                <a:cs typeface="Arial" panose="020B0604020202020204" pitchFamily="34" charset="0"/>
              </a:rPr>
              <a:t>)</a:t>
            </a:r>
            <a:endParaRPr lang="ko-KR" altLang="ko-KR" sz="1800" dirty="0">
              <a:effectLst/>
              <a:latin typeface="굴림" panose="020B0600000101010101" pitchFamily="50" charset="-127"/>
              <a:ea typeface="굴림" panose="020B0600000101010101" pitchFamily="50" charset="-127"/>
              <a:cs typeface="굴림" panose="020B0600000101010101" pitchFamily="50" charset="-127"/>
            </a:endParaRPr>
          </a:p>
          <a:p>
            <a:pPr algn="just" latinLnBrk="1">
              <a:lnSpc>
                <a:spcPct val="115000"/>
              </a:lnSpc>
              <a:spcAft>
                <a:spcPts val="1000"/>
              </a:spcAft>
            </a:pPr>
            <a:endParaRPr lang="en-US" altLang="ko-KR" dirty="0"/>
          </a:p>
          <a:p>
            <a:pPr>
              <a:lnSpc>
                <a:spcPct val="200000"/>
              </a:lnSpc>
            </a:pPr>
            <a:r>
              <a:rPr lang="ko-KR" altLang="en-US" sz="2400" dirty="0">
                <a:latin typeface="돋움" panose="020B0600000101010101" pitchFamily="50" charset="-127"/>
                <a:ea typeface="돋움" panose="020B0600000101010101" pitchFamily="50" charset="-127"/>
              </a:rPr>
              <a:t>당뇨식단은  탄수화물을 극도로 제한 </a:t>
            </a:r>
            <a:r>
              <a:rPr lang="ko-KR" altLang="en-US" sz="2400" dirty="0" err="1">
                <a:latin typeface="돋움" panose="020B0600000101010101" pitchFamily="50" charset="-127"/>
                <a:ea typeface="돋움" panose="020B0600000101010101" pitchFamily="50" charset="-127"/>
              </a:rPr>
              <a:t>하는것이</a:t>
            </a:r>
            <a:r>
              <a:rPr lang="ko-KR" altLang="en-US" sz="2400" dirty="0">
                <a:latin typeface="돋움" panose="020B0600000101010101" pitchFamily="50" charset="-127"/>
                <a:ea typeface="돋움" panose="020B0600000101010101" pitchFamily="50" charset="-127"/>
              </a:rPr>
              <a:t> 아니라</a:t>
            </a:r>
            <a:r>
              <a:rPr lang="en-US" altLang="ko-KR" sz="2400" dirty="0">
                <a:latin typeface="돋움" panose="020B0600000101010101" pitchFamily="50" charset="-127"/>
                <a:ea typeface="돋움" panose="020B0600000101010101" pitchFamily="50" charset="-127"/>
              </a:rPr>
              <a:t> </a:t>
            </a:r>
            <a:r>
              <a:rPr lang="ko-KR" altLang="en-US" sz="2400" dirty="0">
                <a:latin typeface="돋움" panose="020B0600000101010101" pitchFamily="50" charset="-127"/>
                <a:ea typeface="돋움" panose="020B0600000101010101" pitchFamily="50" charset="-127"/>
              </a:rPr>
              <a:t> 내 몸에서 </a:t>
            </a:r>
            <a:r>
              <a:rPr lang="ko-KR" altLang="en-US" sz="2400" dirty="0" err="1">
                <a:latin typeface="돋움" panose="020B0600000101010101" pitchFamily="50" charset="-127"/>
                <a:ea typeface="돋움" panose="020B0600000101010101" pitchFamily="50" charset="-127"/>
              </a:rPr>
              <a:t>소화시킬수</a:t>
            </a:r>
            <a:r>
              <a:rPr lang="ko-KR" altLang="en-US" sz="2400" dirty="0">
                <a:latin typeface="돋움" panose="020B0600000101010101" pitchFamily="50" charset="-127"/>
                <a:ea typeface="돋움" panose="020B0600000101010101" pitchFamily="50" charset="-127"/>
              </a:rPr>
              <a:t> 있는 탄수화물양을 찾아서 줄이고  단백질</a:t>
            </a:r>
            <a:r>
              <a:rPr lang="en-US" altLang="ko-KR" sz="2400" dirty="0">
                <a:latin typeface="돋움" panose="020B0600000101010101" pitchFamily="50" charset="-127"/>
                <a:ea typeface="돋움" panose="020B0600000101010101" pitchFamily="50" charset="-127"/>
              </a:rPr>
              <a:t>,</a:t>
            </a:r>
            <a:r>
              <a:rPr lang="ko-KR" altLang="en-US" sz="2400" dirty="0" err="1">
                <a:latin typeface="돋움" panose="020B0600000101010101" pitchFamily="50" charset="-127"/>
                <a:ea typeface="돋움" panose="020B0600000101010101" pitchFamily="50" charset="-127"/>
              </a:rPr>
              <a:t>식이섬유소를</a:t>
            </a:r>
            <a:r>
              <a:rPr lang="ko-KR" altLang="en-US" sz="2400" dirty="0">
                <a:latin typeface="돋움" panose="020B0600000101010101" pitchFamily="50" charset="-127"/>
                <a:ea typeface="돋움" panose="020B0600000101010101" pitchFamily="50" charset="-127"/>
              </a:rPr>
              <a:t> 채워주는 식단</a:t>
            </a:r>
            <a:r>
              <a:rPr lang="en-US" altLang="ko-KR" sz="2400" dirty="0">
                <a:latin typeface="돋움" panose="020B0600000101010101" pitchFamily="50" charset="-127"/>
                <a:ea typeface="돋움" panose="020B0600000101010101" pitchFamily="50" charset="-127"/>
              </a:rPr>
              <a:t>, </a:t>
            </a:r>
          </a:p>
          <a:p>
            <a:pPr>
              <a:lnSpc>
                <a:spcPct val="200000"/>
              </a:lnSpc>
            </a:pPr>
            <a:r>
              <a:rPr lang="ko-KR" altLang="en-US" sz="2400" dirty="0">
                <a:latin typeface="돋움" panose="020B0600000101010101" pitchFamily="50" charset="-127"/>
                <a:ea typeface="돋움" panose="020B0600000101010101" pitchFamily="50" charset="-127"/>
              </a:rPr>
              <a:t>고단백</a:t>
            </a:r>
            <a:r>
              <a:rPr lang="en-US" altLang="ko-KR" sz="2400" dirty="0">
                <a:latin typeface="돋움" panose="020B0600000101010101" pitchFamily="50" charset="-127"/>
                <a:ea typeface="돋움" panose="020B0600000101010101" pitchFamily="50" charset="-127"/>
              </a:rPr>
              <a:t>-</a:t>
            </a:r>
            <a:r>
              <a:rPr lang="ko-KR" altLang="en-US" sz="2400" dirty="0" err="1">
                <a:latin typeface="돋움" panose="020B0600000101010101" pitchFamily="50" charset="-127"/>
                <a:ea typeface="돋움" panose="020B0600000101010101" pitchFamily="50" charset="-127"/>
              </a:rPr>
              <a:t>고식이섬유</a:t>
            </a:r>
            <a:r>
              <a:rPr lang="ko-KR" altLang="en-US" sz="2400" dirty="0">
                <a:latin typeface="돋움" panose="020B0600000101010101" pitchFamily="50" charset="-127"/>
                <a:ea typeface="돋움" panose="020B0600000101010101" pitchFamily="50" charset="-127"/>
              </a:rPr>
              <a:t> 저탄수화물 식단</a:t>
            </a:r>
            <a:r>
              <a:rPr lang="en-US" altLang="ko-KR" dirty="0"/>
              <a:t>.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0182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648C99B-4932-9F8F-913C-A06B604A5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1" y="636494"/>
            <a:ext cx="9753600" cy="5535706"/>
          </a:xfrm>
        </p:spPr>
        <p:txBody>
          <a:bodyPr/>
          <a:lstStyle/>
          <a:p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5)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탄수화물은 무게를 측정하여 먹는다</a:t>
            </a:r>
            <a:endParaRPr lang="en-US" altLang="ko-KR" dirty="0">
              <a:latin typeface="돋움" panose="020B0600000101010101" pitchFamily="50" charset="-127"/>
              <a:ea typeface="돋움" panose="020B0600000101010101" pitchFamily="50" charset="-127"/>
            </a:endParaRPr>
          </a:p>
          <a:p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(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밥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, 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빵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, 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과일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, 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면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)   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밥을 기준으로 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60g  </a:t>
            </a:r>
          </a:p>
          <a:p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과일은 조금 더 먹고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, 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빵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, 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면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, </a:t>
            </a:r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떡은 가루식품 이니   </a:t>
            </a:r>
            <a:endParaRPr lang="en-US" altLang="ko-KR" dirty="0">
              <a:latin typeface="돋움" panose="020B0600000101010101" pitchFamily="50" charset="-127"/>
              <a:ea typeface="돋움" panose="020B0600000101010101" pitchFamily="50" charset="-127"/>
            </a:endParaRPr>
          </a:p>
          <a:p>
            <a:r>
              <a:rPr lang="ko-KR" altLang="en-US" dirty="0">
                <a:latin typeface="돋움" panose="020B0600000101010101" pitchFamily="50" charset="-127"/>
                <a:ea typeface="돋움" panose="020B0600000101010101" pitchFamily="50" charset="-127"/>
              </a:rPr>
              <a:t>밥보다  더 적은 양을 먹는다</a:t>
            </a:r>
            <a:r>
              <a:rPr lang="en-US" altLang="ko-KR" dirty="0">
                <a:latin typeface="돋움" panose="020B0600000101010101" pitchFamily="50" charset="-127"/>
                <a:ea typeface="돋움" panose="020B0600000101010101" pitchFamily="50" charset="-127"/>
              </a:rPr>
              <a:t>.</a:t>
            </a:r>
            <a:endParaRPr lang="ko-KR" altLang="en-US" dirty="0">
              <a:latin typeface="돋움" panose="020B0600000101010101" pitchFamily="50" charset="-127"/>
              <a:ea typeface="돋움" panose="020B0600000101010101" pitchFamily="50" charset="-127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8AE2F82-D304-7C6D-0E8B-CEB84CE8A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199" y="3151016"/>
            <a:ext cx="2123514" cy="283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4283B53C-811D-05A9-9A22-9D2112292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832" y="3191277"/>
            <a:ext cx="2062442" cy="275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28D82A94-41BD-4D7A-1F5E-D5B81DFA2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083" y="3240433"/>
            <a:ext cx="1929056" cy="2572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975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요리 16 x 9">
  <a:themeElements>
    <a:clrScheme name="Cooking_16x9">
      <a:dk1>
        <a:srgbClr val="000000"/>
      </a:dk1>
      <a:lt1>
        <a:sysClr val="window" lastClr="FFFFFF"/>
      </a:lt1>
      <a:dk2>
        <a:srgbClr val="7F7F7F"/>
      </a:dk2>
      <a:lt2>
        <a:srgbClr val="E6E6E6"/>
      </a:lt2>
      <a:accent1>
        <a:srgbClr val="89C01C"/>
      </a:accent1>
      <a:accent2>
        <a:srgbClr val="FCB22C"/>
      </a:accent2>
      <a:accent3>
        <a:srgbClr val="FE750E"/>
      </a:accent3>
      <a:accent4>
        <a:srgbClr val="F23610"/>
      </a:accent4>
      <a:accent5>
        <a:srgbClr val="7C283A"/>
      </a:accent5>
      <a:accent6>
        <a:srgbClr val="3E7520"/>
      </a:accent6>
      <a:hlink>
        <a:srgbClr val="89C01C"/>
      </a:hlink>
      <a:folHlink>
        <a:srgbClr val="A6A6A6"/>
      </a:folHlink>
    </a:clrScheme>
    <a:fontScheme name="Constantia">
      <a:maj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1Subtle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l="180000" t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4352071_TF02787942.potx" id="{2AD2FEC3-2963-4581-AE89-2B6C4E6A034B}" vid="{E5EC6ADF-65E8-4B79-AE5A-2FEDABE6BDFE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2744</TotalTime>
  <Words>911</Words>
  <Application>Microsoft Office PowerPoint</Application>
  <PresentationFormat>와이드스크린</PresentationFormat>
  <Paragraphs>111</Paragraphs>
  <Slides>23</Slides>
  <Notes>7</Notes>
  <HiddenSlides>0</HiddenSlides>
  <MMClips>0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23</vt:i4>
      </vt:variant>
    </vt:vector>
  </HeadingPairs>
  <TitlesOfParts>
    <vt:vector size="33" baseType="lpstr">
      <vt:lpstr>MD아트체</vt:lpstr>
      <vt:lpstr>굴림</vt:lpstr>
      <vt:lpstr>돋움</vt:lpstr>
      <vt:lpstr>돋움체</vt:lpstr>
      <vt:lpstr>맑은 고딕</vt:lpstr>
      <vt:lpstr>문체부 제목 돋음체</vt:lpstr>
      <vt:lpstr>문체부 훈민정음체</vt:lpstr>
      <vt:lpstr>바탕</vt:lpstr>
      <vt:lpstr>Arial</vt:lpstr>
      <vt:lpstr>요리 16 x 9</vt:lpstr>
      <vt:lpstr>당뇨관리와 당뇨식단 </vt:lpstr>
      <vt:lpstr>당뇨의 사전적 의미 </vt:lpstr>
      <vt:lpstr> 고혈당,  혈당스파이크증상, </vt:lpstr>
      <vt:lpstr> 당뇨 전단계 이전의 생활습관</vt:lpstr>
      <vt:lpstr> 혈당관리방법</vt:lpstr>
      <vt:lpstr>간헐적 단식 진행 시 주의사항</vt:lpstr>
      <vt:lpstr>PowerPoint 프레젠테이션</vt:lpstr>
      <vt:lpstr>저탄고지,  키토제닉 식단 과의 차이 </vt:lpstr>
      <vt:lpstr>PowerPoint 프레젠테이션</vt:lpstr>
      <vt:lpstr>PowerPoint 프레젠테이션</vt:lpstr>
      <vt:lpstr>PowerPoint 프레젠테이션</vt:lpstr>
      <vt:lpstr>8)물, 차를 즐겨 마신다.(보리차,페퍼민트,캐모마일 녹차,등등등) 커피는 하루1잔만 마신다. (이뇨작용으로 더많은 물을 필요로한다) </vt:lpstr>
      <vt:lpstr>당뇨식단 알아보기 </vt:lpstr>
      <vt:lpstr>식이 섬유소</vt:lpstr>
      <vt:lpstr>식이 섬유소가 풍부한 음식</vt:lpstr>
      <vt:lpstr>PowerPoint 프레젠테이션</vt:lpstr>
      <vt:lpstr>PowerPoint 프레젠테이션</vt:lpstr>
      <vt:lpstr>야식메뉴를  고단백 식재료식단으로 구성하기.</vt:lpstr>
      <vt:lpstr>양념류를 바꾸어보세요</vt:lpstr>
      <vt:lpstr>.</vt:lpstr>
      <vt:lpstr>당뇨식단을 간단히 하면</vt:lpstr>
      <vt:lpstr>고단백 고 식이섬유, 저탄수화물 식단</vt:lpstr>
      <vt:lpstr>당뇨전단계 진단이후 바꾸어진 생활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 K</dc:creator>
  <cp:lastModifiedBy>S K</cp:lastModifiedBy>
  <cp:revision>92</cp:revision>
  <dcterms:created xsi:type="dcterms:W3CDTF">2025-03-16T11:55:59Z</dcterms:created>
  <dcterms:modified xsi:type="dcterms:W3CDTF">2025-03-18T13:29:55Z</dcterms:modified>
</cp:coreProperties>
</file>