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8" r:id="rId6"/>
    <p:sldId id="281" r:id="rId7"/>
    <p:sldId id="28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037C"/>
    <a:srgbClr val="ED1C24"/>
    <a:srgbClr val="F15A22"/>
    <a:srgbClr val="82278F"/>
    <a:srgbClr val="047BC1"/>
    <a:srgbClr val="00B2E3"/>
    <a:srgbClr val="49A7A2"/>
    <a:srgbClr val="8DC63F"/>
    <a:srgbClr val="39B54A"/>
    <a:srgbClr val="C1B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0655" autoAdjust="0"/>
  </p:normalViewPr>
  <p:slideViewPr>
    <p:cSldViewPr snapToGrid="0">
      <p:cViewPr varScale="1">
        <p:scale>
          <a:sx n="103" d="100"/>
          <a:sy n="103" d="100"/>
        </p:scale>
        <p:origin x="88" y="408"/>
      </p:cViewPr>
      <p:guideLst/>
    </p:cSldViewPr>
  </p:slideViewPr>
  <p:outlineViewPr>
    <p:cViewPr>
      <p:scale>
        <a:sx n="33" d="100"/>
        <a:sy n="33" d="100"/>
      </p:scale>
      <p:origin x="0" y="-28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3403" y="29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7F456E-01A6-4013-ACA5-F5492591A2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983A3-9B9B-4D61-97C9-B9E239A315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F32FC-4BD9-442A-A8C6-51598C909FE3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ABE74-7A97-4D17-8390-42ADD25C33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C1DBD-1052-425E-BF3C-983304BED5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EFA9E-C190-4F5C-8394-BD5F1CD55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801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371FA-A98D-41E8-93F4-09945841298A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89C57-55D7-40A4-A101-E74FAC7A09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02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128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954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326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41918" y="3329790"/>
            <a:ext cx="4941771" cy="3200400"/>
          </a:xfrm>
        </p:spPr>
        <p:txBody>
          <a:bodyPr anchor="ctr">
            <a:noAutofit/>
          </a:bodyPr>
          <a:lstStyle>
            <a:lvl1pPr algn="l">
              <a:defRPr sz="3600" spc="150" baseline="0"/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04F1E16-9A84-4D0E-9706-79C396AF6A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58" t="23650" b="-1"/>
          <a:stretch/>
        </p:blipFill>
        <p:spPr>
          <a:xfrm>
            <a:off x="0" y="0"/>
            <a:ext cx="9488312" cy="505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82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1" y="895350"/>
            <a:ext cx="3247662" cy="1917700"/>
          </a:xfrm>
        </p:spPr>
        <p:txBody>
          <a:bodyPr>
            <a:normAutofit/>
          </a:bodyPr>
          <a:lstStyle>
            <a:lvl1pPr algn="l">
              <a:defRPr lang="en-US" sz="24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A14C3057-3BCC-F9A2-98D8-17DDB36F1823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838200" y="2813049"/>
            <a:ext cx="3247662" cy="3238499"/>
          </a:xfr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 b="0" spc="50" baseline="0"/>
            </a:lvl1pPr>
            <a:lvl2pPr marL="283464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2pPr>
            <a:lvl3pPr marL="566928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3pPr>
            <a:lvl4pPr marL="859536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4pPr>
            <a:lvl5pPr marL="1152144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C3975522-461E-4D79-B5B9-BF9471B54688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4216396" y="895927"/>
            <a:ext cx="7137404" cy="511588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F91997C-538B-C8B9-14D7-31A1932F6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615" y="6356349"/>
            <a:ext cx="3819228" cy="365125"/>
          </a:xfrm>
        </p:spPr>
        <p:txBody>
          <a:bodyPr/>
          <a:lstStyle>
            <a:lvl1pPr algn="l"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F777EF4-982E-9337-7E82-31DC723C1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3350" y="6356349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34303BA-AFB6-0E22-486F-785994E3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327564" cy="1505528"/>
            <a:chOff x="0" y="0"/>
            <a:chExt cx="2238376" cy="3105150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66E3A08-02EB-7B54-5089-E7A7F19FD725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1238250" cy="310515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814F9BE5-00B2-ADDF-771C-AB098B36C820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2238376" cy="24765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8081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37192"/>
            <a:ext cx="5655197" cy="1997867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8200" y="2705177"/>
            <a:ext cx="5733772" cy="448990"/>
          </a:xfrm>
        </p:spPr>
        <p:txBody>
          <a:bodyPr anchor="ctr">
            <a:noAutofit/>
          </a:bodyPr>
          <a:lstStyle>
            <a:lvl1pPr marL="0" indent="0">
              <a:buNone/>
              <a:defRPr lang="en-US" sz="1800" b="1" kern="1200" spc="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B20CF-6B91-4562-B799-0ABDAEBC0D2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8199" y="3154166"/>
            <a:ext cx="5733773" cy="3032733"/>
          </a:xfrm>
        </p:spPr>
        <p:txBody>
          <a:bodyPr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800" spc="50" baseline="0"/>
            </a:lvl1pPr>
            <a:lvl2pPr marL="7429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800" spc="50" baseline="0"/>
            </a:lvl2pPr>
            <a:lvl3pPr marL="12001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800" spc="50" baseline="0"/>
            </a:lvl3pPr>
            <a:lvl4pPr marL="16573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800" spc="50" baseline="0"/>
            </a:lvl4pPr>
            <a:lvl5pPr marL="21145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800" spc="50" baseline="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7887108" y="2705177"/>
            <a:ext cx="3943627" cy="448989"/>
          </a:xfrm>
        </p:spPr>
        <p:txBody>
          <a:bodyPr anchor="ctr">
            <a:noAutofit/>
          </a:bodyPr>
          <a:lstStyle>
            <a:lvl1pPr marL="0" indent="0">
              <a:buNone/>
              <a:defRPr lang="en-US" sz="1800" b="1" kern="1200" spc="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0120DFF5-B64A-9744-4500-1D7BBA19BF1C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7887107" y="3164867"/>
            <a:ext cx="3943627" cy="3032733"/>
          </a:xfr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 b="0" spc="50" baseline="0"/>
            </a:lvl1pPr>
            <a:lvl2pPr marL="283464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2pPr>
            <a:lvl3pPr marL="566928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3pPr>
            <a:lvl4pPr marL="859536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4pPr>
            <a:lvl5pPr marL="1152144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3986" y="6356350"/>
            <a:ext cx="4114800" cy="365125"/>
          </a:xfrm>
        </p:spPr>
        <p:txBody>
          <a:bodyPr/>
          <a:lstStyle>
            <a:lvl1pPr algn="l"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E0588715-35AD-8BE1-A5FC-E28BDD3854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8645" t="319" r="28732" b="73496"/>
          <a:stretch/>
        </p:blipFill>
        <p:spPr>
          <a:xfrm rot="10800000" flipH="1">
            <a:off x="6308436" y="-11"/>
            <a:ext cx="5883564" cy="236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451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544E9C70-0200-3C21-7766-CB9EA5FBF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590800" cy="1027906"/>
            <a:chOff x="0" y="0"/>
            <a:chExt cx="2590800" cy="1027906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D5E4B16-2071-DEE9-BE53-F35AFBEFCA57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0" y="0"/>
              <a:ext cx="259080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CB2B071-0355-D550-18A8-9D515CA1698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704850" cy="1027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53550"/>
            <a:ext cx="10515600" cy="1325563"/>
          </a:xfrm>
        </p:spPr>
        <p:txBody>
          <a:bodyPr anchor="b"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C3975522-461E-4D79-B5B9-BF9471B54688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838200" y="2111381"/>
            <a:ext cx="10515600" cy="3570963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FB554B2-4C33-2975-9F27-94B8AE71D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49"/>
            <a:ext cx="3819228" cy="365125"/>
          </a:xfrm>
        </p:spPr>
        <p:txBody>
          <a:bodyPr/>
          <a:lstStyle>
            <a:lvl1pPr algn="l"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03C6776-E983-2BA3-1054-75996FE0F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3350" y="6356349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680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67200" y="1615736"/>
            <a:ext cx="4179570" cy="1524735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67200" y="3238103"/>
            <a:ext cx="4179570" cy="2850181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1800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D3361C9-310A-4255-A94E-B77588962D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3176938" cy="6858000"/>
          </a:xfrm>
          <a:prstGeom prst="rect">
            <a:avLst/>
          </a:prstGeom>
        </p:spPr>
      </p:pic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6026D44C-0B39-4DE1-A0FC-5615DDAAE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179570" cy="365125"/>
          </a:xfrm>
        </p:spPr>
        <p:txBody>
          <a:bodyPr/>
          <a:lstStyle>
            <a:lvl1pPr algn="l"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0F8222B4-B618-42C4-8BDB-D2E4DF2F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79428" y="6356350"/>
            <a:ext cx="1774371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4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514C6BF-376E-43E8-881D-2E7674269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8301" r="28341" b="23071"/>
          <a:stretch/>
        </p:blipFill>
        <p:spPr>
          <a:xfrm>
            <a:off x="4229100" y="0"/>
            <a:ext cx="796290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0A9B92-C2D0-466A-A680-A35832C452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33500" y="1020445"/>
            <a:ext cx="2895600" cy="1325563"/>
          </a:xfrm>
        </p:spPr>
        <p:txBody>
          <a:bodyPr anchor="b">
            <a:normAutofit/>
          </a:bodyPr>
          <a:lstStyle>
            <a:lvl1pPr>
              <a:defRPr sz="28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41CE6-5A88-4C5C-B2A4-6A5D2153B16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333500" y="2674013"/>
            <a:ext cx="2895600" cy="3269589"/>
          </a:xfrm>
        </p:spPr>
        <p:txBody>
          <a:bodyPr>
            <a:normAutofit/>
          </a:bodyPr>
          <a:lstStyle>
            <a:lvl1pPr marL="0" indent="0">
              <a:lnSpc>
                <a:spcPct val="140000"/>
              </a:lnSpc>
              <a:spcBef>
                <a:spcPts val="10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lnSpc>
                <a:spcPct val="140000"/>
              </a:lnSpc>
              <a:spcBef>
                <a:spcPts val="1000"/>
              </a:spcBef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lnSpc>
                <a:spcPct val="140000"/>
              </a:lnSpc>
              <a:spcBef>
                <a:spcPts val="1000"/>
              </a:spcBef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lnSpc>
                <a:spcPct val="140000"/>
              </a:lnSpc>
              <a:spcBef>
                <a:spcPts val="1000"/>
              </a:spcBef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lnSpc>
                <a:spcPct val="140000"/>
              </a:lnSpc>
              <a:spcBef>
                <a:spcPts val="1000"/>
              </a:spcBef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7F11D-8AF8-44D6-A48B-D8C7779B8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33500" y="6356349"/>
            <a:ext cx="3819228" cy="365125"/>
          </a:xfrm>
        </p:spPr>
        <p:txBody>
          <a:bodyPr/>
          <a:lstStyle>
            <a:lvl1pPr algn="l"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C0879-6B0F-4AF6-A997-EC61DA896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3350" y="6356349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12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91350" y="487018"/>
            <a:ext cx="4179570" cy="3377354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A96E214-6A61-C8A7-B1DB-C8C260C134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557818" cy="6858000"/>
            <a:chOff x="0" y="0"/>
            <a:chExt cx="4762501" cy="5186363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A18BC1BC-99D6-D9F4-19F9-AAE722E2AE61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0" y="876300"/>
              <a:ext cx="4762500" cy="16287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6816F797-248B-2C75-29B9-DB65A809D47B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2638425" y="0"/>
              <a:ext cx="2124076" cy="5186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82501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91350" y="487680"/>
            <a:ext cx="4179570" cy="3376691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D8E94DD-0F7B-3F92-58EA-5F06D557BF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990667" y="0"/>
            <a:ext cx="1126278" cy="251229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19F5397-34DB-BC88-ADF5-AA470A06FE5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5080"/>
            <a:ext cx="6576291" cy="6872605"/>
          </a:xfrm>
          <a:custGeom>
            <a:avLst/>
            <a:gdLst>
              <a:gd name="connsiteX0" fmla="*/ 0 w 6576291"/>
              <a:gd name="connsiteY0" fmla="*/ 0 h 6867525"/>
              <a:gd name="connsiteX1" fmla="*/ 6576291 w 6576291"/>
              <a:gd name="connsiteY1" fmla="*/ 0 h 6867525"/>
              <a:gd name="connsiteX2" fmla="*/ 6576291 w 6576291"/>
              <a:gd name="connsiteY2" fmla="*/ 6867525 h 6867525"/>
              <a:gd name="connsiteX3" fmla="*/ 0 w 6576291"/>
              <a:gd name="connsiteY3" fmla="*/ 6867525 h 6867525"/>
              <a:gd name="connsiteX4" fmla="*/ 0 w 6576291"/>
              <a:gd name="connsiteY4" fmla="*/ 0 h 6867525"/>
              <a:gd name="connsiteX0" fmla="*/ 0 w 6576291"/>
              <a:gd name="connsiteY0" fmla="*/ 5080 h 6872605"/>
              <a:gd name="connsiteX1" fmla="*/ 3604491 w 6576291"/>
              <a:gd name="connsiteY1" fmla="*/ 0 h 6872605"/>
              <a:gd name="connsiteX2" fmla="*/ 6576291 w 6576291"/>
              <a:gd name="connsiteY2" fmla="*/ 6872605 h 6872605"/>
              <a:gd name="connsiteX3" fmla="*/ 0 w 6576291"/>
              <a:gd name="connsiteY3" fmla="*/ 6872605 h 6872605"/>
              <a:gd name="connsiteX4" fmla="*/ 0 w 6576291"/>
              <a:gd name="connsiteY4" fmla="*/ 5080 h 6872605"/>
              <a:gd name="connsiteX0" fmla="*/ 0 w 6576291"/>
              <a:gd name="connsiteY0" fmla="*/ 0 h 6867525"/>
              <a:gd name="connsiteX1" fmla="*/ 3624811 w 6576291"/>
              <a:gd name="connsiteY1" fmla="*/ 10160 h 6867525"/>
              <a:gd name="connsiteX2" fmla="*/ 6576291 w 6576291"/>
              <a:gd name="connsiteY2" fmla="*/ 6867525 h 6867525"/>
              <a:gd name="connsiteX3" fmla="*/ 0 w 6576291"/>
              <a:gd name="connsiteY3" fmla="*/ 6867525 h 6867525"/>
              <a:gd name="connsiteX4" fmla="*/ 0 w 6576291"/>
              <a:gd name="connsiteY4" fmla="*/ 0 h 6867525"/>
              <a:gd name="connsiteX0" fmla="*/ 0 w 6576291"/>
              <a:gd name="connsiteY0" fmla="*/ 5080 h 6872605"/>
              <a:gd name="connsiteX1" fmla="*/ 3629891 w 6576291"/>
              <a:gd name="connsiteY1" fmla="*/ 0 h 6872605"/>
              <a:gd name="connsiteX2" fmla="*/ 6576291 w 6576291"/>
              <a:gd name="connsiteY2" fmla="*/ 6872605 h 6872605"/>
              <a:gd name="connsiteX3" fmla="*/ 0 w 6576291"/>
              <a:gd name="connsiteY3" fmla="*/ 6872605 h 6872605"/>
              <a:gd name="connsiteX4" fmla="*/ 0 w 6576291"/>
              <a:gd name="connsiteY4" fmla="*/ 5080 h 6872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6291" h="6872605">
                <a:moveTo>
                  <a:pt x="0" y="5080"/>
                </a:moveTo>
                <a:lnTo>
                  <a:pt x="3629891" y="0"/>
                </a:lnTo>
                <a:lnTo>
                  <a:pt x="6576291" y="6872605"/>
                </a:lnTo>
                <a:lnTo>
                  <a:pt x="0" y="6872605"/>
                </a:lnTo>
                <a:lnTo>
                  <a:pt x="0" y="5080"/>
                </a:lnTo>
                <a:close/>
              </a:path>
            </a:pathLst>
          </a:custGeom>
        </p:spPr>
        <p:txBody>
          <a:bodyPr lIns="182880" tIns="182880" bIns="9144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018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22318" y="268360"/>
            <a:ext cx="7288282" cy="2121177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EAC9D25F-5B3D-F5B2-5D02-C6BC6AA8987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322388" y="2763078"/>
            <a:ext cx="7288212" cy="340705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 b="1" spc="50" baseline="0"/>
            </a:lvl1pPr>
            <a:lvl2pPr marL="283464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2pPr>
            <a:lvl3pPr marL="566928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3pPr>
            <a:lvl4pPr marL="859536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4pPr>
            <a:lvl5pPr marL="1143000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8E16CF1-2502-F2F0-2C27-2DD7979033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9096374" y="-25401"/>
            <a:ext cx="3095625" cy="6883401"/>
            <a:chOff x="9096375" y="-25401"/>
            <a:chExt cx="3095625" cy="6883401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322A6FB-333C-65AE-23D8-08BCEA174D43}"/>
                </a:ext>
              </a:extLst>
            </p:cNvPr>
            <p:cNvCxnSpPr/>
            <p:nvPr userDrawn="1"/>
          </p:nvCxnSpPr>
          <p:spPr>
            <a:xfrm>
              <a:off x="9096375" y="1497012"/>
              <a:ext cx="30956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62BB247-4598-A983-DEBF-6F042C1DB0BC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9381744" y="-25401"/>
              <a:ext cx="2810256" cy="68834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4E84FEE-D475-A71D-7996-5925602EC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 flipH="1">
            <a:off x="-1" y="-25403"/>
            <a:ext cx="1210573" cy="20481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7459776D-4049-CB00-C321-0627C169B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33500" y="6356349"/>
            <a:ext cx="3819228" cy="365125"/>
          </a:xfrm>
        </p:spPr>
        <p:txBody>
          <a:bodyPr/>
          <a:lstStyle>
            <a:lvl1pPr algn="l"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DE114AF-34C6-A062-7340-858BC27DA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3350" y="6356349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73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91350" y="406400"/>
            <a:ext cx="4179570" cy="3457971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5E045004-3604-59DC-13E0-7A0B2DF78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828675"/>
            <a:ext cx="5876925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329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955F7B05-9431-1FBA-415D-6CF2DF562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9434" t="20278" b="22673"/>
          <a:stretch/>
        </p:blipFill>
        <p:spPr>
          <a:xfrm>
            <a:off x="25785" y="0"/>
            <a:ext cx="4093633" cy="391239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3700" y="568961"/>
            <a:ext cx="8420100" cy="1780860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33700" y="2797255"/>
            <a:ext cx="3924300" cy="464499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1" kern="1200" spc="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07FF22E3-5928-787E-B062-FA18127D3BD9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2933700" y="3251596"/>
            <a:ext cx="3943627" cy="3234264"/>
          </a:xfr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 b="0" spc="50" baseline="0"/>
            </a:lvl1pPr>
            <a:lvl2pPr marL="283464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2pPr>
            <a:lvl3pPr marL="566928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3pPr>
            <a:lvl4pPr marL="859536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4pPr>
            <a:lvl5pPr marL="1143000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7410173" y="2797255"/>
            <a:ext cx="3943627" cy="464499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1" kern="1200" spc="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178E4D0B-96F1-45F3-6B2A-5FA31A37257F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7410173" y="3251595"/>
            <a:ext cx="3943627" cy="3234264"/>
          </a:xfr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 b="0" spc="50" baseline="0"/>
            </a:lvl1pPr>
            <a:lvl2pPr marL="283464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2pPr>
            <a:lvl3pPr marL="566928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3pPr>
            <a:lvl4pPr marL="859536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4pPr>
            <a:lvl5pPr marL="1143000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F41582C-9AD2-F126-40F3-D43E77D15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69260" y="6356349"/>
            <a:ext cx="3819228" cy="365125"/>
          </a:xfrm>
        </p:spPr>
        <p:txBody>
          <a:bodyPr/>
          <a:lstStyle>
            <a:lvl1pPr algn="l"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341F76B1-7BEF-7A88-1394-1164BFF08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3350" y="6356349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12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41120" y="558801"/>
            <a:ext cx="9953308" cy="1780860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A217F83-0BDB-C70B-29FE-2651DE1915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4429817" y="0"/>
            <a:ext cx="7762183" cy="2754814"/>
            <a:chOff x="7334250" y="0"/>
            <a:chExt cx="4857750" cy="1724025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0C62368-3F79-C078-7086-B23D2F5A09F8}"/>
                </a:ext>
              </a:extLst>
            </p:cNvPr>
            <p:cNvCxnSpPr/>
            <p:nvPr userDrawn="1"/>
          </p:nvCxnSpPr>
          <p:spPr>
            <a:xfrm flipH="1" flipV="1">
              <a:off x="7334250" y="0"/>
              <a:ext cx="485775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09BDD71-BF2E-BDB0-A625-D8371AEA1CA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487150" y="0"/>
              <a:ext cx="704850" cy="17240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83354B96-CD25-BE1C-8CA2-3825F820B75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41120" y="2960877"/>
            <a:ext cx="2722880" cy="35128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1" kern="1200" spc="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DD81865-54C7-7674-4B2E-041D05C1D146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1341120" y="3392035"/>
            <a:ext cx="2722880" cy="2907164"/>
          </a:xfrm>
        </p:spPr>
        <p:txBody>
          <a:bodyPr tIns="0">
            <a:normAutofit/>
          </a:bodyPr>
          <a:lstStyle>
            <a:lvl1pPr marL="283464" indent="-283464">
              <a:lnSpc>
                <a:spcPct val="100000"/>
              </a:lnSpc>
              <a:buFont typeface="+mj-lt"/>
              <a:buAutoNum type="arabicPeriod"/>
              <a:defRPr sz="1800" b="0" spc="50" baseline="0"/>
            </a:lvl1pPr>
            <a:lvl2pPr marL="566928" indent="-342900">
              <a:lnSpc>
                <a:spcPct val="100000"/>
              </a:lnSpc>
              <a:spcBef>
                <a:spcPts val="1000"/>
              </a:spcBef>
              <a:buFont typeface="+mj-lt"/>
              <a:buAutoNum type="alphaLcPeriod"/>
              <a:defRPr sz="1800" spc="50" baseline="0"/>
            </a:lvl2pPr>
            <a:lvl3pPr marL="850392" indent="-342900">
              <a:lnSpc>
                <a:spcPct val="100000"/>
              </a:lnSpc>
              <a:spcBef>
                <a:spcPts val="1000"/>
              </a:spcBef>
              <a:buFont typeface="+mj-lt"/>
              <a:buAutoNum type="arabicParenR"/>
              <a:defRPr sz="1800" spc="50" baseline="0"/>
            </a:lvl3pPr>
            <a:lvl4pPr marL="1042416" indent="-342900">
              <a:lnSpc>
                <a:spcPct val="100000"/>
              </a:lnSpc>
              <a:spcBef>
                <a:spcPts val="1000"/>
              </a:spcBef>
              <a:buFont typeface="+mj-lt"/>
              <a:buAutoNum type="alphaLcParenR"/>
              <a:defRPr sz="1800" spc="50" baseline="0"/>
            </a:lvl4pPr>
            <a:lvl5pPr marL="1074420" indent="-400050">
              <a:lnSpc>
                <a:spcPct val="100000"/>
              </a:lnSpc>
              <a:spcBef>
                <a:spcPts val="1000"/>
              </a:spcBef>
              <a:buFont typeface="+mj-lt"/>
              <a:buAutoNum type="romanLcPeriod"/>
              <a:defRPr sz="1800" spc="50" baseline="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F39BA57-7F1C-623F-BC7F-B689C5AC33EA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4754881" y="2960877"/>
            <a:ext cx="5516880" cy="35128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1" kern="1200" spc="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94BF07A4-5A33-0B3C-A378-AB2435F1D5FF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754881" y="3324859"/>
            <a:ext cx="5506720" cy="3031489"/>
          </a:xfr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 b="0" spc="50" baseline="0"/>
            </a:lvl1pPr>
            <a:lvl2pPr marL="283464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2pPr>
            <a:lvl3pPr marL="566928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3pPr>
            <a:lvl4pPr marL="859536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4pPr>
            <a:lvl5pPr marL="1143000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63DC63A6-41FE-6C2D-9A53-0AE4A6DBF39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333500" y="6356349"/>
            <a:ext cx="3819228" cy="365125"/>
          </a:xfrm>
        </p:spPr>
        <p:txBody>
          <a:bodyPr/>
          <a:lstStyle>
            <a:lvl1pPr algn="l"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0B5130EC-B05B-5489-FBEC-DBEB6D1E737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0373350" y="6356349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085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B2CC92D-F90A-CB67-4860-D6939AC29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094182" y="0"/>
            <a:ext cx="1745673" cy="3897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6874" y="1671639"/>
            <a:ext cx="5884027" cy="1204912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C376638-5C5B-8E5B-0C26-8F63B98EA4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28230" y="-9144"/>
            <a:ext cx="5481955" cy="6876288"/>
          </a:xfrm>
          <a:custGeom>
            <a:avLst/>
            <a:gdLst>
              <a:gd name="connsiteX0" fmla="*/ 0 w 5476875"/>
              <a:gd name="connsiteY0" fmla="*/ 0 h 6858000"/>
              <a:gd name="connsiteX1" fmla="*/ 5476875 w 5476875"/>
              <a:gd name="connsiteY1" fmla="*/ 0 h 6858000"/>
              <a:gd name="connsiteX2" fmla="*/ 5476875 w 5476875"/>
              <a:gd name="connsiteY2" fmla="*/ 6858000 h 6858000"/>
              <a:gd name="connsiteX3" fmla="*/ 0 w 5476875"/>
              <a:gd name="connsiteY3" fmla="*/ 6858000 h 6858000"/>
              <a:gd name="connsiteX4" fmla="*/ 0 w 5476875"/>
              <a:gd name="connsiteY4" fmla="*/ 0 h 6858000"/>
              <a:gd name="connsiteX0" fmla="*/ 0 w 5476875"/>
              <a:gd name="connsiteY0" fmla="*/ 0 h 6858000"/>
              <a:gd name="connsiteX1" fmla="*/ 2520315 w 5476875"/>
              <a:gd name="connsiteY1" fmla="*/ 0 h 6858000"/>
              <a:gd name="connsiteX2" fmla="*/ 5476875 w 5476875"/>
              <a:gd name="connsiteY2" fmla="*/ 6858000 h 6858000"/>
              <a:gd name="connsiteX3" fmla="*/ 0 w 5476875"/>
              <a:gd name="connsiteY3" fmla="*/ 6858000 h 6858000"/>
              <a:gd name="connsiteX4" fmla="*/ 0 w 5476875"/>
              <a:gd name="connsiteY4" fmla="*/ 0 h 6858000"/>
              <a:gd name="connsiteX0" fmla="*/ 5080 w 5481955"/>
              <a:gd name="connsiteY0" fmla="*/ 0 h 6858000"/>
              <a:gd name="connsiteX1" fmla="*/ 2525395 w 5481955"/>
              <a:gd name="connsiteY1" fmla="*/ 0 h 6858000"/>
              <a:gd name="connsiteX2" fmla="*/ 5481955 w 5481955"/>
              <a:gd name="connsiteY2" fmla="*/ 6858000 h 6858000"/>
              <a:gd name="connsiteX3" fmla="*/ 5080 w 5481955"/>
              <a:gd name="connsiteY3" fmla="*/ 6858000 h 6858000"/>
              <a:gd name="connsiteX4" fmla="*/ 0 w 5481955"/>
              <a:gd name="connsiteY4" fmla="*/ 4805680 h 6858000"/>
              <a:gd name="connsiteX5" fmla="*/ 5080 w 5481955"/>
              <a:gd name="connsiteY5" fmla="*/ 0 h 6858000"/>
              <a:gd name="connsiteX0" fmla="*/ 5080 w 5481955"/>
              <a:gd name="connsiteY0" fmla="*/ 0 h 6863080"/>
              <a:gd name="connsiteX1" fmla="*/ 2525395 w 5481955"/>
              <a:gd name="connsiteY1" fmla="*/ 0 h 6863080"/>
              <a:gd name="connsiteX2" fmla="*/ 5481955 w 5481955"/>
              <a:gd name="connsiteY2" fmla="*/ 6858000 h 6863080"/>
              <a:gd name="connsiteX3" fmla="*/ 899160 w 5481955"/>
              <a:gd name="connsiteY3" fmla="*/ 6863080 h 6863080"/>
              <a:gd name="connsiteX4" fmla="*/ 0 w 5481955"/>
              <a:gd name="connsiteY4" fmla="*/ 4805680 h 6863080"/>
              <a:gd name="connsiteX5" fmla="*/ 5080 w 5481955"/>
              <a:gd name="connsiteY5" fmla="*/ 0 h 6863080"/>
              <a:gd name="connsiteX0" fmla="*/ 5080 w 5481955"/>
              <a:gd name="connsiteY0" fmla="*/ 0 h 6863080"/>
              <a:gd name="connsiteX1" fmla="*/ 2525395 w 5481955"/>
              <a:gd name="connsiteY1" fmla="*/ 0 h 6863080"/>
              <a:gd name="connsiteX2" fmla="*/ 5481955 w 5481955"/>
              <a:gd name="connsiteY2" fmla="*/ 6858000 h 6863080"/>
              <a:gd name="connsiteX3" fmla="*/ 899160 w 5481955"/>
              <a:gd name="connsiteY3" fmla="*/ 6863080 h 6863080"/>
              <a:gd name="connsiteX4" fmla="*/ 0 w 5481955"/>
              <a:gd name="connsiteY4" fmla="*/ 4805680 h 6863080"/>
              <a:gd name="connsiteX5" fmla="*/ 5080 w 5481955"/>
              <a:gd name="connsiteY5" fmla="*/ 0 h 6863080"/>
              <a:gd name="connsiteX0" fmla="*/ 5080 w 5481955"/>
              <a:gd name="connsiteY0" fmla="*/ 0 h 6863080"/>
              <a:gd name="connsiteX1" fmla="*/ 2525395 w 5481955"/>
              <a:gd name="connsiteY1" fmla="*/ 0 h 6863080"/>
              <a:gd name="connsiteX2" fmla="*/ 5481955 w 5481955"/>
              <a:gd name="connsiteY2" fmla="*/ 6858000 h 6863080"/>
              <a:gd name="connsiteX3" fmla="*/ 899160 w 5481955"/>
              <a:gd name="connsiteY3" fmla="*/ 6863080 h 6863080"/>
              <a:gd name="connsiteX4" fmla="*/ 0 w 5481955"/>
              <a:gd name="connsiteY4" fmla="*/ 4805680 h 6863080"/>
              <a:gd name="connsiteX5" fmla="*/ 5080 w 5481955"/>
              <a:gd name="connsiteY5" fmla="*/ 0 h 6863080"/>
              <a:gd name="connsiteX0" fmla="*/ 5080 w 5481955"/>
              <a:gd name="connsiteY0" fmla="*/ 0 h 6863080"/>
              <a:gd name="connsiteX1" fmla="*/ 2525395 w 5481955"/>
              <a:gd name="connsiteY1" fmla="*/ 0 h 6863080"/>
              <a:gd name="connsiteX2" fmla="*/ 5481955 w 5481955"/>
              <a:gd name="connsiteY2" fmla="*/ 6858000 h 6863080"/>
              <a:gd name="connsiteX3" fmla="*/ 899160 w 5481955"/>
              <a:gd name="connsiteY3" fmla="*/ 6863080 h 6863080"/>
              <a:gd name="connsiteX4" fmla="*/ 0 w 5481955"/>
              <a:gd name="connsiteY4" fmla="*/ 4759960 h 6863080"/>
              <a:gd name="connsiteX5" fmla="*/ 5080 w 5481955"/>
              <a:gd name="connsiteY5" fmla="*/ 0 h 6863080"/>
              <a:gd name="connsiteX0" fmla="*/ 5080 w 5481955"/>
              <a:gd name="connsiteY0" fmla="*/ 0 h 6863080"/>
              <a:gd name="connsiteX1" fmla="*/ 2525395 w 5481955"/>
              <a:gd name="connsiteY1" fmla="*/ 0 h 6863080"/>
              <a:gd name="connsiteX2" fmla="*/ 5481955 w 5481955"/>
              <a:gd name="connsiteY2" fmla="*/ 6858000 h 6863080"/>
              <a:gd name="connsiteX3" fmla="*/ 899160 w 5481955"/>
              <a:gd name="connsiteY3" fmla="*/ 6863080 h 6863080"/>
              <a:gd name="connsiteX4" fmla="*/ 0 w 5481955"/>
              <a:gd name="connsiteY4" fmla="*/ 4759960 h 6863080"/>
              <a:gd name="connsiteX5" fmla="*/ 5080 w 5481955"/>
              <a:gd name="connsiteY5" fmla="*/ 0 h 6863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81955" h="6863080">
                <a:moveTo>
                  <a:pt x="5080" y="0"/>
                </a:moveTo>
                <a:lnTo>
                  <a:pt x="2525395" y="0"/>
                </a:lnTo>
                <a:lnTo>
                  <a:pt x="5481955" y="6858000"/>
                </a:lnTo>
                <a:lnTo>
                  <a:pt x="899160" y="6863080"/>
                </a:lnTo>
                <a:cubicBezTo>
                  <a:pt x="506307" y="5933440"/>
                  <a:pt x="413173" y="5720080"/>
                  <a:pt x="0" y="4759960"/>
                </a:cubicBezTo>
                <a:cubicBezTo>
                  <a:pt x="1693" y="3158067"/>
                  <a:pt x="3387" y="1601893"/>
                  <a:pt x="5080" y="0"/>
                </a:cubicBezTo>
                <a:close/>
              </a:path>
            </a:pathLst>
          </a:custGeom>
        </p:spPr>
        <p:txBody>
          <a:bodyPr lIns="274320" tIns="91440" bIns="9144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4569D00-2037-2A8D-943B-22FAC1C0B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5500" y="6356349"/>
            <a:ext cx="3819228" cy="365125"/>
          </a:xfrm>
        </p:spPr>
        <p:txBody>
          <a:bodyPr/>
          <a:lstStyle>
            <a:lvl1pPr algn="l"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5967A9D-0B53-4F3F-0872-495C23A33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3350" y="6356349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43B0E9A-A777-8745-6A36-0A79CB5E036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5453725" y="3660774"/>
            <a:ext cx="5907176" cy="2536826"/>
          </a:xfr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 b="0" spc="50" baseline="0"/>
            </a:lvl1pPr>
            <a:lvl2pPr marL="283464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2pPr>
            <a:lvl3pPr marL="566928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3pPr>
            <a:lvl4pPr marL="859536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4pPr>
            <a:lvl5pPr marL="1152144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7780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0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4C17E5-24ED-44BC-BA50-02EF90355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3D101-3AF0-4F06-90ED-B83615C36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E9FDE-AF95-49F8-A927-35A23C9E6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E900D-8FF9-4E80-860D-89C2D3B4E4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66A0C-1415-46A3-A1FF-BE18C70873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DFD55-3C28-40EF-9E31-A92D2E401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6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9" r:id="rId3"/>
    <p:sldLayoutId id="2147483670" r:id="rId4"/>
    <p:sldLayoutId id="2147483651" r:id="rId5"/>
    <p:sldLayoutId id="2147483671" r:id="rId6"/>
    <p:sldLayoutId id="2147483672" r:id="rId7"/>
    <p:sldLayoutId id="2147483673" r:id="rId8"/>
    <p:sldLayoutId id="2147483664" r:id="rId9"/>
    <p:sldLayoutId id="2147483674" r:id="rId10"/>
    <p:sldLayoutId id="2147483653" r:id="rId11"/>
    <p:sldLayoutId id="2147483667" r:id="rId12"/>
    <p:sldLayoutId id="2147483665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75451-6A4B-484B-9ED1-353CCE25B0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41918" y="3329790"/>
            <a:ext cx="4941771" cy="3200400"/>
          </a:xfrm>
        </p:spPr>
        <p:txBody>
          <a:bodyPr anchor="ctr"/>
          <a:lstStyle/>
          <a:p>
            <a:r>
              <a:rPr lang="en-US" dirty="0"/>
              <a:t>Week 2 – Presentation Sample</a:t>
            </a:r>
          </a:p>
        </p:txBody>
      </p:sp>
    </p:spTree>
    <p:extLst>
      <p:ext uri="{BB962C8B-B14F-4D97-AF65-F5344CB8AC3E}">
        <p14:creationId xmlns:p14="http://schemas.microsoft.com/office/powerpoint/2010/main" val="2586058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2731C-311B-46F7-A865-6C3AF6B0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318" y="268360"/>
            <a:ext cx="7288282" cy="2121177"/>
          </a:xfrm>
        </p:spPr>
        <p:txBody>
          <a:bodyPr/>
          <a:lstStyle/>
          <a:p>
            <a:r>
              <a:rPr lang="en-US" dirty="0"/>
              <a:t>Sample Color Palette (13 colors)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CE635A2-70B8-3EAB-6A18-952B02EBA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3350" y="6356349"/>
            <a:ext cx="987552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BC4EE163-7EAB-3CA0-B5D9-7E3E81FB60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554170"/>
              </p:ext>
            </p:extLst>
          </p:nvPr>
        </p:nvGraphicFramePr>
        <p:xfrm>
          <a:off x="1322318" y="2851206"/>
          <a:ext cx="8128001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26831845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542489863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560245029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750056934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164152243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163278189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3746419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Black</a:t>
                      </a:r>
                    </a:p>
                    <a:p>
                      <a:r>
                        <a:rPr lang="en-US" sz="1400" dirty="0"/>
                        <a:t>RGB: 0-0-0</a:t>
                      </a:r>
                    </a:p>
                    <a:p>
                      <a:r>
                        <a:rPr lang="en-US" sz="1400" dirty="0"/>
                        <a:t>Hex: 000000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Yellow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RGB: 252-175-23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Hex: fcaf17</a:t>
                      </a:r>
                    </a:p>
                  </a:txBody>
                  <a:tcPr>
                    <a:solidFill>
                      <a:srgbClr val="FCAF1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Dark Yellow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RGB: 203-165-46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Hex: cba52e</a:t>
                      </a:r>
                    </a:p>
                  </a:txBody>
                  <a:tcPr>
                    <a:solidFill>
                      <a:srgbClr val="CBA52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Taupe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RGB: 193-178-143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Hex: c1b28f</a:t>
                      </a:r>
                    </a:p>
                  </a:txBody>
                  <a:tcPr>
                    <a:solidFill>
                      <a:srgbClr val="C1B28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Green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RGB: 57-181-74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Hex: 39b54a</a:t>
                      </a:r>
                    </a:p>
                  </a:txBody>
                  <a:tcPr>
                    <a:solidFill>
                      <a:srgbClr val="39B54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Light Green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RGB: 141-198-63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Hex: 8dc63f</a:t>
                      </a:r>
                    </a:p>
                  </a:txBody>
                  <a:tcPr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Teal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RGB: 72-167-162</a:t>
                      </a:r>
                    </a:p>
                  </a:txBody>
                  <a:tcPr>
                    <a:solidFill>
                      <a:srgbClr val="49A7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155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Light Blue</a:t>
                      </a:r>
                    </a:p>
                    <a:p>
                      <a:r>
                        <a:rPr lang="en-US" sz="1400" b="1" dirty="0"/>
                        <a:t>RGB: 0-178-227</a:t>
                      </a:r>
                    </a:p>
                    <a:p>
                      <a:r>
                        <a:rPr lang="en-US" sz="1400" b="1" dirty="0"/>
                        <a:t>Hex: 00b2e3</a:t>
                      </a:r>
                    </a:p>
                  </a:txBody>
                  <a:tcPr>
                    <a:solidFill>
                      <a:srgbClr val="00B2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Dark Blue</a:t>
                      </a:r>
                    </a:p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RGB: 4-123-193</a:t>
                      </a:r>
                    </a:p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Hex: 047bc1</a:t>
                      </a:r>
                    </a:p>
                  </a:txBody>
                  <a:tcPr>
                    <a:solidFill>
                      <a:srgbClr val="047BC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Purple</a:t>
                      </a:r>
                    </a:p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RGB: 146-39-143</a:t>
                      </a:r>
                    </a:p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Hex: 92278f</a:t>
                      </a:r>
                    </a:p>
                  </a:txBody>
                  <a:tcPr>
                    <a:solidFill>
                      <a:srgbClr val="82278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Orange</a:t>
                      </a:r>
                    </a:p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RGB: 241-90-34</a:t>
                      </a:r>
                    </a:p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Hex: f15a22</a:t>
                      </a:r>
                    </a:p>
                  </a:txBody>
                  <a:tcPr>
                    <a:solidFill>
                      <a:srgbClr val="F15A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Red</a:t>
                      </a:r>
                    </a:p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RGB: 237-28-36</a:t>
                      </a:r>
                    </a:p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Hex: ed1c24</a:t>
                      </a:r>
                    </a:p>
                  </a:txBody>
                  <a:tcPr>
                    <a:solidFill>
                      <a:srgbClr val="ED1C2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Magenta</a:t>
                      </a:r>
                    </a:p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RGB: 237-3-124</a:t>
                      </a:r>
                    </a:p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Hex: ed037c</a:t>
                      </a:r>
                    </a:p>
                  </a:txBody>
                  <a:tcPr>
                    <a:solidFill>
                      <a:srgbClr val="ED037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9608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516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E2E6A-35EC-1B8E-0FD7-8C67870AC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6629" y="1359793"/>
            <a:ext cx="8420100" cy="1780860"/>
          </a:xfrm>
        </p:spPr>
        <p:txBody>
          <a:bodyPr/>
          <a:lstStyle/>
          <a:p>
            <a:r>
              <a:rPr lang="en-US" dirty="0"/>
              <a:t>Exercise: </a:t>
            </a:r>
            <a:r>
              <a:rPr lang="ko-KR" altLang="en-US" dirty="0">
                <a:latin typeface="Lato" panose="020F0502020204030203" pitchFamily="34" charset="0"/>
              </a:rPr>
              <a:t>팔레트에서 두 가지 색깔을 고르고</a:t>
            </a:r>
            <a:r>
              <a:rPr lang="en-US" altLang="ko-KR" dirty="0">
                <a:latin typeface="Lato" panose="020F0502020204030203" pitchFamily="34" charset="0"/>
              </a:rPr>
              <a:t>, </a:t>
            </a:r>
            <a:r>
              <a:rPr lang="ko-KR" altLang="en-US" dirty="0">
                <a:latin typeface="Lato" panose="020F0502020204030203" pitchFamily="34" charset="0"/>
              </a:rPr>
              <a:t>원하는 두가지 폰트를 골라서 </a:t>
            </a:r>
            <a:r>
              <a:rPr lang="en-US" altLang="ko-KR" dirty="0">
                <a:latin typeface="Lato" panose="020F0502020204030203" pitchFamily="34" charset="0"/>
              </a:rPr>
              <a:t>4</a:t>
            </a:r>
            <a:r>
              <a:rPr lang="ko-KR" altLang="en-US" dirty="0">
                <a:latin typeface="Lato" panose="020F0502020204030203" pitchFamily="34" charset="0"/>
              </a:rPr>
              <a:t>페이지에 슬라이드 한 장을 원하는 대로 만들어 보세요</a:t>
            </a:r>
            <a:r>
              <a:rPr lang="en-US" altLang="ko-KR" dirty="0">
                <a:latin typeface="Lato" panose="020F0502020204030203" pitchFamily="34" charset="0"/>
              </a:rPr>
              <a:t>.</a:t>
            </a:r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F44A959-C2BB-9170-C99C-1A2EDB71B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3350" y="6356349"/>
            <a:ext cx="987552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58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75F00B-7151-1676-4B83-DA3514C41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88298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14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9E6DF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56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ustom" id="{F85C13B5-8B75-4CB8-BA5E-9CAC0747196D}" vid="{617487EE-AB70-4C55-8A81-E6744CC4A2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168DCE-134F-4610-A6AA-88CEBE8D71D2}">
  <ds:schemaRefs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230e9df3-be65-4c73-a93b-d1236ebd677e"/>
    <ds:schemaRef ds:uri="http://purl.org/dc/dcmitype/"/>
    <ds:schemaRef ds:uri="http://www.w3.org/XML/1998/namespace"/>
    <ds:schemaRef ds:uri="71af3243-3dd4-4a8d-8c0d-dd76da1f02a5"/>
    <ds:schemaRef ds:uri="16c05727-aa75-4e4a-9b5f-8a80a1165891"/>
    <ds:schemaRef ds:uri="http://schemas.microsoft.com/office/infopath/2007/PartnerControls"/>
    <ds:schemaRef ds:uri="http://schemas.openxmlformats.org/package/2006/metadata/core-properti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CABF691C-888B-4061-8A6F-D5CE84A025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DE3176-A15D-46A3-BDDB-64A0D73632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{FA802733-BEC6-4915-BA0C-D2823AA57610}tf67328976_win32</Template>
  <TotalTime>69</TotalTime>
  <Words>132</Words>
  <Application>Microsoft Office PowerPoint</Application>
  <PresentationFormat>Widescreen</PresentationFormat>
  <Paragraphs>47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Lato</vt:lpstr>
      <vt:lpstr>Tenorite</vt:lpstr>
      <vt:lpstr>Custom</vt:lpstr>
      <vt:lpstr>Week 2 – Presentation Sample</vt:lpstr>
      <vt:lpstr>Sample Color Palette (13 colors)</vt:lpstr>
      <vt:lpstr>Exercise: 팔레트에서 두 가지 색깔을 고르고, 원하는 두가지 폰트를 골라서 4페이지에 슬라이드 한 장을 원하는 대로 만들어 보세요.</vt:lpstr>
      <vt:lpstr>PowerPoint Presentation</vt:lpstr>
    </vt:vector>
  </TitlesOfParts>
  <Company>City Of Calgary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Week2_Sample</dc:title>
  <dc:creator>Canada Nomad</dc:creator>
  <cp:lastModifiedBy>Lee, Jeongeun</cp:lastModifiedBy>
  <cp:revision>7</cp:revision>
  <dcterms:created xsi:type="dcterms:W3CDTF">2024-03-14T16:34:56Z</dcterms:created>
  <dcterms:modified xsi:type="dcterms:W3CDTF">2024-03-14T17:43:56Z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