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</p:sldIdLst>
  <p:sldSz cx="9906000" cy="6858000" type="A4"/>
  <p:notesSz cx="6858000" cy="9144000"/>
  <p:embeddedFontLst>
    <p:embeddedFont>
      <p:font typeface="Nanum Gothic" panose="020B0600000101010101" charset="-127"/>
      <p:regular r:id="rId15"/>
      <p:bold r:id="rId16"/>
    </p:embeddedFont>
    <p:embeddedFont>
      <p:font typeface="Helvetica Neue" panose="020B0600000101010101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068">
          <p15:clr>
            <a:srgbClr val="A4A3A4"/>
          </p15:clr>
        </p15:guide>
        <p15:guide id="2" pos="172">
          <p15:clr>
            <a:srgbClr val="A4A3A4"/>
          </p15:clr>
        </p15:guide>
        <p15:guide id="3" pos="1374">
          <p15:clr>
            <a:srgbClr val="A4A3A4"/>
          </p15:clr>
        </p15:guide>
        <p15:guide id="4" pos="2326">
          <p15:clr>
            <a:srgbClr val="A4A3A4"/>
          </p15:clr>
        </p15:guide>
        <p15:guide id="5" pos="5297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40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UkduNqng6URsA5HmBrYpWYXQE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채윤" initials="채" lastIdx="1" clrIdx="0">
    <p:extLst>
      <p:ext uri="{19B8F6BF-5375-455C-9EA6-DF929625EA0E}">
        <p15:presenceInfo xmlns:p15="http://schemas.microsoft.com/office/powerpoint/2012/main" userId="채윤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68740-9F74-4565-86AE-F5971DDD9AAD}" v="2" dt="2024-12-17T08:21:55.456"/>
  </p1510:revLst>
</p1510:revInfo>
</file>

<file path=ppt/tableStyles.xml><?xml version="1.0" encoding="utf-8"?>
<a:tblStyleLst xmlns:a="http://schemas.openxmlformats.org/drawingml/2006/main" def="{25D2E186-9E4D-40D1-813B-9AEBDD80F3DA}">
  <a:tblStyle styleId="{25D2E186-9E4D-40D1-813B-9AEBDD80F3DA}" styleName="Table_0">
    <a:wholeTbl>
      <a:tcTxStyle b="off" i="off">
        <a:font>
          <a:latin typeface="나눔고딕"/>
          <a:ea typeface="나눔고딕"/>
          <a:cs typeface="나눔고딕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6A8714C-06ED-4FF1-9ACD-720D296536FB}" styleName="Table_1">
    <a:wholeTbl>
      <a:tcTxStyle b="off" i="off">
        <a:font>
          <a:latin typeface="나눔고딕"/>
          <a:ea typeface="나눔고딕"/>
          <a:cs typeface="나눔고딕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7052F49-8BC8-4373-A7DC-3F7A268923C5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60" y="102"/>
      </p:cViewPr>
      <p:guideLst>
        <p:guide pos="6068"/>
        <p:guide pos="172"/>
        <p:guide pos="1374"/>
        <p:guide pos="2326"/>
        <p:guide pos="5297"/>
        <p:guide orient="horz" pos="754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윤재 Yoonjae Lee 매니저 제로원인큐베이션팀" userId="432ebb7d-b472-48bf-b18f-dd8e995e6410" providerId="ADAL" clId="{95368740-9F74-4565-86AE-F5971DDD9AAD}"/>
    <pc:docChg chg="undo redo custSel modSld">
      <pc:chgData name="이윤재 Yoonjae Lee 매니저 제로원인큐베이션팀" userId="432ebb7d-b472-48bf-b18f-dd8e995e6410" providerId="ADAL" clId="{95368740-9F74-4565-86AE-F5971DDD9AAD}" dt="2024-12-17T08:21:55.456" v="41"/>
      <pc:docMkLst>
        <pc:docMk/>
      </pc:docMkLst>
      <pc:sldChg chg="modSp mod">
        <pc:chgData name="이윤재 Yoonjae Lee 매니저 제로원인큐베이션팀" userId="432ebb7d-b472-48bf-b18f-dd8e995e6410" providerId="ADAL" clId="{95368740-9F74-4565-86AE-F5971DDD9AAD}" dt="2024-12-17T07:45:01.951" v="3" actId="20577"/>
        <pc:sldMkLst>
          <pc:docMk/>
          <pc:sldMk cId="0" sldId="256"/>
        </pc:sldMkLst>
        <pc:spChg chg="mod">
          <ac:chgData name="이윤재 Yoonjae Lee 매니저 제로원인큐베이션팀" userId="432ebb7d-b472-48bf-b18f-dd8e995e6410" providerId="ADAL" clId="{95368740-9F74-4565-86AE-F5971DDD9AAD}" dt="2024-12-17T07:44:59.859" v="1" actId="20577"/>
          <ac:spMkLst>
            <pc:docMk/>
            <pc:sldMk cId="0" sldId="256"/>
            <ac:spMk id="31" creationId="{00000000-0000-0000-0000-000000000000}"/>
          </ac:spMkLst>
        </pc:spChg>
        <pc:spChg chg="mod">
          <ac:chgData name="이윤재 Yoonjae Lee 매니저 제로원인큐베이션팀" userId="432ebb7d-b472-48bf-b18f-dd8e995e6410" providerId="ADAL" clId="{95368740-9F74-4565-86AE-F5971DDD9AAD}" dt="2024-12-17T07:45:01.951" v="3" actId="20577"/>
          <ac:spMkLst>
            <pc:docMk/>
            <pc:sldMk cId="0" sldId="256"/>
            <ac:spMk id="33" creationId="{00000000-0000-0000-0000-000000000000}"/>
          </ac:spMkLst>
        </pc:spChg>
      </pc:sldChg>
      <pc:sldChg chg="modSp mod">
        <pc:chgData name="이윤재 Yoonjae Lee 매니저 제로원인큐베이션팀" userId="432ebb7d-b472-48bf-b18f-dd8e995e6410" providerId="ADAL" clId="{95368740-9F74-4565-86AE-F5971DDD9AAD}" dt="2024-12-17T07:45:37.298" v="14" actId="20577"/>
        <pc:sldMkLst>
          <pc:docMk/>
          <pc:sldMk cId="0" sldId="258"/>
        </pc:sldMkLst>
        <pc:graphicFrameChg chg="modGraphic">
          <ac:chgData name="이윤재 Yoonjae Lee 매니저 제로원인큐베이션팀" userId="432ebb7d-b472-48bf-b18f-dd8e995e6410" providerId="ADAL" clId="{95368740-9F74-4565-86AE-F5971DDD9AAD}" dt="2024-12-17T07:45:37.298" v="14" actId="20577"/>
          <ac:graphicFrameMkLst>
            <pc:docMk/>
            <pc:sldMk cId="0" sldId="258"/>
            <ac:graphicFrameMk id="49" creationId="{00000000-0000-0000-0000-000000000000}"/>
          </ac:graphicFrameMkLst>
        </pc:graphicFrameChg>
      </pc:sldChg>
      <pc:sldChg chg="modSp mod">
        <pc:chgData name="이윤재 Yoonjae Lee 매니저 제로원인큐베이션팀" userId="432ebb7d-b472-48bf-b18f-dd8e995e6410" providerId="ADAL" clId="{95368740-9F74-4565-86AE-F5971DDD9AAD}" dt="2024-12-17T08:21:55.456" v="41"/>
        <pc:sldMkLst>
          <pc:docMk/>
          <pc:sldMk cId="0" sldId="259"/>
        </pc:sldMkLst>
        <pc:spChg chg="mod">
          <ac:chgData name="이윤재 Yoonjae Lee 매니저 제로원인큐베이션팀" userId="432ebb7d-b472-48bf-b18f-dd8e995e6410" providerId="ADAL" clId="{95368740-9F74-4565-86AE-F5971DDD9AAD}" dt="2024-12-17T08:21:55.456" v="41"/>
          <ac:spMkLst>
            <pc:docMk/>
            <pc:sldMk cId="0" sldId="259"/>
            <ac:spMk id="58" creationId="{00000000-0000-0000-0000-000000000000}"/>
          </ac:spMkLst>
        </pc:spChg>
      </pc:sldChg>
    </pc:docChg>
  </pc:docChgLst>
  <pc:docChgLst>
    <pc:chgData name="이윤재 Yoonjae Lee 매니저 제로원팀" userId="432ebb7d-b472-48bf-b18f-dd8e995e6410" providerId="ADAL" clId="{A92583F6-BA4C-40C5-BE2B-124920F02709}"/>
    <pc:docChg chg="custSel modSld">
      <pc:chgData name="이윤재 Yoonjae Lee 매니저 제로원팀" userId="432ebb7d-b472-48bf-b18f-dd8e995e6410" providerId="ADAL" clId="{A92583F6-BA4C-40C5-BE2B-124920F02709}" dt="2023-12-08T05:18:03.164" v="2" actId="20577"/>
      <pc:docMkLst>
        <pc:docMk/>
      </pc:docMkLst>
      <pc:sldChg chg="modSp">
        <pc:chgData name="이윤재 Yoonjae Lee 매니저 제로원팀" userId="432ebb7d-b472-48bf-b18f-dd8e995e6410" providerId="ADAL" clId="{A92583F6-BA4C-40C5-BE2B-124920F02709}" dt="2023-12-08T05:18:03.164" v="2" actId="20577"/>
        <pc:sldMkLst>
          <pc:docMk/>
          <pc:sldMk cId="0" sldId="256"/>
        </pc:sldMkLst>
        <pc:spChg chg="mod">
          <ac:chgData name="이윤재 Yoonjae Lee 매니저 제로원팀" userId="432ebb7d-b472-48bf-b18f-dd8e995e6410" providerId="ADAL" clId="{A92583F6-BA4C-40C5-BE2B-124920F02709}" dt="2023-12-08T05:18:03.164" v="2" actId="20577"/>
          <ac:spMkLst>
            <pc:docMk/>
            <pc:sldMk cId="0" sldId="256"/>
            <ac:spMk id="33" creationId="{00000000-0000-0000-0000-000000000000}"/>
          </ac:spMkLst>
        </pc:spChg>
      </pc:sldChg>
      <pc:sldChg chg="delSp">
        <pc:chgData name="이윤재 Yoonjae Lee 매니저 제로원팀" userId="432ebb7d-b472-48bf-b18f-dd8e995e6410" providerId="ADAL" clId="{A92583F6-BA4C-40C5-BE2B-124920F02709}" dt="2023-12-08T05:13:54.256" v="0" actId="478"/>
        <pc:sldMkLst>
          <pc:docMk/>
          <pc:sldMk cId="0" sldId="263"/>
        </pc:sldMkLst>
        <pc:graphicFrameChg chg="del">
          <ac:chgData name="이윤재 Yoonjae Lee 매니저 제로원팀" userId="432ebb7d-b472-48bf-b18f-dd8e995e6410" providerId="ADAL" clId="{A92583F6-BA4C-40C5-BE2B-124920F02709}" dt="2023-12-08T05:13:54.256" v="0" actId="478"/>
          <ac:graphicFrameMkLst>
            <pc:docMk/>
            <pc:sldMk cId="0" sldId="263"/>
            <ac:graphicFrameMk id="5" creationId="{EC2E330A-8979-A36E-B146-4026B10C289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지 및 간지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sldNum" idx="12"/>
          </p:nvPr>
        </p:nvSpPr>
        <p:spPr>
          <a:xfrm>
            <a:off x="4787900" y="6217871"/>
            <a:ext cx="23114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>
  <p:cSld name="내용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280986" y="116632"/>
            <a:ext cx="6730332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  <a:defRPr sz="2400" b="1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9129713" y="328613"/>
            <a:ext cx="3196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및 내용">
  <p:cSld name="제목 및 내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81037" y="939601"/>
            <a:ext cx="8543926" cy="10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81037" y="2126257"/>
            <a:ext cx="8543926" cy="353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968498" y="5733650"/>
            <a:ext cx="256465" cy="44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페이지">
  <p:cSld name="빈 페이지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4859923" y="5790623"/>
            <a:ext cx="181077" cy="31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">
  <p:cSld name="제목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488044" y="5461006"/>
            <a:ext cx="8925721" cy="25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50" tIns="18550" rIns="18550" bIns="185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90139" y="1689027"/>
            <a:ext cx="8925721" cy="18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88045" y="3577358"/>
            <a:ext cx="8925720" cy="77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4859923" y="5790623"/>
            <a:ext cx="181077" cy="31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 descr="이미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5760" y="6538914"/>
            <a:ext cx="1058402" cy="235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495300" y="92074"/>
            <a:ext cx="89154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4787900" y="6217871"/>
            <a:ext cx="23114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/>
          <p:nvPr/>
        </p:nvSpPr>
        <p:spPr>
          <a:xfrm>
            <a:off x="513880" y="1901505"/>
            <a:ext cx="887767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명</a:t>
            </a:r>
            <a:endParaRPr sz="18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72480" y="1001954"/>
            <a:ext cx="9360470" cy="64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41975" rIns="83950" bIns="419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8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202</a:t>
            </a:r>
            <a:r>
              <a:rPr lang="en-US" altLang="ko-KR" sz="28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5</a:t>
            </a:r>
            <a:r>
              <a:rPr lang="ko-KR" sz="28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ZER01NE 프로젝트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계획서</a:t>
            </a:r>
            <a:endParaRPr sz="105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1395167" y="3818419"/>
            <a:ext cx="723978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다음과 같은 내용으로 ZER01NE 프로젝트를 제안합니다.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3182349" y="5878470"/>
            <a:ext cx="35407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202</a:t>
            </a:r>
            <a:r>
              <a:rPr lang="en-US" altLang="ko-KR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5</a:t>
            </a:r>
            <a:r>
              <a:rPr lang="ko-KR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. 00. 00.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aphicFrame>
        <p:nvGraphicFramePr>
          <p:cNvPr id="34" name="Google Shape;34;p1"/>
          <p:cNvGraphicFramePr/>
          <p:nvPr/>
        </p:nvGraphicFramePr>
        <p:xfrm>
          <a:off x="3409855" y="4532678"/>
          <a:ext cx="3085700" cy="1112550"/>
        </p:xfrm>
        <a:graphic>
          <a:graphicData uri="http://schemas.openxmlformats.org/drawingml/2006/table">
            <a:tbl>
              <a:tblPr firstRow="1" bandRow="1">
                <a:noFill/>
                <a:tableStyleId>{25D2E186-9E4D-40D1-813B-9AEBDD80F3DA}</a:tableStyleId>
              </a:tblPr>
              <a:tblGrid>
                <a:gridCol w="86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5" name="Google Shape;35;p1"/>
          <p:cNvCxnSpPr/>
          <p:nvPr/>
        </p:nvCxnSpPr>
        <p:spPr>
          <a:xfrm>
            <a:off x="1928507" y="1755909"/>
            <a:ext cx="5808091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"/>
          <p:cNvCxnSpPr/>
          <p:nvPr/>
        </p:nvCxnSpPr>
        <p:spPr>
          <a:xfrm>
            <a:off x="1928507" y="3427567"/>
            <a:ext cx="5808091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/>
        </p:nvSpPr>
        <p:spPr>
          <a:xfrm>
            <a:off x="318200" y="170421"/>
            <a:ext cx="6638890" cy="5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목 차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2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2" name="Group 677">
            <a:extLst>
              <a:ext uri="{FF2B5EF4-FFF2-40B4-BE49-F238E27FC236}">
                <a16:creationId xmlns:a16="http://schemas.microsoft.com/office/drawing/2014/main" id="{D01B74A9-28C6-531B-E3A7-7DC9AE6AF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160469"/>
              </p:ext>
            </p:extLst>
          </p:nvPr>
        </p:nvGraphicFramePr>
        <p:xfrm>
          <a:off x="1450139" y="1990728"/>
          <a:ext cx="6485435" cy="3314430"/>
        </p:xfrm>
        <a:graphic>
          <a:graphicData uri="http://schemas.openxmlformats.org/drawingml/2006/table">
            <a:tbl>
              <a:tblPr/>
              <a:tblGrid>
                <a:gridCol w="648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개요 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30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내용</a:t>
                      </a:r>
                      <a:r>
                        <a:rPr lang="en-US" altLang="ko-KR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&amp;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결과물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추진 계획 및 일정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예산 계획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lang="en-US" altLang="ko-KR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5.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참여 인력 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1. 프로젝트 개요</a:t>
            </a:r>
            <a:endParaRPr b="1"/>
          </a:p>
        </p:txBody>
      </p:sp>
      <p:graphicFrame>
        <p:nvGraphicFramePr>
          <p:cNvPr id="49" name="Google Shape;49;p3"/>
          <p:cNvGraphicFramePr/>
          <p:nvPr>
            <p:extLst>
              <p:ext uri="{D42A27DB-BD31-4B8C-83A1-F6EECF244321}">
                <p14:modId xmlns:p14="http://schemas.microsoft.com/office/powerpoint/2010/main" val="157055554"/>
              </p:ext>
            </p:extLst>
          </p:nvPr>
        </p:nvGraphicFramePr>
        <p:xfrm>
          <a:off x="316950" y="996834"/>
          <a:ext cx="9287050" cy="4862621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8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프로젝트 명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5260" marR="0" lvl="0" indent="-17526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52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00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개요 </a:t>
                      </a:r>
                      <a:endParaRPr lang="ko-KR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프로젝트 주제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altLang="ko-KR" sz="10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 dirty="0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altLang="en-US" sz="1000" b="1" u="none" strike="noStrike" cap="none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팀명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alt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altLang="en-US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개인 프로젝트일 경우 본인 이름 작성</a:t>
                      </a:r>
                      <a:endParaRPr sz="1000" b="1" u="none" strike="noStrike" cap="none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구성원 이름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altLang="en-US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개인 프로젝트일 경우 본인 이름 작성</a:t>
                      </a: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결과물 형식 / 매체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sz="1000" b="1" u="none" strike="noStrike" cap="none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PROJECT는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000" b="1" u="none" strike="noStrike" cap="none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설치물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영상물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프로토타입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조사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/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리서치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등 특정 결과물 구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현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프로젝트 총 비용</a:t>
                      </a:r>
                      <a:endParaRPr sz="1400" u="none" strike="noStrike" cap="none"/>
                    </a:p>
                  </a:txBody>
                  <a:tcPr marL="63275" marR="63275" marT="17500" marB="17500" anchor="ctr"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4. 프로젝트 세부 비용 총합과 동일해야 함</a:t>
                      </a:r>
                      <a:endParaRPr sz="1000" b="1" u="none" strike="noStrike" cap="none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메시지/질문/담론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(1문장)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본 프로젝트가 담고 있는 핵심 메시지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45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기획 의도 및 목표</a:t>
                      </a:r>
                      <a:endParaRPr sz="1400" u="none" strike="noStrike" cap="none"/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3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 dirty="0"/>
              <a:t>1. 프로젝트 개요</a:t>
            </a:r>
            <a:endParaRPr b="1" dirty="0"/>
          </a:p>
        </p:txBody>
      </p:sp>
      <p:sp>
        <p:nvSpPr>
          <p:cNvPr id="57" name="Google Shape;57;p4"/>
          <p:cNvSpPr txBox="1"/>
          <p:nvPr/>
        </p:nvSpPr>
        <p:spPr>
          <a:xfrm>
            <a:off x="280985" y="739503"/>
            <a:ext cx="9164855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맥락이 잘 드러날 수 있도록, 기획의 배경과 목적, 목표 및 기대효과, 선택하신 주제에 대한 해석을 포함하여 설명 부탁드립니다.</a:t>
            </a:r>
            <a:endParaRPr sz="12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295836" y="1230259"/>
            <a:ext cx="9164854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기획 배경(모티브/추진 필요성/당면 과제 등)</a:t>
            </a:r>
            <a:endParaRPr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핵심(</a:t>
            </a:r>
            <a:r>
              <a:rPr lang="ko-KR" sz="1000" b="1" i="0" u="none" strike="noStrike" cap="none" dirty="0" err="1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key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) 메시지 및 </a:t>
            </a:r>
            <a:r>
              <a:rPr lang="ko-KR" altLang="en-US" sz="1000" b="1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주제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정의</a:t>
            </a:r>
            <a:endParaRPr lang="en-US" altLang="ko-KR"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결과</a:t>
            </a:r>
            <a:r>
              <a:rPr lang="ko-KR" altLang="en-US" sz="1000" b="1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기반한 최종 목표, 기대효과 등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4</a:t>
            </a:fld>
            <a:endParaRPr sz="1400" b="1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2. 프로젝트 내용&amp;결과물</a:t>
            </a:r>
            <a:endParaRPr b="1"/>
          </a:p>
        </p:txBody>
      </p:sp>
      <p:sp>
        <p:nvSpPr>
          <p:cNvPr id="65" name="Google Shape;65;p5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결과물의 형태와 작동 등을 기반으로 프로젝트 세부 내용의 정량 및 정성적 설명을 부탁드립니다.</a:t>
            </a:r>
            <a:endParaRPr sz="12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295836" y="1010137"/>
            <a:ext cx="916485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세부 구성, 부분별 기능 및 작동원리, 최종 형태에 대한 구체적인 설명 (</a:t>
            </a:r>
            <a:r>
              <a:rPr lang="ko-KR" sz="1000" b="1" i="0" u="none" strike="noStrike" cap="none" dirty="0" err="1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목업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, 레퍼런스 등)</a:t>
            </a:r>
            <a:endParaRPr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핵심 사용자 또는 관객의 </a:t>
            </a:r>
            <a:r>
              <a:rPr 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체험/경험 시나리오 서술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5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3. 프로젝트 추진 계획 및 일정</a:t>
            </a:r>
            <a:endParaRPr b="1"/>
          </a:p>
        </p:txBody>
      </p:sp>
      <p:sp>
        <p:nvSpPr>
          <p:cNvPr id="73" name="Google Shape;73;p6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 제작에 맞춘 추진 일정 및 단계별 수행 계획을 알려주시기 바랍니다.</a:t>
            </a:r>
            <a:endParaRPr sz="1200" b="1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295836" y="1010137"/>
            <a:ext cx="916485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alt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* </a:t>
            </a:r>
            <a:r>
              <a:rPr 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제작 일정에 따른 단계별 세부 수행 계획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295836" y="1240969"/>
            <a:ext cx="49537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en-US" altLang="ko-KR" sz="1000" b="1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월 ~ 6월 : OOO에 대한 리서치 등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6월 ~ 7월 : OOO에 대한 워크숍 진행 등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8월 ~ 9월 : 설치물 제작 등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10월 : 프로젝트 완성 및 설치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6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7"/>
          <p:cNvGraphicFramePr/>
          <p:nvPr/>
        </p:nvGraphicFramePr>
        <p:xfrm>
          <a:off x="280988" y="1571829"/>
          <a:ext cx="9351975" cy="4720250"/>
        </p:xfrm>
        <a:graphic>
          <a:graphicData uri="http://schemas.openxmlformats.org/drawingml/2006/table">
            <a:tbl>
              <a:tblPr>
                <a:noFill/>
                <a:tableStyleId>{B6A8714C-06ED-4FF1-9ACD-720D296536FB}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</a:rPr>
                        <a:t>단계 구분</a:t>
                      </a:r>
                      <a:endParaRPr sz="105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세부 수행 단계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9월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12월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3. 프로젝트 추진 계획 및 일정</a:t>
            </a:r>
            <a:endParaRPr b="1"/>
          </a:p>
        </p:txBody>
      </p:sp>
      <p:sp>
        <p:nvSpPr>
          <p:cNvPr id="83" name="Google Shape;83;p7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 b="1" i="0" u="none" strike="noStrike" cap="none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 제작에 맞춘 추진 일정 및 단계별 수행 계획을 알려주시기 바랍니다.</a:t>
            </a:r>
            <a:endParaRPr sz="1200" b="1" i="0" u="none" strike="noStrike" cap="none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295836" y="1010137"/>
            <a:ext cx="91648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alt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- </a:t>
            </a:r>
            <a:r>
              <a:rPr 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전체 일정을 상세 단계와 함께 마일스톤으로 작성</a:t>
            </a:r>
            <a:endParaRPr sz="10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5308848" y="1340997"/>
            <a:ext cx="422576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None/>
            </a:pPr>
            <a:r>
              <a:rPr lang="ko-KR" sz="900" b="1" i="0" u="none" strike="noStrike" cap="none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표는 자유롭게 수정하여 작성 부탁드립니다.</a:t>
            </a:r>
            <a:endParaRPr sz="900" b="1" i="0" u="none" strike="noStrike" cap="none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7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8"/>
          <p:cNvGraphicFramePr/>
          <p:nvPr>
            <p:extLst>
              <p:ext uri="{D42A27DB-BD31-4B8C-83A1-F6EECF244321}">
                <p14:modId xmlns:p14="http://schemas.microsoft.com/office/powerpoint/2010/main" val="960332879"/>
              </p:ext>
            </p:extLst>
          </p:nvPr>
        </p:nvGraphicFramePr>
        <p:xfrm>
          <a:off x="280986" y="1948420"/>
          <a:ext cx="9342400" cy="4468263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9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8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항목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내역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금액산출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총액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창의 활동 지원비(인건비)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3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기자재 및 시설비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프로젝터 </a:t>
                      </a: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임차비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3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재료비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MDF 구매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39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외부제작 및 가공비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프레스  가공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가벽</a:t>
                      </a: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</a:rPr>
                        <a:t> 시공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정보활동비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 디자이너 사례비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자문위원 사례비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8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전시비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운송 및 철수비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39"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ko-KR" sz="1050" i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총예산 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Pts val="1050"/>
                        <a:buFont typeface="Arial"/>
                        <a:buNone/>
                      </a:pPr>
                      <a:r>
                        <a:rPr lang="ko-KR" sz="1050" i="1" u="none" strike="noStrike" cap="none">
                          <a:solidFill>
                            <a:srgbClr val="4C4C4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(원)</a:t>
                      </a:r>
                      <a:endParaRPr sz="1050" i="1" u="none" strike="noStrike" cap="none">
                        <a:solidFill>
                          <a:srgbClr val="4C4C4C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2" name="Google Shape;92;p8"/>
          <p:cNvSpPr txBox="1"/>
          <p:nvPr/>
        </p:nvSpPr>
        <p:spPr>
          <a:xfrm>
            <a:off x="280986" y="193591"/>
            <a:ext cx="7850959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4. 프로젝트 예산 계획 – Project 지원 예산안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204185" y="700077"/>
            <a:ext cx="9419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altLang="en-US" sz="1200" b="1" i="0" u="none" strike="noStrike" cap="none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제로원데이</a:t>
            </a:r>
            <a:r>
              <a:rPr lang="ko-KR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전시비를 포함해 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지원하신 프로젝트 예산항목에 맞춰 구체적인 내역 및 산출 근거의 설명을 부탁드립니다.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endParaRPr sz="12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8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204185" y="935331"/>
            <a:ext cx="970181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창의 활동 지원비는 창작 활동에 대한 인정으로 지급하는 비용으로 총 프로젝트 예산의 최대 30%까지 활용 가능</a:t>
            </a:r>
            <a:r>
              <a:rPr lang="en-US" altLang="ko-KR" sz="1000" b="1" i="0" u="none" strike="noStrike" cap="none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/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5. 프로젝트 참여 인력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9432185" y="238105"/>
            <a:ext cx="2013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9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121" name="Google Shape;121;p11"/>
          <p:cNvSpPr txBox="1"/>
          <p:nvPr/>
        </p:nvSpPr>
        <p:spPr>
          <a:xfrm>
            <a:off x="204185" y="700077"/>
            <a:ext cx="94192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프로젝트 진행에 직접적으로 참여할 인력을 소개 부탁드립니다.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외부 참여자의 경우 참여자별 역할, 간단한 소개 및 세부 진행 내용, 참여 확정 여부를 알려주시기 바랍니다.</a:t>
            </a:r>
            <a:endParaRPr sz="12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aphicFrame>
        <p:nvGraphicFramePr>
          <p:cNvPr id="122" name="Google Shape;122;p11"/>
          <p:cNvGraphicFramePr/>
          <p:nvPr/>
        </p:nvGraphicFramePr>
        <p:xfrm>
          <a:off x="280987" y="1206563"/>
          <a:ext cx="9342425" cy="3583629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16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참여자 성함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역할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간단한 소개 및 세부 진행 내용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 확정 여부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3CC0CFA02DA294D978382717B36D977" ma:contentTypeVersion="15" ma:contentTypeDescription="새 문서를 만듭니다." ma:contentTypeScope="" ma:versionID="bae9fa7340f5797c403a1db73e1492d8">
  <xsd:schema xmlns:xsd="http://www.w3.org/2001/XMLSchema" xmlns:xs="http://www.w3.org/2001/XMLSchema" xmlns:p="http://schemas.microsoft.com/office/2006/metadata/properties" xmlns:ns2="49abe6d7-25a4-4d79-978c-cf73bca38153" xmlns:ns3="9c1557f5-c8a8-4b5d-82c4-cd8e86366557" targetNamespace="http://schemas.microsoft.com/office/2006/metadata/properties" ma:root="true" ma:fieldsID="6d1d6d046efb20883bedef298c617915" ns2:_="" ns3:_="">
    <xsd:import namespace="49abe6d7-25a4-4d79-978c-cf73bca38153"/>
    <xsd:import namespace="9c1557f5-c8a8-4b5d-82c4-cd8e86366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be6d7-25a4-4d79-978c-cf73bca38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이미지 태그" ma:readOnly="false" ma:fieldId="{5cf76f15-5ced-4ddc-b409-7134ff3c332f}" ma:taxonomyMulti="true" ma:sspId="717ace68-1afd-4538-93f6-185096839b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557f5-c8a8-4b5d-82c4-cd8e86366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be6d7-25a4-4d79-978c-cf73bca38153">
      <Terms xmlns="http://schemas.microsoft.com/office/infopath/2007/PartnerControls"/>
    </lcf76f155ced4ddcb4097134ff3c332f>
    <SharedWithUsers xmlns="9c1557f5-c8a8-4b5d-82c4-cd8e86366557">
      <UserInfo>
        <DisplayName/>
        <AccountId xsi:nil="true"/>
        <AccountType/>
      </UserInfo>
    </SharedWithUsers>
    <MediaLengthInSeconds xmlns="49abe6d7-25a4-4d79-978c-cf73bca38153" xsi:nil="true"/>
  </documentManagement>
</p:properties>
</file>

<file path=customXml/itemProps1.xml><?xml version="1.0" encoding="utf-8"?>
<ds:datastoreItem xmlns:ds="http://schemas.openxmlformats.org/officeDocument/2006/customXml" ds:itemID="{829B9270-8CA3-4F94-ACEB-C19C7F8BF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8448AA-10FB-4930-9CA5-B41749DCF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be6d7-25a4-4d79-978c-cf73bca38153"/>
    <ds:schemaRef ds:uri="9c1557f5-c8a8-4b5d-82c4-cd8e86366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12B60-58AB-4D55-B5B5-8F1F8F0C9A65}">
  <ds:schemaRefs>
    <ds:schemaRef ds:uri="10e85c01-b394-4373-ab47-4621a9d3a3ee"/>
    <ds:schemaRef ds:uri="http://purl.org/dc/terms/"/>
    <ds:schemaRef ds:uri="http://schemas.microsoft.com/office/2006/documentManagement/types"/>
    <ds:schemaRef ds:uri="bbe00cd0-18cf-49e7-93a6-2a9bec25d2ca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9abe6d7-25a4-4d79-978c-cf73bca38153"/>
    <ds:schemaRef ds:uri="9c1557f5-c8a8-4b5d-82c4-cd8e86366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521</Words>
  <Application>Microsoft Office PowerPoint</Application>
  <PresentationFormat>A4 용지(210x297mm)</PresentationFormat>
  <Paragraphs>109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Helvetica Neue</vt:lpstr>
      <vt:lpstr>Arial</vt:lpstr>
      <vt:lpstr>Nanum Gothic</vt:lpstr>
      <vt:lpstr>맑은 고딕</vt:lpstr>
      <vt:lpstr>Office 테마</vt:lpstr>
      <vt:lpstr>PowerPoint 프레젠테이션</vt:lpstr>
      <vt:lpstr>PowerPoint 프레젠테이션</vt:lpstr>
      <vt:lpstr>1. 프로젝트 개요</vt:lpstr>
      <vt:lpstr>1. 프로젝트 개요</vt:lpstr>
      <vt:lpstr>2. 프로젝트 내용&amp;결과물</vt:lpstr>
      <vt:lpstr>3. 프로젝트 추진 계획 및 일정</vt:lpstr>
      <vt:lpstr>3. 프로젝트 추진 계획 및 일정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Minkyung Kim</dc:creator>
  <cp:lastModifiedBy>이윤재 Yoonjae Lee 매니저 제로원인큐베이션팀</cp:lastModifiedBy>
  <cp:revision>16</cp:revision>
  <dcterms:modified xsi:type="dcterms:W3CDTF">2024-12-17T08:21:58Z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0x010100F3CC0CFA02DA294D978382717B36D977</vt:lpwstr>
  </property>
  <property fmtid="{D5CDD505-2E9C-101B-9397-08002B2CF9AE}" pid="3" name="MediaServiceImageTags">
    <vt:lpwstr/>
  </property>
  <property fmtid="{D5CDD505-2E9C-101B-9397-08002B2CF9AE}" pid="4" name="Order">
    <vt:r8>39787200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SIP_Label_84883e49-c40c-4c70-af6e-4047d87bba49_Enabled">
    <vt:lpwstr>true</vt:lpwstr>
  </property>
  <property fmtid="{D5CDD505-2E9C-101B-9397-08002B2CF9AE}" pid="12" name="MSIP_Label_84883e49-c40c-4c70-af6e-4047d87bba49_SetDate">
    <vt:lpwstr>2024-12-20T01:48:12Z</vt:lpwstr>
  </property>
  <property fmtid="{D5CDD505-2E9C-101B-9397-08002B2CF9AE}" pid="13" name="MSIP_Label_84883e49-c40c-4c70-af6e-4047d87bba49_Method">
    <vt:lpwstr>Privileged</vt:lpwstr>
  </property>
  <property fmtid="{D5CDD505-2E9C-101B-9397-08002B2CF9AE}" pid="14" name="MSIP_Label_84883e49-c40c-4c70-af6e-4047d87bba49_Name">
    <vt:lpwstr>평문 (AnyUser)</vt:lpwstr>
  </property>
  <property fmtid="{D5CDD505-2E9C-101B-9397-08002B2CF9AE}" pid="15" name="MSIP_Label_84883e49-c40c-4c70-af6e-4047d87bba49_SiteId">
    <vt:lpwstr>f85ca5f1-aa23-4252-a83a-443d333b1fe7</vt:lpwstr>
  </property>
  <property fmtid="{D5CDD505-2E9C-101B-9397-08002B2CF9AE}" pid="16" name="MSIP_Label_84883e49-c40c-4c70-af6e-4047d87bba49_ActionId">
    <vt:lpwstr>e6645b8c-49df-4384-837c-3205092a3045</vt:lpwstr>
  </property>
  <property fmtid="{D5CDD505-2E9C-101B-9397-08002B2CF9AE}" pid="17" name="MSIP_Label_84883e49-c40c-4c70-af6e-4047d87bba49_ContentBits">
    <vt:lpwstr>0</vt:lpwstr>
  </property>
</Properties>
</file>