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72" r:id="rId5"/>
    <p:sldId id="257" r:id="rId6"/>
    <p:sldId id="273" r:id="rId7"/>
    <p:sldId id="258" r:id="rId8"/>
    <p:sldId id="261" r:id="rId9"/>
    <p:sldId id="264" r:id="rId10"/>
    <p:sldId id="268" r:id="rId11"/>
    <p:sldId id="269" r:id="rId12"/>
    <p:sldId id="271" r:id="rId13"/>
  </p:sldIdLst>
  <p:sldSz cx="9906000" cy="6858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나눔고딕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나눔고딕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나눔고딕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나눔고딕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나눔고딕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나눔고딕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나눔고딕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나눔고딕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나눔고딕"/>
      </a:defRPr>
    </a:lvl9pPr>
  </p:defaultTextStyle>
  <p:extLst>
    <p:ext uri="{EFAFB233-063F-42B5-8137-9DF3F51BA10A}">
      <p15:sldGuideLst xmlns:p15="http://schemas.microsoft.com/office/powerpoint/2012/main">
        <p15:guide id="1" pos="172" userDrawn="1">
          <p15:clr>
            <a:srgbClr val="A4A3A4"/>
          </p15:clr>
        </p15:guide>
        <p15:guide id="2" pos="6068" userDrawn="1">
          <p15:clr>
            <a:srgbClr val="A4A3A4"/>
          </p15:clr>
        </p15:guide>
        <p15:guide id="3" pos="1374" userDrawn="1">
          <p15:clr>
            <a:srgbClr val="A4A3A4"/>
          </p15:clr>
        </p15:guide>
        <p15:guide id="4" pos="5297" userDrawn="1">
          <p15:clr>
            <a:srgbClr val="A4A3A4"/>
          </p15:clr>
        </p15:guide>
        <p15:guide id="5" pos="2326" userDrawn="1">
          <p15:clr>
            <a:srgbClr val="A4A3A4"/>
          </p15:clr>
        </p15:guide>
        <p15:guide id="6" orient="horz" pos="4020" userDrawn="1">
          <p15:clr>
            <a:srgbClr val="A4A3A4"/>
          </p15:clr>
        </p15:guide>
        <p15:guide id="7" orient="horz" pos="935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2631395-5469-8ACE-FC07-4D062102FAE0}" name="박다혜 매니저 제로원팀" initials="박매제" userId="박다혜 매니저 제로원팀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안채윤 매니저 제로원팀" initials="안매제" lastIdx="7" clrIdx="0">
    <p:extLst>
      <p:ext uri="{19B8F6BF-5375-455C-9EA6-DF929625EA0E}">
        <p15:presenceInfo xmlns:p15="http://schemas.microsoft.com/office/powerpoint/2012/main" userId="안채윤 매니저 제로원팀" providerId="None"/>
      </p:ext>
    </p:extLst>
  </p:cmAuthor>
  <p:cmAuthor id="2" name="채윤" initials="채" lastIdx="2" clrIdx="1">
    <p:extLst>
      <p:ext uri="{19B8F6BF-5375-455C-9EA6-DF929625EA0E}">
        <p15:presenceInfo xmlns:p15="http://schemas.microsoft.com/office/powerpoint/2012/main" userId="채윤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>
          <a:latin typeface="NanumGothic Bold"/>
          <a:ea typeface="NanumGothic Bold"/>
          <a:cs typeface="NanumGothic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NanumGothic Bold"/>
          <a:ea typeface="NanumGothic Bold"/>
          <a:cs typeface="NanumGothic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NanumGothic Bold"/>
          <a:ea typeface="NanumGothic Bold"/>
          <a:cs typeface="NanumGothic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NanumGothic Bold"/>
          <a:ea typeface="NanumGothic Bold"/>
          <a:cs typeface="NanumGothic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NanumGothic Bold"/>
          <a:ea typeface="NanumGothic Bold"/>
          <a:cs typeface="NanumGothic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NanumGothic Bold"/>
          <a:ea typeface="NanumGothic Bold"/>
          <a:cs typeface="NanumGothic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>
          <a:latin typeface="NanumGothic Bold"/>
          <a:ea typeface="NanumGothic Bold"/>
          <a:cs typeface="NanumGothic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NanumGothic Bold"/>
          <a:ea typeface="NanumGothic Bold"/>
          <a:cs typeface="NanumGothic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NanumGothic Bold"/>
          <a:ea typeface="NanumGothic Bold"/>
          <a:cs typeface="NanumGothic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NanumGothic Bold"/>
          <a:ea typeface="NanumGothic Bold"/>
          <a:cs typeface="NanumGothic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NanumGothic Bold"/>
          <a:ea typeface="NanumGothic Bold"/>
          <a:cs typeface="NanumGothic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NanumGothic Bold"/>
          <a:ea typeface="NanumGothic Bold"/>
          <a:cs typeface="NanumGothic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NanumGothic Bold"/>
          <a:ea typeface="NanumGothic Bold"/>
          <a:cs typeface="NanumGothic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NanumGothic Bold"/>
          <a:ea typeface="NanumGothic Bold"/>
          <a:cs typeface="NanumGothic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NanumGothic Bold"/>
          <a:ea typeface="NanumGothic Bold"/>
          <a:cs typeface="NanumGothic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NanumGothic Bold"/>
          <a:ea typeface="NanumGothic Bold"/>
          <a:cs typeface="NanumGothic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NanumGothic Bold"/>
          <a:ea typeface="NanumGothic Bold"/>
          <a:cs typeface="NanumGothic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NanumGothic Bold"/>
          <a:ea typeface="NanumGothic Bold"/>
          <a:cs typeface="NanumGothic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/>
    <p:restoredTop sz="94647"/>
  </p:normalViewPr>
  <p:slideViewPr>
    <p:cSldViewPr snapToGrid="0" snapToObjects="1">
      <p:cViewPr varScale="1">
        <p:scale>
          <a:sx n="75" d="100"/>
          <a:sy n="75" d="100"/>
        </p:scale>
        <p:origin x="1411" y="67"/>
      </p:cViewPr>
      <p:guideLst>
        <p:guide pos="172"/>
        <p:guide pos="6068"/>
        <p:guide pos="1374"/>
        <p:guide pos="5297"/>
        <p:guide pos="2326"/>
        <p:guide orient="horz" pos="4020"/>
        <p:guide orient="horz" pos="9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이윤재 Yoonjae Lee 매니저 제로원인큐베이션팀" userId="432ebb7d-b472-48bf-b18f-dd8e995e6410" providerId="ADAL" clId="{C6A72005-42F1-40A3-AEB3-662A483338AA}"/>
    <pc:docChg chg="undo custSel modSld">
      <pc:chgData name="이윤재 Yoonjae Lee 매니저 제로원인큐베이션팀" userId="432ebb7d-b472-48bf-b18f-dd8e995e6410" providerId="ADAL" clId="{C6A72005-42F1-40A3-AEB3-662A483338AA}" dt="2024-12-17T07:46:20.591" v="34" actId="20577"/>
      <pc:docMkLst>
        <pc:docMk/>
      </pc:docMkLst>
      <pc:sldChg chg="modSp mod">
        <pc:chgData name="이윤재 Yoonjae Lee 매니저 제로원인큐베이션팀" userId="432ebb7d-b472-48bf-b18f-dd8e995e6410" providerId="ADAL" clId="{C6A72005-42F1-40A3-AEB3-662A483338AA}" dt="2024-12-17T07:44:00.146" v="2" actId="20577"/>
        <pc:sldMkLst>
          <pc:docMk/>
          <pc:sldMk cId="1334836579" sldId="272"/>
        </pc:sldMkLst>
      </pc:sldChg>
      <pc:sldChg chg="modSp mod">
        <pc:chgData name="이윤재 Yoonjae Lee 매니저 제로원인큐베이션팀" userId="432ebb7d-b472-48bf-b18f-dd8e995e6410" providerId="ADAL" clId="{C6A72005-42F1-40A3-AEB3-662A483338AA}" dt="2024-12-17T07:46:20.591" v="34" actId="20577"/>
        <pc:sldMkLst>
          <pc:docMk/>
          <pc:sldMk cId="855632107" sldId="273"/>
        </pc:sldMkLst>
      </pc:sldChg>
    </pc:docChg>
  </pc:docChgLst>
  <pc:docChgLst>
    <pc:chgData name="이윤재 Yoonjae Lee 매니저 제로원팀" userId="432ebb7d-b472-48bf-b18f-dd8e995e6410" providerId="ADAL" clId="{B30A8C33-3A4D-4FA4-B904-6398D52BCA62}"/>
    <pc:docChg chg="undo custSel modSld">
      <pc:chgData name="이윤재 Yoonjae Lee 매니저 제로원팀" userId="432ebb7d-b472-48bf-b18f-dd8e995e6410" providerId="ADAL" clId="{B30A8C33-3A4D-4FA4-B904-6398D52BCA62}" dt="2023-12-08T05:22:29.338" v="250" actId="20577"/>
      <pc:docMkLst>
        <pc:docMk/>
      </pc:docMkLst>
      <pc:sldChg chg="modSp">
        <pc:chgData name="이윤재 Yoonjae Lee 매니저 제로원팀" userId="432ebb7d-b472-48bf-b18f-dd8e995e6410" providerId="ADAL" clId="{B30A8C33-3A4D-4FA4-B904-6398D52BCA62}" dt="2023-12-08T05:12:40.967" v="31" actId="20577"/>
        <pc:sldMkLst>
          <pc:docMk/>
          <pc:sldMk cId="0" sldId="264"/>
        </pc:sldMkLst>
      </pc:sldChg>
      <pc:sldChg chg="modSp">
        <pc:chgData name="이윤재 Yoonjae Lee 매니저 제로원팀" userId="432ebb7d-b472-48bf-b18f-dd8e995e6410" providerId="ADAL" clId="{B30A8C33-3A4D-4FA4-B904-6398D52BCA62}" dt="2023-12-08T05:11:31.230" v="28" actId="20577"/>
        <pc:sldMkLst>
          <pc:docMk/>
          <pc:sldMk cId="0" sldId="268"/>
        </pc:sldMkLst>
      </pc:sldChg>
      <pc:sldChg chg="delSp modSp">
        <pc:chgData name="이윤재 Yoonjae Lee 매니저 제로원팀" userId="432ebb7d-b472-48bf-b18f-dd8e995e6410" providerId="ADAL" clId="{B30A8C33-3A4D-4FA4-B904-6398D52BCA62}" dt="2023-12-08T05:12:57.214" v="33" actId="478"/>
        <pc:sldMkLst>
          <pc:docMk/>
          <pc:sldMk cId="3187914859" sldId="269"/>
        </pc:sldMkLst>
      </pc:sldChg>
      <pc:sldChg chg="modSp">
        <pc:chgData name="이윤재 Yoonjae Lee 매니저 제로원팀" userId="432ebb7d-b472-48bf-b18f-dd8e995e6410" providerId="ADAL" clId="{B30A8C33-3A4D-4FA4-B904-6398D52BCA62}" dt="2023-12-08T05:18:22.750" v="213" actId="20577"/>
        <pc:sldMkLst>
          <pc:docMk/>
          <pc:sldMk cId="1334836579" sldId="272"/>
        </pc:sldMkLst>
      </pc:sldChg>
      <pc:sldChg chg="modSp">
        <pc:chgData name="이윤재 Yoonjae Lee 매니저 제로원팀" userId="432ebb7d-b472-48bf-b18f-dd8e995e6410" providerId="ADAL" clId="{B30A8C33-3A4D-4FA4-B904-6398D52BCA62}" dt="2023-12-08T05:22:29.338" v="250" actId="20577"/>
        <pc:sldMkLst>
          <pc:docMk/>
          <pc:sldMk cId="855632107" sldId="273"/>
        </pc:sldMkLst>
      </pc:sldChg>
    </pc:docChg>
  </pc:docChgLst>
  <pc:docChgLst>
    <pc:chgData name="박다혜 매니저 제로원팀" userId="d3b78a47-2d5a-468c-ad58-7b58f6664d36" providerId="ADAL" clId="{6CF996F5-249F-42FF-99EE-C1A1ABA39468}"/>
    <pc:docChg chg="custSel modSld">
      <pc:chgData name="박다혜 매니저 제로원팀" userId="d3b78a47-2d5a-468c-ad58-7b58f6664d36" providerId="ADAL" clId="{6CF996F5-249F-42FF-99EE-C1A1ABA39468}" dt="2022-12-16T07:25:40.352" v="1910" actId="20577"/>
      <pc:docMkLst>
        <pc:docMk/>
      </pc:docMkLst>
      <pc:sldChg chg="modSp mod">
        <pc:chgData name="박다혜 매니저 제로원팀" userId="d3b78a47-2d5a-468c-ad58-7b58f6664d36" providerId="ADAL" clId="{6CF996F5-249F-42FF-99EE-C1A1ABA39468}" dt="2022-12-16T07:10:29.564" v="1479" actId="20577"/>
        <pc:sldMkLst>
          <pc:docMk/>
          <pc:sldMk cId="0" sldId="257"/>
        </pc:sldMkLst>
      </pc:sldChg>
      <pc:sldChg chg="modSp mod">
        <pc:chgData name="박다혜 매니저 제로원팀" userId="d3b78a47-2d5a-468c-ad58-7b58f6664d36" providerId="ADAL" clId="{6CF996F5-249F-42FF-99EE-C1A1ABA39468}" dt="2022-12-16T04:52:16.345" v="398" actId="207"/>
        <pc:sldMkLst>
          <pc:docMk/>
          <pc:sldMk cId="0" sldId="258"/>
        </pc:sldMkLst>
      </pc:sldChg>
      <pc:sldChg chg="modSp mod">
        <pc:chgData name="박다혜 매니저 제로원팀" userId="d3b78a47-2d5a-468c-ad58-7b58f6664d36" providerId="ADAL" clId="{6CF996F5-249F-42FF-99EE-C1A1ABA39468}" dt="2022-12-16T04:58:12.684" v="452" actId="20577"/>
        <pc:sldMkLst>
          <pc:docMk/>
          <pc:sldMk cId="0" sldId="261"/>
        </pc:sldMkLst>
      </pc:sldChg>
      <pc:sldChg chg="modSp mod">
        <pc:chgData name="박다혜 매니저 제로원팀" userId="d3b78a47-2d5a-468c-ad58-7b58f6664d36" providerId="ADAL" clId="{6CF996F5-249F-42FF-99EE-C1A1ABA39468}" dt="2022-12-16T04:58:39.594" v="496" actId="20577"/>
        <pc:sldMkLst>
          <pc:docMk/>
          <pc:sldMk cId="0" sldId="264"/>
        </pc:sldMkLst>
      </pc:sldChg>
      <pc:sldChg chg="modSp mod">
        <pc:chgData name="박다혜 매니저 제로원팀" userId="d3b78a47-2d5a-468c-ad58-7b58f6664d36" providerId="ADAL" clId="{6CF996F5-249F-42FF-99EE-C1A1ABA39468}" dt="2022-12-16T05:03:48.333" v="730" actId="20577"/>
        <pc:sldMkLst>
          <pc:docMk/>
          <pc:sldMk cId="0" sldId="268"/>
        </pc:sldMkLst>
      </pc:sldChg>
      <pc:sldChg chg="addSp modSp mod">
        <pc:chgData name="박다혜 매니저 제로원팀" userId="d3b78a47-2d5a-468c-ad58-7b58f6664d36" providerId="ADAL" clId="{6CF996F5-249F-42FF-99EE-C1A1ABA39468}" dt="2022-12-16T07:25:40.352" v="1910" actId="20577"/>
        <pc:sldMkLst>
          <pc:docMk/>
          <pc:sldMk cId="3187914859" sldId="269"/>
        </pc:sldMkLst>
      </pc:sldChg>
      <pc:sldChg chg="addSp modSp mod">
        <pc:chgData name="박다혜 매니저 제로원팀" userId="d3b78a47-2d5a-468c-ad58-7b58f6664d36" providerId="ADAL" clId="{6CF996F5-249F-42FF-99EE-C1A1ABA39468}" dt="2022-12-16T07:18:00.013" v="1885" actId="20577"/>
        <pc:sldMkLst>
          <pc:docMk/>
          <pc:sldMk cId="3677721839" sldId="271"/>
        </pc:sldMkLst>
      </pc:sldChg>
      <pc:sldChg chg="addSp delSp modSp mod addCm delCm modCm">
        <pc:chgData name="박다혜 매니저 제로원팀" userId="d3b78a47-2d5a-468c-ad58-7b58f6664d36" providerId="ADAL" clId="{6CF996F5-249F-42FF-99EE-C1A1ABA39468}" dt="2022-12-16T07:14:04.672" v="1826"/>
        <pc:sldMkLst>
          <pc:docMk/>
          <pc:sldMk cId="1334836579" sldId="272"/>
        </pc:sldMkLst>
      </pc:sldChg>
      <pc:sldChg chg="modSp mod">
        <pc:chgData name="박다혜 매니저 제로원팀" userId="d3b78a47-2d5a-468c-ad58-7b58f6664d36" providerId="ADAL" clId="{6CF996F5-249F-42FF-99EE-C1A1ABA39468}" dt="2022-12-16T04:50:51.360" v="333" actId="20577"/>
        <pc:sldMkLst>
          <pc:docMk/>
          <pc:sldMk cId="855632107" sldId="273"/>
        </pc:sldMkLst>
      </pc:sldChg>
    </pc:docChg>
  </pc:docChgLst>
  <pc:docChgLst>
    <pc:chgData name="이윤재 Yoonjae Lee 매니저 제로원인큐베이션팀" userId="432ebb7d-b472-48bf-b18f-dd8e995e6410" providerId="ADAL" clId="{C3CDAE89-4017-4C63-9EA9-39A08EC7B845}"/>
    <pc:docChg chg="modSld">
      <pc:chgData name="이윤재 Yoonjae Lee 매니저 제로원인큐베이션팀" userId="432ebb7d-b472-48bf-b18f-dd8e995e6410" providerId="ADAL" clId="{C3CDAE89-4017-4C63-9EA9-39A08EC7B845}" dt="2025-12-08T06:10:16.002" v="3" actId="20577"/>
      <pc:docMkLst>
        <pc:docMk/>
      </pc:docMkLst>
      <pc:sldChg chg="modSp mod">
        <pc:chgData name="이윤재 Yoonjae Lee 매니저 제로원인큐베이션팀" userId="432ebb7d-b472-48bf-b18f-dd8e995e6410" providerId="ADAL" clId="{C3CDAE89-4017-4C63-9EA9-39A08EC7B845}" dt="2025-12-08T06:10:16.002" v="3" actId="20577"/>
        <pc:sldMkLst>
          <pc:docMk/>
          <pc:sldMk cId="1334836579" sldId="272"/>
        </pc:sldMkLst>
        <pc:spChg chg="mod">
          <ac:chgData name="이윤재 Yoonjae Lee 매니저 제로원인큐베이션팀" userId="432ebb7d-b472-48bf-b18f-dd8e995e6410" providerId="ADAL" clId="{C3CDAE89-4017-4C63-9EA9-39A08EC7B845}" dt="2025-12-08T06:10:12.400" v="1" actId="20577"/>
          <ac:spMkLst>
            <pc:docMk/>
            <pc:sldMk cId="1334836579" sldId="272"/>
            <ac:spMk id="3" creationId="{E52877E6-BB2D-4AB2-A302-1CA5474A4830}"/>
          </ac:spMkLst>
        </pc:spChg>
        <pc:spChg chg="mod">
          <ac:chgData name="이윤재 Yoonjae Lee 매니저 제로원인큐베이션팀" userId="432ebb7d-b472-48bf-b18f-dd8e995e6410" providerId="ADAL" clId="{C3CDAE89-4017-4C63-9EA9-39A08EC7B845}" dt="2025-12-08T06:10:16.002" v="3" actId="20577"/>
          <ac:spMkLst>
            <pc:docMk/>
            <pc:sldMk cId="1334836579" sldId="272"/>
            <ac:spMk id="5" creationId="{0C4F61ED-060E-481D-A004-FAA5A1E5CCD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57" name="Shape 5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37840021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맑은 고딕" panose="020B0503020000020004" pitchFamily="50" charset="-127"/>
        <a:ea typeface="맑은 고딕" panose="020B0503020000020004" pitchFamily="50" charset="-127"/>
        <a:cs typeface="+mn-cs"/>
        <a:sym typeface="나눔고딕"/>
      </a:defRPr>
    </a:lvl1pPr>
    <a:lvl2pPr indent="228600" latinLnBrk="0">
      <a:defRPr sz="1200">
        <a:latin typeface="+mn-lt"/>
        <a:ea typeface="+mn-ea"/>
        <a:cs typeface="+mn-cs"/>
        <a:sym typeface="나눔고딕"/>
      </a:defRPr>
    </a:lvl2pPr>
    <a:lvl3pPr indent="457200" latinLnBrk="0">
      <a:defRPr sz="1200">
        <a:latin typeface="+mn-lt"/>
        <a:ea typeface="+mn-ea"/>
        <a:cs typeface="+mn-cs"/>
        <a:sym typeface="나눔고딕"/>
      </a:defRPr>
    </a:lvl3pPr>
    <a:lvl4pPr indent="685800" latinLnBrk="0">
      <a:defRPr sz="1200">
        <a:latin typeface="+mn-lt"/>
        <a:ea typeface="+mn-ea"/>
        <a:cs typeface="+mn-cs"/>
        <a:sym typeface="나눔고딕"/>
      </a:defRPr>
    </a:lvl4pPr>
    <a:lvl5pPr indent="914400" latinLnBrk="0">
      <a:defRPr sz="1200">
        <a:latin typeface="+mn-lt"/>
        <a:ea typeface="+mn-ea"/>
        <a:cs typeface="+mn-cs"/>
        <a:sym typeface="나눔고딕"/>
      </a:defRPr>
    </a:lvl5pPr>
    <a:lvl6pPr indent="1143000" latinLnBrk="0">
      <a:defRPr sz="1200">
        <a:latin typeface="+mn-lt"/>
        <a:ea typeface="+mn-ea"/>
        <a:cs typeface="+mn-cs"/>
        <a:sym typeface="나눔고딕"/>
      </a:defRPr>
    </a:lvl6pPr>
    <a:lvl7pPr indent="1371600" latinLnBrk="0">
      <a:defRPr sz="1200">
        <a:latin typeface="+mn-lt"/>
        <a:ea typeface="+mn-ea"/>
        <a:cs typeface="+mn-cs"/>
        <a:sym typeface="나눔고딕"/>
      </a:defRPr>
    </a:lvl7pPr>
    <a:lvl8pPr indent="1600200" latinLnBrk="0">
      <a:defRPr sz="1200">
        <a:latin typeface="+mn-lt"/>
        <a:ea typeface="+mn-ea"/>
        <a:cs typeface="+mn-cs"/>
        <a:sym typeface="나눔고딕"/>
      </a:defRPr>
    </a:lvl8pPr>
    <a:lvl9pPr indent="1828800" latinLnBrk="0">
      <a:defRPr sz="1200">
        <a:latin typeface="+mn-lt"/>
        <a:ea typeface="+mn-ea"/>
        <a:cs typeface="+mn-cs"/>
        <a:sym typeface="나눔고딕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12952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표지 및 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6CB4B4D-7CA3-9044-876B-883B54F8677D}" type="slidenum">
              <a:rPr lang="en-US" altLang="ko-KR" smtClean="0"/>
              <a:pPr/>
              <a:t>‹#›</a:t>
            </a:fld>
            <a:endParaRPr lang="en-US" altLang="ko-KR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9"/>
          <p:cNvGrpSpPr/>
          <p:nvPr/>
        </p:nvGrpSpPr>
        <p:grpSpPr>
          <a:xfrm>
            <a:off x="273050" y="703262"/>
            <a:ext cx="9359900" cy="1"/>
            <a:chOff x="0" y="0"/>
            <a:chExt cx="9359899" cy="0"/>
          </a:xfrm>
        </p:grpSpPr>
        <p:sp>
          <p:nvSpPr>
            <p:cNvPr id="20" name="Line 10"/>
            <p:cNvSpPr/>
            <p:nvPr/>
          </p:nvSpPr>
          <p:spPr>
            <a:xfrm>
              <a:off x="0" y="0"/>
              <a:ext cx="6990247" cy="0"/>
            </a:xfrm>
            <a:prstGeom prst="line">
              <a:avLst/>
            </a:prstGeom>
            <a:noFill/>
            <a:ln w="25400" cap="flat">
              <a:solidFill>
                <a:srgbClr val="AEAEAE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21" name="Line 11"/>
            <p:cNvSpPr/>
            <p:nvPr/>
          </p:nvSpPr>
          <p:spPr>
            <a:xfrm>
              <a:off x="7087375" y="0"/>
              <a:ext cx="2272525" cy="0"/>
            </a:xfrm>
            <a:prstGeom prst="line">
              <a:avLst/>
            </a:prstGeom>
            <a:noFill/>
            <a:ln w="25400" cap="flat">
              <a:solidFill>
                <a:srgbClr val="AEAEAE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23" name="제목 텍스트"/>
          <p:cNvSpPr txBox="1">
            <a:spLocks noGrp="1"/>
          </p:cNvSpPr>
          <p:nvPr>
            <p:ph type="title"/>
          </p:nvPr>
        </p:nvSpPr>
        <p:spPr>
          <a:xfrm>
            <a:off x="280986" y="116632"/>
            <a:ext cx="6730332" cy="506486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NanumGothic Bold"/>
                <a:ea typeface="NanumGothic Bold"/>
                <a:cs typeface="NanumGothic Bold"/>
                <a:sym typeface="NanumGothic Bold"/>
              </a:defRPr>
            </a:lvl1pPr>
          </a:lstStyle>
          <a:p>
            <a:r>
              <a:t>제목 텍스트</a:t>
            </a:r>
          </a:p>
        </p:txBody>
      </p:sp>
      <p:sp>
        <p:nvSpPr>
          <p:cNvPr id="24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9129713" y="328613"/>
            <a:ext cx="316751" cy="307777"/>
          </a:xfrm>
          <a:prstGeom prst="rect">
            <a:avLst/>
          </a:prstGeom>
        </p:spPr>
        <p:txBody>
          <a:bodyPr anchor="t"/>
          <a:lstStyle>
            <a:lvl1pPr algn="l">
              <a:defRPr sz="1400"/>
            </a:lvl1pPr>
          </a:lstStyle>
          <a:p>
            <a:fld id="{86CB4B4D-7CA3-9044-876B-883B54F8677D}" type="slidenum">
              <a:rPr lang="en-US" altLang="ko-KR" smtClean="0"/>
              <a:pPr/>
              <a:t>‹#›</a:t>
            </a:fld>
            <a:endParaRPr lang="en-US" altLang="ko-KR"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제목 텍스트"/>
          <p:cNvSpPr txBox="1">
            <a:spLocks noGrp="1"/>
          </p:cNvSpPr>
          <p:nvPr>
            <p:ph type="title"/>
          </p:nvPr>
        </p:nvSpPr>
        <p:spPr>
          <a:xfrm>
            <a:off x="681037" y="939601"/>
            <a:ext cx="8543926" cy="1077021"/>
          </a:xfrm>
          <a:prstGeom prst="rect">
            <a:avLst/>
          </a:prstGeom>
        </p:spPr>
        <p:txBody>
          <a:bodyPr lIns="37147" tIns="37147" rIns="37147" bIns="37147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  <a:sym typeface="Helvetica Neue"/>
              </a:defRPr>
            </a:lvl1pPr>
          </a:lstStyle>
          <a:p>
            <a:r>
              <a:rPr dirty="0" err="1"/>
              <a:t>제목</a:t>
            </a:r>
            <a:r>
              <a:rPr dirty="0"/>
              <a:t> </a:t>
            </a:r>
            <a:r>
              <a:rPr dirty="0" err="1"/>
              <a:t>텍스트</a:t>
            </a:r>
            <a:endParaRPr dirty="0"/>
          </a:p>
        </p:txBody>
      </p:sp>
      <p:sp>
        <p:nvSpPr>
          <p:cNvPr id="32" name="본문 첫 번째 줄…"/>
          <p:cNvSpPr txBox="1">
            <a:spLocks noGrp="1"/>
          </p:cNvSpPr>
          <p:nvPr>
            <p:ph type="body" idx="1"/>
          </p:nvPr>
        </p:nvSpPr>
        <p:spPr>
          <a:xfrm>
            <a:off x="681037" y="2126257"/>
            <a:ext cx="8543926" cy="3535463"/>
          </a:xfrm>
          <a:prstGeom prst="rect">
            <a:avLst/>
          </a:prstGeom>
        </p:spPr>
        <p:txBody>
          <a:bodyPr lIns="37147" tIns="37147" rIns="37147" bIns="37147"/>
          <a:lstStyle>
            <a:lvl1pPr>
              <a:buFont typeface="Helvetica Neue"/>
              <a:defRPr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  <a:sym typeface="Helvetica Neue"/>
              </a:defRPr>
            </a:lvl1pPr>
            <a:lvl2pPr>
              <a:buFont typeface="Helvetica Neue"/>
              <a:defRPr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  <a:sym typeface="Helvetica Neue"/>
              </a:defRPr>
            </a:lvl2pPr>
            <a:lvl3pPr>
              <a:buFont typeface="Helvetica Neue"/>
              <a:defRPr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  <a:sym typeface="Helvetica Neue"/>
              </a:defRPr>
            </a:lvl3pPr>
            <a:lvl4pPr>
              <a:buFont typeface="Helvetica Neue"/>
              <a:defRPr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  <a:sym typeface="Helvetica Neue"/>
              </a:defRPr>
            </a:lvl4pPr>
            <a:lvl5pPr>
              <a:buFont typeface="Helvetica Neue"/>
              <a:defRPr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  <a:sym typeface="Helvetica Neue"/>
              </a:defRPr>
            </a:lvl5pPr>
          </a:lstStyle>
          <a:p>
            <a:r>
              <a:rPr dirty="0" err="1"/>
              <a:t>본문</a:t>
            </a:r>
            <a:r>
              <a:rPr dirty="0"/>
              <a:t> 첫 </a:t>
            </a:r>
            <a:r>
              <a:rPr dirty="0" err="1"/>
              <a:t>번째</a:t>
            </a:r>
            <a:r>
              <a:rPr dirty="0"/>
              <a:t> 줄</a:t>
            </a:r>
          </a:p>
          <a:p>
            <a:pPr lvl="1"/>
            <a:r>
              <a:rPr dirty="0" err="1"/>
              <a:t>본문</a:t>
            </a:r>
            <a:r>
              <a:rPr dirty="0"/>
              <a:t> 두 </a:t>
            </a:r>
            <a:r>
              <a:rPr dirty="0" err="1"/>
              <a:t>번째</a:t>
            </a:r>
            <a:r>
              <a:rPr dirty="0"/>
              <a:t> 줄</a:t>
            </a:r>
          </a:p>
          <a:p>
            <a:pPr lvl="2"/>
            <a:r>
              <a:rPr dirty="0" err="1"/>
              <a:t>본문</a:t>
            </a:r>
            <a:r>
              <a:rPr dirty="0"/>
              <a:t> 세 </a:t>
            </a:r>
            <a:r>
              <a:rPr dirty="0" err="1"/>
              <a:t>번째</a:t>
            </a:r>
            <a:r>
              <a:rPr dirty="0"/>
              <a:t> 줄</a:t>
            </a:r>
          </a:p>
          <a:p>
            <a:pPr lvl="3"/>
            <a:r>
              <a:rPr dirty="0" err="1"/>
              <a:t>본문</a:t>
            </a:r>
            <a:r>
              <a:rPr dirty="0"/>
              <a:t> 네 </a:t>
            </a:r>
            <a:r>
              <a:rPr dirty="0" err="1"/>
              <a:t>번째</a:t>
            </a:r>
            <a:r>
              <a:rPr dirty="0"/>
              <a:t> 줄</a:t>
            </a:r>
          </a:p>
          <a:p>
            <a:pPr lvl="4"/>
            <a:r>
              <a:rPr dirty="0" err="1"/>
              <a:t>본문</a:t>
            </a:r>
            <a:r>
              <a:rPr dirty="0"/>
              <a:t> </a:t>
            </a:r>
            <a:r>
              <a:rPr dirty="0" err="1"/>
              <a:t>다섯</a:t>
            </a:r>
            <a:r>
              <a:rPr dirty="0"/>
              <a:t> </a:t>
            </a:r>
            <a:r>
              <a:rPr dirty="0" err="1"/>
              <a:t>번째</a:t>
            </a:r>
            <a:r>
              <a:rPr dirty="0"/>
              <a:t> 줄</a:t>
            </a:r>
          </a:p>
        </p:txBody>
      </p:sp>
      <p:sp>
        <p:nvSpPr>
          <p:cNvPr id="33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8957583" y="5825961"/>
            <a:ext cx="267380" cy="259685"/>
          </a:xfrm>
          <a:prstGeom prst="rect">
            <a:avLst/>
          </a:prstGeom>
        </p:spPr>
        <p:txBody>
          <a:bodyPr lIns="37147" tIns="37147" rIns="37147" bIns="37147"/>
          <a:lstStyle>
            <a:lvl1pPr defTabSz="914400">
              <a:defRPr>
                <a:solidFill>
                  <a:srgbClr val="888888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  <a:sym typeface="Helvetica Neue"/>
              </a:defRPr>
            </a:lvl1pPr>
          </a:lstStyle>
          <a:p>
            <a:fld id="{86CB4B4D-7CA3-9044-876B-883B54F8677D}" type="slidenum">
              <a:rPr lang="en-US" altLang="ko-KR" smtClean="0"/>
              <a:pPr/>
              <a:t>‹#›</a:t>
            </a:fld>
            <a:endParaRPr lang="en-US" altLang="ko-KR"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빈 페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4857488" y="5929098"/>
            <a:ext cx="185948" cy="180177"/>
          </a:xfrm>
          <a:prstGeom prst="rect">
            <a:avLst/>
          </a:prstGeom>
        </p:spPr>
        <p:txBody>
          <a:bodyPr lIns="20637" tIns="20637" rIns="20637" bIns="20637" anchor="b"/>
          <a:lstStyle>
            <a:lvl1pPr algn="ctr" defTabSz="292100">
              <a:defRPr sz="900"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  <a:sym typeface="Helvetica Neue"/>
              </a:defRPr>
            </a:lvl1pPr>
          </a:lstStyle>
          <a:p>
            <a:fld id="{86CB4B4D-7CA3-9044-876B-883B54F8677D}" type="slidenum">
              <a:rPr lang="en-US" altLang="ko-KR" smtClean="0"/>
              <a:pPr/>
              <a:t>‹#›</a:t>
            </a:fld>
            <a:endParaRPr lang="en-US" altLang="ko-KR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제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직사각형"/>
          <p:cNvSpPr txBox="1">
            <a:spLocks noGrp="1"/>
          </p:cNvSpPr>
          <p:nvPr>
            <p:ph type="body" sz="quarter" idx="13"/>
          </p:nvPr>
        </p:nvSpPr>
        <p:spPr>
          <a:xfrm>
            <a:off x="488044" y="5461006"/>
            <a:ext cx="8925721" cy="258774"/>
          </a:xfrm>
          <a:prstGeom prst="rect">
            <a:avLst/>
          </a:prstGeom>
          <a:ln w="3175"/>
        </p:spPr>
        <p:txBody>
          <a:bodyPr lIns="18573" tIns="18573" rIns="18573" bIns="18573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marL="0" indent="0" defTabSz="41275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800" b="1"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/>
          </a:p>
        </p:txBody>
      </p:sp>
      <p:sp>
        <p:nvSpPr>
          <p:cNvPr id="48" name="제목 텍스트"/>
          <p:cNvSpPr txBox="1">
            <a:spLocks noGrp="1"/>
          </p:cNvSpPr>
          <p:nvPr>
            <p:ph type="title"/>
          </p:nvPr>
        </p:nvSpPr>
        <p:spPr>
          <a:xfrm>
            <a:off x="490139" y="1689027"/>
            <a:ext cx="8925721" cy="1888332"/>
          </a:xfrm>
          <a:prstGeom prst="rect">
            <a:avLst/>
          </a:prstGeom>
        </p:spPr>
        <p:txBody>
          <a:bodyPr lIns="20637" tIns="20637" rIns="20637" bIns="20637" anchor="b"/>
          <a:lstStyle>
            <a:lvl1pPr defTabSz="1219169">
              <a:lnSpc>
                <a:spcPct val="80000"/>
              </a:lnSpc>
              <a:defRPr sz="5800" b="1" spc="-116"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  <a:sym typeface="Helvetica Neue"/>
              </a:defRPr>
            </a:lvl1pPr>
          </a:lstStyle>
          <a:p>
            <a:r>
              <a:rPr dirty="0" err="1"/>
              <a:t>제목</a:t>
            </a:r>
            <a:r>
              <a:rPr dirty="0"/>
              <a:t> </a:t>
            </a:r>
            <a:r>
              <a:rPr dirty="0" err="1"/>
              <a:t>텍스트</a:t>
            </a:r>
            <a:endParaRPr dirty="0"/>
          </a:p>
        </p:txBody>
      </p:sp>
      <p:sp>
        <p:nvSpPr>
          <p:cNvPr id="49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488045" y="3577358"/>
            <a:ext cx="8925720" cy="773908"/>
          </a:xfrm>
          <a:prstGeom prst="rect">
            <a:avLst/>
          </a:prstGeom>
        </p:spPr>
        <p:txBody>
          <a:bodyPr lIns="20637" tIns="20637" rIns="20637" bIns="20637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600" b="1"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  <a:sym typeface="Helvetica Neue"/>
              </a:defRPr>
            </a:lvl1pPr>
            <a:lvl2pPr marL="0" indent="457200" defTabSz="41275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600" b="1"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  <a:sym typeface="Helvetica Neue"/>
              </a:defRPr>
            </a:lvl2pPr>
            <a:lvl3pPr marL="0" indent="914400" defTabSz="41275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600" b="1"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  <a:sym typeface="Helvetica Neue"/>
              </a:defRPr>
            </a:lvl3pPr>
            <a:lvl4pPr marL="0" indent="1371600" defTabSz="41275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600" b="1"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  <a:sym typeface="Helvetica Neue"/>
              </a:defRPr>
            </a:lvl4pPr>
            <a:lvl5pPr marL="0" indent="1828800" defTabSz="41275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600" b="1"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  <a:sym typeface="Helvetica Neue"/>
              </a:defRPr>
            </a:lvl5pPr>
          </a:lstStyle>
          <a:p>
            <a:r>
              <a:rPr dirty="0" err="1"/>
              <a:t>본문</a:t>
            </a:r>
            <a:r>
              <a:rPr dirty="0"/>
              <a:t> 첫 </a:t>
            </a:r>
            <a:r>
              <a:rPr dirty="0" err="1"/>
              <a:t>번째</a:t>
            </a:r>
            <a:r>
              <a:rPr dirty="0"/>
              <a:t> 줄</a:t>
            </a:r>
          </a:p>
          <a:p>
            <a:pPr lvl="1"/>
            <a:r>
              <a:rPr dirty="0" err="1"/>
              <a:t>본문</a:t>
            </a:r>
            <a:r>
              <a:rPr dirty="0"/>
              <a:t> 두 </a:t>
            </a:r>
            <a:r>
              <a:rPr dirty="0" err="1"/>
              <a:t>번째</a:t>
            </a:r>
            <a:r>
              <a:rPr dirty="0"/>
              <a:t> 줄</a:t>
            </a:r>
          </a:p>
          <a:p>
            <a:pPr lvl="2"/>
            <a:r>
              <a:rPr dirty="0" err="1"/>
              <a:t>본문</a:t>
            </a:r>
            <a:r>
              <a:rPr dirty="0"/>
              <a:t> 세 </a:t>
            </a:r>
            <a:r>
              <a:rPr dirty="0" err="1"/>
              <a:t>번째</a:t>
            </a:r>
            <a:r>
              <a:rPr dirty="0"/>
              <a:t> 줄</a:t>
            </a:r>
          </a:p>
          <a:p>
            <a:pPr lvl="3"/>
            <a:r>
              <a:rPr dirty="0" err="1"/>
              <a:t>본문</a:t>
            </a:r>
            <a:r>
              <a:rPr dirty="0"/>
              <a:t> 네 </a:t>
            </a:r>
            <a:r>
              <a:rPr dirty="0" err="1"/>
              <a:t>번째</a:t>
            </a:r>
            <a:r>
              <a:rPr dirty="0"/>
              <a:t> 줄</a:t>
            </a:r>
          </a:p>
          <a:p>
            <a:pPr lvl="4"/>
            <a:r>
              <a:rPr dirty="0" err="1"/>
              <a:t>본문</a:t>
            </a:r>
            <a:r>
              <a:rPr dirty="0"/>
              <a:t> </a:t>
            </a:r>
            <a:r>
              <a:rPr dirty="0" err="1"/>
              <a:t>다섯</a:t>
            </a:r>
            <a:r>
              <a:rPr dirty="0"/>
              <a:t> </a:t>
            </a:r>
            <a:r>
              <a:rPr dirty="0" err="1"/>
              <a:t>번째</a:t>
            </a:r>
            <a:r>
              <a:rPr dirty="0"/>
              <a:t> 줄</a:t>
            </a:r>
          </a:p>
        </p:txBody>
      </p:sp>
      <p:sp>
        <p:nvSpPr>
          <p:cNvPr id="50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4857488" y="5929098"/>
            <a:ext cx="185948" cy="180177"/>
          </a:xfrm>
          <a:prstGeom prst="rect">
            <a:avLst/>
          </a:prstGeom>
        </p:spPr>
        <p:txBody>
          <a:bodyPr lIns="20637" tIns="20637" rIns="20637" bIns="20637" anchor="b"/>
          <a:lstStyle>
            <a:lvl1pPr algn="ctr" defTabSz="292100">
              <a:defRPr sz="900"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  <a:sym typeface="Helvetica Neue"/>
              </a:defRPr>
            </a:lvl1pPr>
          </a:lstStyle>
          <a:p>
            <a:fld id="{86CB4B4D-7CA3-9044-876B-883B54F8677D}" type="slidenum">
              <a:rPr lang="en-US" altLang="ko-KR" smtClean="0"/>
              <a:pPr/>
              <a:t>‹#›</a:t>
            </a:fld>
            <a:endParaRPr lang="en-US" altLang="ko-KR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이미지" descr="이미지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95760" y="6538914"/>
            <a:ext cx="1058402" cy="235122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제목 텍스트"/>
          <p:cNvSpPr txBox="1">
            <a:spLocks noGrp="1"/>
          </p:cNvSpPr>
          <p:nvPr>
            <p:ph type="title"/>
          </p:nvPr>
        </p:nvSpPr>
        <p:spPr>
          <a:xfrm>
            <a:off x="495300" y="92074"/>
            <a:ext cx="89154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 err="1"/>
              <a:t>제목</a:t>
            </a:r>
            <a:r>
              <a:rPr dirty="0"/>
              <a:t> </a:t>
            </a:r>
            <a:r>
              <a:rPr dirty="0" err="1"/>
              <a:t>텍스트</a:t>
            </a:r>
            <a:endParaRPr dirty="0"/>
          </a:p>
        </p:txBody>
      </p:sp>
      <p:sp>
        <p:nvSpPr>
          <p:cNvPr id="5" name="본문 첫 번째 줄…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rPr dirty="0" err="1"/>
              <a:t>본문</a:t>
            </a:r>
            <a:r>
              <a:rPr dirty="0"/>
              <a:t> 첫 </a:t>
            </a:r>
            <a:r>
              <a:rPr dirty="0" err="1"/>
              <a:t>번째</a:t>
            </a:r>
            <a:r>
              <a:rPr dirty="0"/>
              <a:t> 줄</a:t>
            </a:r>
          </a:p>
          <a:p>
            <a:pPr lvl="1"/>
            <a:r>
              <a:rPr dirty="0" err="1"/>
              <a:t>본문</a:t>
            </a:r>
            <a:r>
              <a:rPr dirty="0"/>
              <a:t> 두 </a:t>
            </a:r>
            <a:r>
              <a:rPr dirty="0" err="1"/>
              <a:t>번째</a:t>
            </a:r>
            <a:r>
              <a:rPr dirty="0"/>
              <a:t> 줄</a:t>
            </a:r>
          </a:p>
          <a:p>
            <a:pPr lvl="2"/>
            <a:r>
              <a:rPr dirty="0" err="1"/>
              <a:t>본문</a:t>
            </a:r>
            <a:r>
              <a:rPr dirty="0"/>
              <a:t> 세 </a:t>
            </a:r>
            <a:r>
              <a:rPr dirty="0" err="1"/>
              <a:t>번째</a:t>
            </a:r>
            <a:r>
              <a:rPr dirty="0"/>
              <a:t> 줄</a:t>
            </a:r>
          </a:p>
          <a:p>
            <a:pPr lvl="3"/>
            <a:r>
              <a:rPr dirty="0" err="1"/>
              <a:t>본문</a:t>
            </a:r>
            <a:r>
              <a:rPr dirty="0"/>
              <a:t> 네 </a:t>
            </a:r>
            <a:r>
              <a:rPr dirty="0" err="1"/>
              <a:t>번째</a:t>
            </a:r>
            <a:r>
              <a:rPr dirty="0"/>
              <a:t> 줄</a:t>
            </a:r>
          </a:p>
          <a:p>
            <a:pPr lvl="4"/>
            <a:r>
              <a:rPr dirty="0" err="1"/>
              <a:t>본문</a:t>
            </a:r>
            <a:r>
              <a:rPr dirty="0"/>
              <a:t> </a:t>
            </a:r>
            <a:r>
              <a:rPr dirty="0" err="1"/>
              <a:t>다섯</a:t>
            </a:r>
            <a:r>
              <a:rPr dirty="0"/>
              <a:t> </a:t>
            </a:r>
            <a:r>
              <a:rPr dirty="0" err="1"/>
              <a:t>번째</a:t>
            </a:r>
            <a:r>
              <a:rPr dirty="0"/>
              <a:t> 줄</a:t>
            </a:r>
          </a:p>
        </p:txBody>
      </p:sp>
      <p:sp>
        <p:nvSpPr>
          <p:cNvPr id="6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6814609" y="6217851"/>
            <a:ext cx="284691" cy="276999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6CB4B4D-7CA3-9044-876B-883B54F8677D}" type="slidenum">
              <a:rPr lang="en-US" altLang="ko-KR" smtClean="0"/>
              <a:pPr/>
              <a:t>‹#›</a:t>
            </a:fld>
            <a:endParaRPr lang="en-US" altLang="ko-K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맑은 고딕" panose="020B0503020000020004" pitchFamily="50" charset="-127"/>
          <a:ea typeface="맑은 고딕" panose="020B0503020000020004" pitchFamily="50" charset="-127"/>
          <a:cs typeface="+mn-cs"/>
          <a:sym typeface="나눔고딕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나눔고딕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나눔고딕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나눔고딕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나눔고딕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나눔고딕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나눔고딕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나눔고딕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나눔고딕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나눔고딕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맑은 고딕" panose="020B0503020000020004" pitchFamily="50" charset="-127"/>
          <a:ea typeface="맑은 고딕" panose="020B0503020000020004" pitchFamily="50" charset="-127"/>
          <a:cs typeface="+mn-cs"/>
          <a:sym typeface="나눔고딕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나눔고딕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맑은 고딕" panose="020B0503020000020004" pitchFamily="50" charset="-127"/>
          <a:ea typeface="맑은 고딕" panose="020B0503020000020004" pitchFamily="50" charset="-127"/>
          <a:cs typeface="+mn-cs"/>
          <a:sym typeface="나눔고딕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나눔고딕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맑은 고딕" panose="020B0503020000020004" pitchFamily="50" charset="-127"/>
          <a:ea typeface="맑은 고딕" panose="020B0503020000020004" pitchFamily="50" charset="-127"/>
          <a:cs typeface="+mn-cs"/>
          <a:sym typeface="나눔고딕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나눔고딕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맑은 고딕" panose="020B0503020000020004" pitchFamily="50" charset="-127"/>
          <a:ea typeface="맑은 고딕" panose="020B0503020000020004" pitchFamily="50" charset="-127"/>
          <a:cs typeface="+mn-cs"/>
          <a:sym typeface="나눔고딕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나눔고딕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맑은 고딕" panose="020B0503020000020004" pitchFamily="50" charset="-127"/>
          <a:ea typeface="맑은 고딕" panose="020B0503020000020004" pitchFamily="50" charset="-127"/>
          <a:cs typeface="+mn-cs"/>
          <a:sym typeface="나눔고딕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나눔고딕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나눔고딕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나눔고딕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나눔고딕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나눔고딕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나눔고딕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나눔고딕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나눔고딕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나눔고딕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나눔고딕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나눔고딕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나눔고딕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나눔고딕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나눔고딕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나눔고딕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나눔고딕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나눔고딕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70A6B1-A4E7-4BD4-A213-CCC74358DCAB}"/>
              </a:ext>
            </a:extLst>
          </p:cNvPr>
          <p:cNvSpPr txBox="1"/>
          <p:nvPr/>
        </p:nvSpPr>
        <p:spPr>
          <a:xfrm>
            <a:off x="513880" y="1901505"/>
            <a:ext cx="8877670" cy="454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PROJECT TITLE</a:t>
            </a: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E52877E6-BB2D-4AB2-A302-1CA5474A4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80" y="1001954"/>
            <a:ext cx="9360470" cy="580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3969" tIns="41985" rIns="83969" bIns="41985">
            <a:spAutoFit/>
          </a:bodyPr>
          <a:lstStyle/>
          <a:p>
            <a:pPr algn="ctr" fontAlgn="base" latinLnBrk="0">
              <a:lnSpc>
                <a:spcPct val="130000"/>
              </a:lnSpc>
            </a:pPr>
            <a:r>
              <a:rPr lang="en-US" altLang="ko-KR" sz="28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2026 ZER01NE </a:t>
            </a:r>
            <a:r>
              <a:rPr lang="en-US" altLang="ko-KR" sz="28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PROJECT PLAN</a:t>
            </a:r>
            <a:endParaRPr lang="ko-KR" altLang="en-US" sz="1050" b="1" kern="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9BB652-808F-42BF-9710-746AA2B6AA7B}"/>
              </a:ext>
            </a:extLst>
          </p:cNvPr>
          <p:cNvSpPr txBox="1"/>
          <p:nvPr/>
        </p:nvSpPr>
        <p:spPr>
          <a:xfrm>
            <a:off x="2084089" y="3795457"/>
            <a:ext cx="5652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 hereby propose a ZER01NE project as follows.</a:t>
            </a:r>
            <a:endParaRPr lang="ko-KR" altLang="en-US" b="1" dirty="0">
              <a:solidFill>
                <a:schemeClr val="tx1">
                  <a:lumMod val="85000"/>
                  <a:lumOff val="1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4F61ED-060E-481D-A004-FAA5A1E5CCD6}"/>
              </a:ext>
            </a:extLst>
          </p:cNvPr>
          <p:cNvSpPr txBox="1"/>
          <p:nvPr/>
        </p:nvSpPr>
        <p:spPr>
          <a:xfrm>
            <a:off x="3182349" y="5878470"/>
            <a:ext cx="3540732" cy="414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600" b="1">
                <a:ln>
                  <a:solidFill>
                    <a:schemeClr val="accent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00/00/2026</a:t>
            </a:r>
            <a:endParaRPr lang="en-US" altLang="ko-KR" sz="1600" b="1" dirty="0">
              <a:ln>
                <a:solidFill>
                  <a:schemeClr val="accent1">
                    <a:alpha val="0"/>
                  </a:schemeClr>
                </a:solidFill>
              </a:ln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6" name="표 6">
            <a:extLst>
              <a:ext uri="{FF2B5EF4-FFF2-40B4-BE49-F238E27FC236}">
                <a16:creationId xmlns:a16="http://schemas.microsoft.com/office/drawing/2014/main" id="{C3DDF83B-DCBD-47AD-882D-6497E9D80F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275114"/>
              </p:ext>
            </p:extLst>
          </p:nvPr>
        </p:nvGraphicFramePr>
        <p:xfrm>
          <a:off x="3244971" y="4532678"/>
          <a:ext cx="341548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3163">
                  <a:extLst>
                    <a:ext uri="{9D8B030D-6E8A-4147-A177-3AD203B41FA5}">
                      <a16:colId xmlns:a16="http://schemas.microsoft.com/office/drawing/2014/main" val="1118658434"/>
                    </a:ext>
                  </a:extLst>
                </a:gridCol>
                <a:gridCol w="2462325">
                  <a:extLst>
                    <a:ext uri="{9D8B030D-6E8A-4147-A177-3AD203B41FA5}">
                      <a16:colId xmlns:a16="http://schemas.microsoft.com/office/drawing/2014/main" val="378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kumimoji="0" lang="en-US" altLang="ko-KR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나눔고딕"/>
                        </a:rPr>
                        <a:t>Name</a:t>
                      </a:r>
                      <a:endParaRPr lang="ko-KR" altLang="en-US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나눔고딕"/>
                        </a:rPr>
                        <a:t>(signature)</a:t>
                      </a:r>
                      <a:endParaRPr kumimoji="0" lang="ko-KR" altLang="en-U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나눔고딕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3784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kumimoji="0" lang="en-US" altLang="ko-KR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나눔고딕"/>
                        </a:rPr>
                        <a:t>Name</a:t>
                      </a:r>
                      <a:endParaRPr lang="ko-KR" altLang="en-US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나눔고딕"/>
                        </a:rPr>
                        <a:t>(signature)</a:t>
                      </a:r>
                      <a:endParaRPr kumimoji="0" lang="ko-KR" altLang="en-U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나눔고딕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9870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kumimoji="0" lang="en-US" altLang="ko-KR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나눔고딕"/>
                        </a:rPr>
                        <a:t>Name</a:t>
                      </a:r>
                      <a:endParaRPr lang="ko-KR" altLang="en-US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나눔고딕"/>
                        </a:rPr>
                        <a:t>(signature)</a:t>
                      </a:r>
                      <a:endParaRPr kumimoji="0" lang="ko-KR" altLang="en-U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나눔고딕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1260863"/>
                  </a:ext>
                </a:extLst>
              </a:tr>
            </a:tbl>
          </a:graphicData>
        </a:graphic>
      </p:graphicFrame>
      <p:sp>
        <p:nvSpPr>
          <p:cNvPr id="7" name="직선 연결선 16">
            <a:extLst>
              <a:ext uri="{FF2B5EF4-FFF2-40B4-BE49-F238E27FC236}">
                <a16:creationId xmlns:a16="http://schemas.microsoft.com/office/drawing/2014/main" id="{B6981183-2E1E-4215-9B8B-C3339E6F2D76}"/>
              </a:ext>
            </a:extLst>
          </p:cNvPr>
          <p:cNvSpPr/>
          <p:nvPr/>
        </p:nvSpPr>
        <p:spPr>
          <a:xfrm>
            <a:off x="1928507" y="1755909"/>
            <a:ext cx="5808091" cy="1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olid"/>
            <a:round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직선 연결선 17">
            <a:extLst>
              <a:ext uri="{FF2B5EF4-FFF2-40B4-BE49-F238E27FC236}">
                <a16:creationId xmlns:a16="http://schemas.microsoft.com/office/drawing/2014/main" id="{858C6CC1-13AA-4372-AF1E-35FA3FF1DD22}"/>
              </a:ext>
            </a:extLst>
          </p:cNvPr>
          <p:cNvSpPr/>
          <p:nvPr/>
        </p:nvSpPr>
        <p:spPr>
          <a:xfrm>
            <a:off x="1928507" y="3427567"/>
            <a:ext cx="5808091" cy="1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olid"/>
            <a:round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3483657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제목 1"/>
          <p:cNvSpPr txBox="1"/>
          <p:nvPr/>
        </p:nvSpPr>
        <p:spPr>
          <a:xfrm>
            <a:off x="318200" y="170421"/>
            <a:ext cx="6638890" cy="5064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>
            <a:lvl1pPr defTabSz="914400">
              <a:lnSpc>
                <a:spcPct val="90000"/>
              </a:lnSpc>
              <a:defRPr sz="2400">
                <a:latin typeface="NanumGothic Bold"/>
                <a:ea typeface="NanumGothic Bold"/>
                <a:cs typeface="NanumGothic Bold"/>
                <a:sym typeface="NanumGothic Bold"/>
              </a:defRPr>
            </a:lvl1pPr>
          </a:lstStyle>
          <a:p>
            <a:r>
              <a:rPr lang="en-US" b="1" dirty="0"/>
              <a:t>Contents</a:t>
            </a:r>
            <a:endParaRPr b="1" dirty="0"/>
          </a:p>
        </p:txBody>
      </p:sp>
      <p:graphicFrame>
        <p:nvGraphicFramePr>
          <p:cNvPr id="71" name="Group 677"/>
          <p:cNvGraphicFramePr/>
          <p:nvPr>
            <p:extLst>
              <p:ext uri="{D42A27DB-BD31-4B8C-83A1-F6EECF244321}">
                <p14:modId xmlns:p14="http://schemas.microsoft.com/office/powerpoint/2010/main" val="1018096169"/>
              </p:ext>
            </p:extLst>
          </p:nvPr>
        </p:nvGraphicFramePr>
        <p:xfrm>
          <a:off x="2223135" y="2150983"/>
          <a:ext cx="6485435" cy="2651838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485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8852">
                <a:tc>
                  <a:txBody>
                    <a:bodyPr/>
                    <a:lstStyle/>
                    <a:p>
                      <a:pPr marL="0" marR="0" lvl="1" indent="0" algn="l" defTabSz="957262" rtl="0" eaLnBrk="1" fontAlgn="auto" latinLnBrk="0" hangingPunct="1">
                        <a:lnSpc>
                          <a:spcPct val="16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latin typeface="NanumGothic Bold"/>
                          <a:ea typeface="NanumGothic Bold"/>
                          <a:cs typeface="NanumGothic Bold"/>
                          <a:sym typeface="NanumGothic Bold"/>
                        </a:defRPr>
                      </a:pPr>
                      <a:r>
                        <a:rPr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 </a:t>
                      </a:r>
                      <a:r>
                        <a:rPr lang="en-US" altLang="ko-KR" sz="18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NanumGothic Bold"/>
                        </a:rPr>
                        <a:t>Overview of the Project</a:t>
                      </a:r>
                      <a:endParaRPr lang="ko-KR" altLang="ko-KR" sz="18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  <a:sym typeface="NanumGothic Bold"/>
                      </a:endParaRPr>
                    </a:p>
                  </a:txBody>
                  <a:tcPr marL="18007" marR="18007" marT="18007" marB="18007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430">
                <a:tc>
                  <a:txBody>
                    <a:bodyPr/>
                    <a:lstStyle/>
                    <a:p>
                      <a:pPr marL="0" marR="0" lvl="1" indent="0" algn="l" defTabSz="957262" rtl="0" eaLnBrk="1" fontAlgn="auto" latinLnBrk="0" hangingPunct="1">
                        <a:lnSpc>
                          <a:spcPct val="16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latin typeface="NanumGothic Bold"/>
                          <a:ea typeface="NanumGothic Bold"/>
                          <a:cs typeface="NanumGothic Bold"/>
                          <a:sym typeface="NanumGothic Bold"/>
                        </a:defRPr>
                      </a:pPr>
                      <a:r>
                        <a:rPr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 </a:t>
                      </a:r>
                      <a:r>
                        <a:rPr lang="en-US" altLang="ko-KR" sz="18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NanumGothic Bold"/>
                        </a:rPr>
                        <a:t>Contents and Outcomes of the Project</a:t>
                      </a:r>
                      <a:endParaRPr lang="ko-KR" altLang="ko-KR" sz="18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  <a:sym typeface="NanumGothic Bold"/>
                      </a:endParaRPr>
                    </a:p>
                  </a:txBody>
                  <a:tcPr marL="18007" marR="18007" marT="18007" marB="18007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852">
                <a:tc>
                  <a:txBody>
                    <a:bodyPr/>
                    <a:lstStyle/>
                    <a:p>
                      <a:pPr marL="0" marR="0" lvl="1" indent="0" algn="l" defTabSz="957262" rtl="0" eaLnBrk="1" fontAlgn="auto" latinLnBrk="0" hangingPunct="1">
                        <a:lnSpc>
                          <a:spcPct val="16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latin typeface="NanumGothic Bold"/>
                          <a:ea typeface="NanumGothic Bold"/>
                          <a:cs typeface="NanumGothic Bold"/>
                          <a:sym typeface="NanumGothic Bold"/>
                        </a:defRPr>
                      </a:pPr>
                      <a:r>
                        <a:rPr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 </a:t>
                      </a:r>
                      <a:r>
                        <a:rPr lang="en-US" altLang="ko-KR" sz="18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NanumGothic Bold"/>
                        </a:rPr>
                        <a:t>Schedule of the Project </a:t>
                      </a:r>
                      <a:endParaRPr lang="ko-KR" altLang="ko-KR" sz="18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  <a:sym typeface="NanumGothic Bold"/>
                      </a:endParaRPr>
                    </a:p>
                  </a:txBody>
                  <a:tcPr marL="18007" marR="18007" marT="18007" marB="18007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8852">
                <a:tc>
                  <a:txBody>
                    <a:bodyPr/>
                    <a:lstStyle/>
                    <a:p>
                      <a:pPr marL="0" marR="0" lvl="1" indent="0" algn="l" defTabSz="957262" rtl="0" eaLnBrk="1" fontAlgn="auto" latinLnBrk="0" hangingPunct="1">
                        <a:lnSpc>
                          <a:spcPct val="16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latin typeface="NanumGothic Bold"/>
                          <a:ea typeface="NanumGothic Bold"/>
                          <a:cs typeface="NanumGothic Bold"/>
                          <a:sym typeface="NanumGothic Bold"/>
                        </a:defRPr>
                      </a:pPr>
                      <a:r>
                        <a:rPr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 </a:t>
                      </a:r>
                      <a:r>
                        <a:rPr lang="en-US" altLang="ko-KR" sz="1800" b="1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NanumGothic Bold"/>
                        </a:rPr>
                        <a:t>Budget Plan of the Project</a:t>
                      </a:r>
                      <a:endParaRPr lang="ko-KR" altLang="ko-KR" sz="18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  <a:sym typeface="NanumGothic Bold"/>
                      </a:endParaRPr>
                    </a:p>
                  </a:txBody>
                  <a:tcPr marL="18007" marR="18007" marT="18007" marB="18007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8852">
                <a:tc>
                  <a:txBody>
                    <a:bodyPr/>
                    <a:lstStyle/>
                    <a:p>
                      <a:pPr marL="0" marR="0" lvl="1" indent="0" algn="l" defTabSz="957262" rtl="0" eaLnBrk="1" fontAlgn="auto" latinLnBrk="0" hangingPunct="1">
                        <a:lnSpc>
                          <a:spcPct val="16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latin typeface="NanumGothic Bold"/>
                          <a:ea typeface="NanumGothic Bold"/>
                          <a:cs typeface="NanumGothic Bold"/>
                          <a:sym typeface="NanumGothic Bold"/>
                        </a:defRPr>
                      </a:pPr>
                      <a:r>
                        <a:rPr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r>
                        <a:rPr lang="en-US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Team Profile</a:t>
                      </a:r>
                      <a:endParaRPr lang="ko-KR" altLang="ko-KR" sz="1800" b="1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  <a:sym typeface="NanumGothic Bold"/>
                      </a:endParaRPr>
                    </a:p>
                  </a:txBody>
                  <a:tcPr marL="18007" marR="18007" marT="18007" marB="18007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2" name="슬라이드 번호 개체 틀 1"/>
          <p:cNvSpPr txBox="1">
            <a:spLocks noGrp="1"/>
          </p:cNvSpPr>
          <p:nvPr>
            <p:ph type="sldNum" sz="quarter" idx="2"/>
          </p:nvPr>
        </p:nvSpPr>
        <p:spPr>
          <a:xfrm>
            <a:off x="9432185" y="345806"/>
            <a:ext cx="201335" cy="307777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anchor="ctr"/>
          <a:lstStyle>
            <a:lvl1pPr algn="r"/>
          </a:lstStyle>
          <a:p>
            <a:fld id="{86CB4B4D-7CA3-9044-876B-883B54F8677D}" type="slidenum">
              <a:rPr b="1"/>
              <a:t>2</a:t>
            </a:fld>
            <a:endParaRPr b="1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2A537837-C024-4865-A978-77059F1C477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0987" y="193591"/>
            <a:ext cx="6730330" cy="506486"/>
          </a:xfrm>
          <a:prstGeom prst="rect">
            <a:avLst/>
          </a:prstGeom>
        </p:spPr>
        <p:txBody>
          <a:bodyPr/>
          <a:lstStyle/>
          <a:p>
            <a:r>
              <a:rPr b="1" dirty="0"/>
              <a:t>1. </a:t>
            </a:r>
            <a:r>
              <a:rPr lang="en-US" b="1" dirty="0"/>
              <a:t>Overview of the Project</a:t>
            </a:r>
            <a:endParaRPr b="1" dirty="0"/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3F7ED776-5D75-4CA7-84BB-A3449A859D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578010"/>
              </p:ext>
            </p:extLst>
          </p:nvPr>
        </p:nvGraphicFramePr>
        <p:xfrm>
          <a:off x="345231" y="1034542"/>
          <a:ext cx="9346952" cy="4873926"/>
        </p:xfrm>
        <a:graphic>
          <a:graphicData uri="http://schemas.openxmlformats.org/drawingml/2006/table">
            <a:tbl>
              <a:tblPr/>
              <a:tblGrid>
                <a:gridCol w="1287626">
                  <a:extLst>
                    <a:ext uri="{9D8B030D-6E8A-4147-A177-3AD203B41FA5}">
                      <a16:colId xmlns:a16="http://schemas.microsoft.com/office/drawing/2014/main" val="2496101049"/>
                    </a:ext>
                  </a:extLst>
                </a:gridCol>
                <a:gridCol w="1518716">
                  <a:extLst>
                    <a:ext uri="{9D8B030D-6E8A-4147-A177-3AD203B41FA5}">
                      <a16:colId xmlns:a16="http://schemas.microsoft.com/office/drawing/2014/main" val="1855760761"/>
                    </a:ext>
                  </a:extLst>
                </a:gridCol>
                <a:gridCol w="6540610">
                  <a:extLst>
                    <a:ext uri="{9D8B030D-6E8A-4147-A177-3AD203B41FA5}">
                      <a16:colId xmlns:a16="http://schemas.microsoft.com/office/drawing/2014/main" val="539669085"/>
                    </a:ext>
                  </a:extLst>
                </a:gridCol>
              </a:tblGrid>
              <a:tr h="49954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Project Title</a:t>
                      </a:r>
                      <a:endParaRPr lang="ko-KR" altLang="en-US" sz="1000" b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85" marR="63285" marT="17496" marB="17496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5260" marR="0" indent="-17526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-8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5200F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85" marR="63285" marT="17496" marB="1749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813351"/>
                  </a:ext>
                </a:extLst>
              </a:tr>
              <a:tr h="427874">
                <a:tc row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5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Overview</a:t>
                      </a:r>
                      <a:endParaRPr lang="ko-KR" altLang="en-US" sz="1000" b="1" kern="0" spc="5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85" marR="63285" marT="17496" marB="17496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Project Theme</a:t>
                      </a:r>
                      <a:endParaRPr lang="en-US" altLang="ko-KR" sz="1000" b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85" marR="63285" marT="17496" marB="17496" anchor="ctr"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lang="en-US" altLang="ko-KR" sz="1000" b="1" u="none" strike="noStrike" cap="none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Arial"/>
                        <a:sym typeface="Arial"/>
                      </a:endParaRPr>
                    </a:p>
                  </a:txBody>
                  <a:tcPr marL="63275" marR="63275" marT="17500" marB="17500" anchor="ctr"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39316105"/>
                  </a:ext>
                </a:extLst>
              </a:tr>
              <a:tr h="515799">
                <a:tc v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5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현대하모니 B" panose="02020603020101020101" pitchFamily="18" charset="-127"/>
                        <a:ea typeface="현대하모니 B" panose="02020603020101020101" pitchFamily="18" charset="-127"/>
                      </a:endParaRPr>
                    </a:p>
                  </a:txBody>
                  <a:tcPr marL="63285" marR="63285" marT="17496" marB="17496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Team name</a:t>
                      </a:r>
                      <a:endParaRPr lang="ko-KR" altLang="en-US" sz="1000" b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85" marR="63285" marT="17496" marB="17496"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If it’s an individual project, write your name.</a:t>
                      </a:r>
                      <a:endParaRPr lang="ko-KR" altLang="en-US" sz="1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85" marR="63285" marT="17496" marB="17496" anchor="ctr"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74404106"/>
                  </a:ext>
                </a:extLst>
              </a:tr>
              <a:tr h="515799">
                <a:tc v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5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63285" marR="63285" marT="17496" marB="1749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Name of team members</a:t>
                      </a:r>
                      <a:endParaRPr lang="ko-KR" altLang="en-US" sz="1000" b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85" marR="63285" marT="17496" marB="1749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If it’s an individual project, write your name.</a:t>
                      </a:r>
                      <a:endParaRPr lang="ko-KR" altLang="en-US" sz="1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85" marR="63285" marT="17496" marB="1749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029793"/>
                  </a:ext>
                </a:extLst>
              </a:tr>
              <a:tr h="51579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Outcomes</a:t>
                      </a:r>
                      <a:r>
                        <a:rPr lang="ko-KR" altLang="en-US" sz="10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0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0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endParaRPr lang="en-US" altLang="ko-KR" sz="1000" b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Expected</a:t>
                      </a:r>
                      <a:r>
                        <a:rPr lang="ko-KR" altLang="en-US" sz="10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0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effect</a:t>
                      </a:r>
                    </a:p>
                  </a:txBody>
                  <a:tcPr marL="63285" marR="63285" marT="17496" marB="1749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000" b="1" kern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Projects are intended to produce specific results, such as a prototype, installation, media work, research </a:t>
                      </a:r>
                      <a:r>
                        <a:rPr lang="en-US" altLang="ko-KR" sz="1000" b="1" kern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paper or etc.</a:t>
                      </a:r>
                      <a:endParaRPr lang="ko-KR" altLang="en-US" sz="1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85" marR="63285" marT="17496" marB="1749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65056582"/>
                  </a:ext>
                </a:extLst>
              </a:tr>
              <a:tr h="51579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Project Budget</a:t>
                      </a:r>
                    </a:p>
                  </a:txBody>
                  <a:tcPr marL="63285" marR="63285" marT="17496" marB="17496"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Must be the same as the final budget stated in “4. Budget Plan of the Project.”</a:t>
                      </a:r>
                    </a:p>
                  </a:txBody>
                  <a:tcPr marL="63285" marR="63285" marT="17496" marB="1749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4173530"/>
                  </a:ext>
                </a:extLst>
              </a:tr>
              <a:tr h="9058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ko-KR" sz="1000" b="1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나눔고딕"/>
                        </a:rPr>
                        <a:t>Message/Question/Discussion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ko-KR" sz="1000" b="1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나눔고딕"/>
                        </a:rPr>
                        <a:t>(1 sentence)</a:t>
                      </a:r>
                      <a:endParaRPr lang="ko-KR" altLang="en-US" sz="1000" b="1" kern="0" spc="5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85" marR="63285" marT="17496" marB="17496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Key Message of the Project </a:t>
                      </a:r>
                      <a:endParaRPr lang="ko-KR" altLang="en-US" sz="1000" b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85" marR="63285" marT="17496" marB="1749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85" marR="63285" marT="17496" marB="1749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9261194"/>
                  </a:ext>
                </a:extLst>
              </a:tr>
              <a:tr h="9774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Background and Goal of the project</a:t>
                      </a:r>
                      <a:endParaRPr lang="ko-KR" altLang="en-US" sz="1000" b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85" marR="63285" marT="17496" marB="17496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marR="0" indent="-17145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ko-KR" altLang="en-US" sz="1000" b="1" kern="0" spc="-8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85" marR="63285" marT="17496" marB="1749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1838432"/>
                  </a:ext>
                </a:extLst>
              </a:tr>
            </a:tbl>
          </a:graphicData>
        </a:graphic>
      </p:graphicFrame>
      <p:sp>
        <p:nvSpPr>
          <p:cNvPr id="7" name="슬라이드 번호 개체 틀 1">
            <a:extLst>
              <a:ext uri="{FF2B5EF4-FFF2-40B4-BE49-F238E27FC236}">
                <a16:creationId xmlns:a16="http://schemas.microsoft.com/office/drawing/2014/main" id="{3745A872-E741-4BCD-9F82-34A357608D8D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9432185" y="345806"/>
            <a:ext cx="201335" cy="30777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anchor="ctr"/>
          <a:lstStyle>
            <a:lvl1pPr algn="r"/>
          </a:lstStyle>
          <a:p>
            <a:fld id="{86CB4B4D-7CA3-9044-876B-883B54F8677D}" type="slidenum">
              <a:rPr b="1"/>
              <a:t>3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85563210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3">
            <a:extLst>
              <a:ext uri="{FF2B5EF4-FFF2-40B4-BE49-F238E27FC236}">
                <a16:creationId xmlns:a16="http://schemas.microsoft.com/office/drawing/2014/main" id="{F8F02B45-C0FB-442F-9211-B3506D1AFB5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0987" y="193591"/>
            <a:ext cx="6730330" cy="506486"/>
          </a:xfrm>
          <a:prstGeom prst="rect">
            <a:avLst/>
          </a:prstGeom>
        </p:spPr>
        <p:txBody>
          <a:bodyPr/>
          <a:lstStyle/>
          <a:p>
            <a:r>
              <a:rPr lang="en-US" altLang="ko-KR" b="1" dirty="0"/>
              <a:t>1. Overview of the Project</a:t>
            </a:r>
            <a:endParaRPr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9D043F-8624-4685-83B6-8A83EA12E222}"/>
              </a:ext>
            </a:extLst>
          </p:cNvPr>
          <p:cNvSpPr txBox="1"/>
          <p:nvPr/>
        </p:nvSpPr>
        <p:spPr>
          <a:xfrm>
            <a:off x="280985" y="739503"/>
            <a:ext cx="9164855" cy="3970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560"/>
              </a:spcBef>
              <a:buSzPts val="1200"/>
              <a:tabLst>
                <a:tab pos="355600" algn="l"/>
              </a:tabLst>
            </a:pPr>
            <a:r>
              <a:rPr lang="en-US" altLang="ko-KR" sz="1100" b="1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Please explain the context of the project clearly. Mainly include the background and purpose of the project, goals and expected effects, and your</a:t>
            </a:r>
            <a:r>
              <a:rPr lang="ko-KR" altLang="en-US" sz="1100" b="1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 </a:t>
            </a:r>
            <a:r>
              <a:rPr lang="en-US" altLang="ko-KR" sz="1100" b="1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own interpretation of the topic you selected.</a:t>
            </a:r>
            <a:endParaRPr lang="ko-KR" altLang="ko-KR" sz="1100" b="1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현대하모니 B" panose="02020603020101020101" pitchFamily="18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F54194A-5D1E-4711-99D6-B1264BCF26C1}"/>
              </a:ext>
            </a:extLst>
          </p:cNvPr>
          <p:cNvSpPr txBox="1"/>
          <p:nvPr/>
        </p:nvSpPr>
        <p:spPr>
          <a:xfrm>
            <a:off x="295836" y="1132656"/>
            <a:ext cx="9164854" cy="8279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/>
            </a:pPr>
            <a:r>
              <a:rPr lang="en-US" altLang="ko-KR" sz="105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Project Background (motif/</a:t>
            </a:r>
            <a:r>
              <a:rPr lang="en-US" altLang="ko-KR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grounds for execution</a:t>
            </a:r>
            <a:r>
              <a:rPr lang="en-US" altLang="ko-KR" sz="1050" b="1" dirty="0">
                <a:solidFill>
                  <a:srgbClr val="595959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/</a:t>
            </a:r>
            <a:r>
              <a:rPr lang="en-US" altLang="ko-KR" sz="1050" b="1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challenges</a:t>
            </a:r>
            <a:r>
              <a:rPr lang="en-US" altLang="ko-KR" sz="1050" b="1" dirty="0"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, </a:t>
            </a:r>
            <a:r>
              <a:rPr lang="en-US" altLang="ko-KR" sz="105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etc.)</a:t>
            </a:r>
            <a:endParaRPr lang="ko-KR" altLang="ko-KR" sz="105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현대하모니 B" panose="02020603020101020101" pitchFamily="18" charset="-127"/>
            </a:endParaRPr>
          </a:p>
          <a:p>
            <a:pPr marL="228600" lvl="0" indent="-22860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/>
            </a:pPr>
            <a:r>
              <a:rPr lang="en-US" altLang="ko-KR" sz="105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Key message of the project, and your chosen </a:t>
            </a:r>
            <a:r>
              <a:rPr lang="en-US" altLang="ko-KR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theme</a:t>
            </a:r>
            <a:r>
              <a:rPr lang="en-US" altLang="ko-KR" sz="105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 for the project from the following: Future Mobility, Hyper Connectivity, New Territory, Meta Humanity, Sustainability.</a:t>
            </a:r>
            <a:endParaRPr lang="en-US" altLang="ko-KR" sz="1050" b="1" strike="sngStrike" dirty="0">
              <a:solidFill>
                <a:srgbClr val="FF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현대하모니 B" panose="02020603020101020101" pitchFamily="18" charset="-127"/>
            </a:endParaRPr>
          </a:p>
          <a:p>
            <a:pPr marL="228600" lvl="0" indent="-22860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/>
            </a:pPr>
            <a:r>
              <a:rPr lang="en-US" altLang="ko-KR" sz="105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Final goal and expected outcome of the project </a:t>
            </a:r>
            <a:endParaRPr lang="ko-KR" altLang="ko-KR" sz="105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현대하모니 B" panose="02020603020101020101" pitchFamily="18" charset="-127"/>
            </a:endParaRPr>
          </a:p>
        </p:txBody>
      </p:sp>
      <p:sp>
        <p:nvSpPr>
          <p:cNvPr id="18" name="슬라이드 번호 개체 틀 1">
            <a:extLst>
              <a:ext uri="{FF2B5EF4-FFF2-40B4-BE49-F238E27FC236}">
                <a16:creationId xmlns:a16="http://schemas.microsoft.com/office/drawing/2014/main" id="{E88DA387-5B21-46C1-8816-4957078DFE87}"/>
              </a:ext>
            </a:extLst>
          </p:cNvPr>
          <p:cNvSpPr txBox="1">
            <a:spLocks/>
          </p:cNvSpPr>
          <p:nvPr/>
        </p:nvSpPr>
        <p:spPr>
          <a:xfrm>
            <a:off x="9432185" y="345806"/>
            <a:ext cx="201335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나눔고딕"/>
              </a:defRPr>
            </a:lvl1pPr>
            <a:lvl2pPr marL="0" marR="0" indent="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나눔고딕"/>
              </a:defRPr>
            </a:lvl2pPr>
            <a:lvl3pPr marL="0" marR="0" indent="914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나눔고딕"/>
              </a:defRPr>
            </a:lvl3pPr>
            <a:lvl4pPr marL="0" marR="0" indent="1371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나눔고딕"/>
              </a:defRPr>
            </a:lvl4pPr>
            <a:lvl5pPr marL="0" marR="0" indent="18288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나눔고딕"/>
              </a:defRPr>
            </a:lvl5pPr>
            <a:lvl6pPr marL="0" marR="0" indent="22860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나눔고딕"/>
              </a:defRPr>
            </a:lvl6pPr>
            <a:lvl7pPr marL="0" marR="0" indent="2743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나눔고딕"/>
              </a:defRPr>
            </a:lvl7pPr>
            <a:lvl8pPr marL="0" marR="0" indent="3200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나눔고딕"/>
              </a:defRPr>
            </a:lvl8pPr>
            <a:lvl9pPr marL="0" marR="0" indent="3657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나눔고딕"/>
              </a:defRPr>
            </a:lvl9pPr>
          </a:lstStyle>
          <a:p>
            <a:fld id="{86CB4B4D-7CA3-9044-876B-883B54F8677D}" type="slidenum">
              <a:rPr lang="en-US" altLang="ko-KR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pPr/>
              <a:t>4</a:t>
            </a:fld>
            <a:endParaRPr lang="ko-KR" altLang="en-US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제목 3">
            <a:extLst>
              <a:ext uri="{FF2B5EF4-FFF2-40B4-BE49-F238E27FC236}">
                <a16:creationId xmlns:a16="http://schemas.microsoft.com/office/drawing/2014/main" id="{3839E04D-42EC-49DE-B5DF-1E02711405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0987" y="193591"/>
            <a:ext cx="6730330" cy="506486"/>
          </a:xfrm>
          <a:prstGeom prst="rect">
            <a:avLst/>
          </a:prstGeom>
        </p:spPr>
        <p:txBody>
          <a:bodyPr/>
          <a:lstStyle/>
          <a:p>
            <a:r>
              <a:rPr lang="en-US" altLang="ko-KR" sz="2400" b="1" i="0" u="none" strike="noStrike" cap="none" spc="0" baseline="0" dirty="0">
                <a:solidFill>
                  <a:srgbClr val="000000"/>
                </a:solidFill>
                <a:effectLst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  <a:sym typeface="NanumGothic Bold"/>
              </a:rPr>
              <a:t>2. Contents and Outcomes of the Project</a:t>
            </a:r>
            <a:endParaRPr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5F535C-B21D-4939-931B-81BD03561D9E}"/>
              </a:ext>
            </a:extLst>
          </p:cNvPr>
          <p:cNvSpPr txBox="1"/>
          <p:nvPr/>
        </p:nvSpPr>
        <p:spPr>
          <a:xfrm>
            <a:off x="280985" y="751605"/>
            <a:ext cx="9164855" cy="24468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560"/>
              </a:spcBef>
              <a:buSzPts val="1200"/>
              <a:tabLst>
                <a:tab pos="355600" algn="l"/>
              </a:tabLst>
            </a:pPr>
            <a:r>
              <a:rPr lang="en-US" altLang="ko-KR" sz="1100" b="1" dirty="0"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Please provide a quantitative and/or qualitative explication of the format, operation mechanism, and other details of the project.</a:t>
            </a:r>
            <a:endParaRPr lang="ko-KR" altLang="ko-KR" sz="1100" b="1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현대하모니 B" panose="02020603020101020101" pitchFamily="18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F2DA1C8-2D39-4462-BDBC-A0C679842335}"/>
              </a:ext>
            </a:extLst>
          </p:cNvPr>
          <p:cNvSpPr txBox="1"/>
          <p:nvPr/>
        </p:nvSpPr>
        <p:spPr>
          <a:xfrm>
            <a:off x="295836" y="996287"/>
            <a:ext cx="9164854" cy="584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/>
            </a:pPr>
            <a:r>
              <a:rPr lang="en-US" altLang="ko-KR" sz="10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Detailed description of the project configuration; function and operating mechanism of each part of the project</a:t>
            </a:r>
            <a:r>
              <a:rPr lang="en-US" altLang="ko-KR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; s</a:t>
            </a:r>
            <a:r>
              <a:rPr lang="en-US" altLang="ko-KR" sz="10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pecific description of the final format of the project (Mockup, reference, etc.)</a:t>
            </a:r>
            <a:endParaRPr lang="ko-KR" altLang="ko-KR" sz="10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현대하모니 B" panose="02020603020101020101" pitchFamily="18" charset="-127"/>
            </a:endParaRPr>
          </a:p>
          <a:p>
            <a:pPr marL="228600" lvl="0" indent="-22860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+mj-ea"/>
              <a:buAutoNum type="circleNumDbPlain"/>
            </a:pPr>
            <a:r>
              <a:rPr lang="en-US" altLang="ko-KR" sz="10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Description of the user scenario for the target user or audience of the project</a:t>
            </a:r>
            <a:endParaRPr lang="ko-KR" altLang="ko-KR" sz="10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현대하모니 B" panose="02020603020101020101" pitchFamily="18" charset="-127"/>
            </a:endParaRPr>
          </a:p>
        </p:txBody>
      </p:sp>
      <p:sp>
        <p:nvSpPr>
          <p:cNvPr id="17" name="슬라이드 번호 개체 틀 1">
            <a:extLst>
              <a:ext uri="{FF2B5EF4-FFF2-40B4-BE49-F238E27FC236}">
                <a16:creationId xmlns:a16="http://schemas.microsoft.com/office/drawing/2014/main" id="{FCB0017A-1F8E-4266-92FA-88AFA76D4C1D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9432185" y="345806"/>
            <a:ext cx="201335" cy="307777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anchor="ctr"/>
          <a:lstStyle>
            <a:lvl1pPr algn="r"/>
          </a:lstStyle>
          <a:p>
            <a:fld id="{86CB4B4D-7CA3-9044-876B-883B54F8677D}" type="slidenum">
              <a:rPr b="1"/>
              <a:t>5</a:t>
            </a:fld>
            <a:endParaRPr b="1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3">
            <a:extLst>
              <a:ext uri="{FF2B5EF4-FFF2-40B4-BE49-F238E27FC236}">
                <a16:creationId xmlns:a16="http://schemas.microsoft.com/office/drawing/2014/main" id="{59F5C391-A678-40F7-8B87-E931500C920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0987" y="193591"/>
            <a:ext cx="6730330" cy="506486"/>
          </a:xfrm>
          <a:prstGeom prst="rect">
            <a:avLst/>
          </a:prstGeom>
        </p:spPr>
        <p:txBody>
          <a:bodyPr/>
          <a:lstStyle/>
          <a:p>
            <a:r>
              <a:rPr lang="en-US" b="1" dirty="0"/>
              <a:t>3. </a:t>
            </a:r>
            <a:r>
              <a:rPr lang="en-US" altLang="ko-KR" sz="2400" b="1" i="0" u="none" strike="noStrike" cap="none" spc="0" baseline="0" dirty="0">
                <a:solidFill>
                  <a:srgbClr val="000000"/>
                </a:solidFill>
                <a:effectLst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  <a:sym typeface="NanumGothic Bold"/>
              </a:rPr>
              <a:t>Schedule of the Project </a:t>
            </a:r>
            <a:endParaRPr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B71745-8B2B-4AEF-AE16-8ECFFBD862FD}"/>
              </a:ext>
            </a:extLst>
          </p:cNvPr>
          <p:cNvSpPr txBox="1"/>
          <p:nvPr/>
        </p:nvSpPr>
        <p:spPr>
          <a:xfrm>
            <a:off x="280985" y="751605"/>
            <a:ext cx="9164855" cy="24468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560"/>
              </a:spcBef>
              <a:buSzPts val="1200"/>
              <a:tabLst>
                <a:tab pos="355600" algn="l"/>
              </a:tabLst>
            </a:pPr>
            <a:r>
              <a:rPr lang="en-US" altLang="ko-KR" sz="1100" b="1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Please let us know the detailed schedule plan expected to complete the project. </a:t>
            </a:r>
            <a:endParaRPr lang="ko-KR" altLang="ko-KR" sz="1100" b="1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현대하모니 B" panose="02020603020101020101" pitchFamily="18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82BED7-EE1E-4B05-A3A3-19FFB0A8DE27}"/>
              </a:ext>
            </a:extLst>
          </p:cNvPr>
          <p:cNvSpPr txBox="1"/>
          <p:nvPr/>
        </p:nvSpPr>
        <p:spPr>
          <a:xfrm>
            <a:off x="295836" y="1010137"/>
            <a:ext cx="9164854" cy="2308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</a:pPr>
            <a:r>
              <a:rPr lang="en-US" altLang="ko-KR" sz="1000" b="1" dirty="0"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- D</a:t>
            </a:r>
            <a:r>
              <a:rPr lang="en-US" altLang="ko-KR" sz="1000" b="1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etailed action plans according to specific phases of the project schedule.</a:t>
            </a:r>
            <a:endParaRPr lang="ko-KR" altLang="ko-KR" sz="1000" b="1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현대하모니 B" panose="02020603020101020101" pitchFamily="18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7571A0-54A0-4C78-A9A6-5120163C9E6E}"/>
              </a:ext>
            </a:extLst>
          </p:cNvPr>
          <p:cNvSpPr txBox="1"/>
          <p:nvPr/>
        </p:nvSpPr>
        <p:spPr>
          <a:xfrm>
            <a:off x="295836" y="1240969"/>
            <a:ext cx="4953740" cy="7078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34950" marR="63500" indent="-171450" fontAlgn="base">
              <a:buFont typeface="Arial" panose="020B0604020202020204" pitchFamily="34" charset="0"/>
              <a:buChar char="•"/>
            </a:pPr>
            <a:r>
              <a:rPr lang="en-US" altLang="ko-KR" sz="1000" b="1" i="0" dirty="0">
                <a:solidFill>
                  <a:schemeClr val="bg1">
                    <a:lumMod val="6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May to June: Research on OOO, etc.</a:t>
            </a:r>
            <a:endParaRPr lang="en-US" altLang="ko-KR" sz="1000" b="1" dirty="0">
              <a:solidFill>
                <a:schemeClr val="bg1">
                  <a:lumMod val="6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34950" marR="63500" indent="-171450" fontAlgn="base">
              <a:buFont typeface="Arial" panose="020B0604020202020204" pitchFamily="34" charset="0"/>
              <a:buChar char="•"/>
            </a:pPr>
            <a:r>
              <a:rPr lang="en-US" altLang="ko-KR" sz="1000" b="1" i="0" dirty="0">
                <a:solidFill>
                  <a:schemeClr val="bg1">
                    <a:lumMod val="6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June to July: Workshop on OOO, etc.</a:t>
            </a:r>
            <a:endParaRPr lang="en-US" altLang="ko-KR" sz="1000" b="1" dirty="0">
              <a:solidFill>
                <a:schemeClr val="bg1">
                  <a:lumMod val="6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34950" marR="63500" indent="-171450" fontAlgn="base">
              <a:buFont typeface="Arial" panose="020B0604020202020204" pitchFamily="34" charset="0"/>
              <a:buChar char="•"/>
            </a:pPr>
            <a:r>
              <a:rPr lang="en-US" altLang="ko-KR" sz="1000" b="1" i="0" dirty="0">
                <a:solidFill>
                  <a:schemeClr val="bg1">
                    <a:lumMod val="6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August to September: Making installations, etc.</a:t>
            </a:r>
            <a:endParaRPr lang="en-US" altLang="ko-KR" sz="1000" b="1" dirty="0">
              <a:solidFill>
                <a:schemeClr val="bg1">
                  <a:lumMod val="6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34950" marR="63500" indent="-171450" fontAlgn="base">
              <a:buFont typeface="Arial" panose="020B0604020202020204" pitchFamily="34" charset="0"/>
              <a:buChar char="•"/>
            </a:pPr>
            <a:r>
              <a:rPr lang="en-US" altLang="ko-KR" sz="1000" b="1" i="0" dirty="0">
                <a:solidFill>
                  <a:schemeClr val="bg1">
                    <a:lumMod val="6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October: Completion and installation of the project.</a:t>
            </a:r>
            <a:endParaRPr lang="en-US" altLang="ko-KR" sz="1000" b="1" kern="0" dirty="0">
              <a:ln>
                <a:solidFill>
                  <a:srgbClr val="AEAEAE">
                    <a:alpha val="0"/>
                  </a:srgbClr>
                </a:solidFill>
              </a:ln>
              <a:solidFill>
                <a:schemeClr val="bg1">
                  <a:lumMod val="6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슬라이드 번호 개체 틀 1">
            <a:extLst>
              <a:ext uri="{FF2B5EF4-FFF2-40B4-BE49-F238E27FC236}">
                <a16:creationId xmlns:a16="http://schemas.microsoft.com/office/drawing/2014/main" id="{3EB13A59-3F73-4BCE-9157-001868725C04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9432185" y="345806"/>
            <a:ext cx="201335" cy="307777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anchor="ctr"/>
          <a:lstStyle>
            <a:lvl1pPr algn="r"/>
          </a:lstStyle>
          <a:p>
            <a:fld id="{86CB4B4D-7CA3-9044-876B-883B54F8677D}" type="slidenum">
              <a:rPr b="1"/>
              <a:t>6</a:t>
            </a:fld>
            <a:endParaRPr b="1"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2" name="Group 580"/>
          <p:cNvGraphicFramePr/>
          <p:nvPr>
            <p:extLst>
              <p:ext uri="{D42A27DB-BD31-4B8C-83A1-F6EECF244321}">
                <p14:modId xmlns:p14="http://schemas.microsoft.com/office/powerpoint/2010/main" val="2728576208"/>
              </p:ext>
            </p:extLst>
          </p:nvPr>
        </p:nvGraphicFramePr>
        <p:xfrm>
          <a:off x="280988" y="1691869"/>
          <a:ext cx="9253632" cy="4751443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311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45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27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27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27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27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27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27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27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27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2794">
                  <a:extLst>
                    <a:ext uri="{9D8B030D-6E8A-4147-A177-3AD203B41FA5}">
                      <a16:colId xmlns:a16="http://schemas.microsoft.com/office/drawing/2014/main" val="3499533574"/>
                    </a:ext>
                  </a:extLst>
                </a:gridCol>
                <a:gridCol w="602794">
                  <a:extLst>
                    <a:ext uri="{9D8B030D-6E8A-4147-A177-3AD203B41FA5}">
                      <a16:colId xmlns:a16="http://schemas.microsoft.com/office/drawing/2014/main" val="687917343"/>
                    </a:ext>
                  </a:extLst>
                </a:gridCol>
              </a:tblGrid>
              <a:tr h="424236">
                <a:tc>
                  <a:txBody>
                    <a:bodyPr/>
                    <a:lstStyle/>
                    <a:p>
                      <a:pPr algn="ctr" defTabSz="914400">
                        <a:defRPr sz="900">
                          <a:solidFill>
                            <a:srgbClr val="FFFFFF"/>
                          </a:solidFill>
                          <a:latin typeface="NanumGothic Bold"/>
                          <a:ea typeface="NanumGothic Bold"/>
                          <a:cs typeface="NanumGothic Bold"/>
                          <a:sym typeface="NanumGothic Bold"/>
                        </a:defRPr>
                      </a:pPr>
                      <a:r>
                        <a:rPr lang="en-US" altLang="ko-KR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현대하모니 B" panose="02020603020101020101" pitchFamily="18" charset="-127"/>
                        </a:rPr>
                        <a:t>Process plan </a:t>
                      </a:r>
                      <a:endParaRPr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lang="en-US" altLang="ko-KR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현대하모니 B" panose="02020603020101020101" pitchFamily="18" charset="-127"/>
                        </a:rPr>
                        <a:t>Detailed steps</a:t>
                      </a:r>
                      <a:endParaRPr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NanumGothic Bold"/>
                        <a:sym typeface="NanumGothic Bold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lang="en-US" altLang="ko-KR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NanumGothic Bold"/>
                          <a:sym typeface="NanumGothic Bold"/>
                        </a:rPr>
                        <a:t>Mar</a:t>
                      </a:r>
                      <a:endParaRPr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NanumGothic Bold"/>
                        <a:sym typeface="NanumGothic Bold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lang="en-US" altLang="ko-KR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NanumGothic Bold"/>
                          <a:sym typeface="NanumGothic Bold"/>
                        </a:rPr>
                        <a:t>Apr</a:t>
                      </a:r>
                      <a:endParaRPr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NanumGothic Bold"/>
                        <a:sym typeface="NanumGothic Bold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lang="en-US" altLang="ko-KR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NanumGothic Bold"/>
                          <a:sym typeface="NanumGothic Bold"/>
                        </a:rPr>
                        <a:t>May</a:t>
                      </a:r>
                      <a:endParaRPr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NanumGothic Bold"/>
                        <a:sym typeface="NanumGothic Bold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lang="en-US" altLang="ko-KR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NanumGothic Bold"/>
                          <a:sym typeface="NanumGothic Bold"/>
                        </a:rPr>
                        <a:t>Jun</a:t>
                      </a:r>
                      <a:endParaRPr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NanumGothic Bold"/>
                        <a:sym typeface="NanumGothic Bold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lang="en-US" altLang="ko-KR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NanumGothic Bold"/>
                          <a:sym typeface="NanumGothic Bold"/>
                        </a:rPr>
                        <a:t>Jul</a:t>
                      </a:r>
                      <a:endParaRPr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NanumGothic Bold"/>
                        <a:sym typeface="NanumGothic Bold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lang="en-US" altLang="ko-KR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NanumGothic Bold"/>
                          <a:sym typeface="NanumGothic Bold"/>
                        </a:rPr>
                        <a:t>Aug</a:t>
                      </a:r>
                      <a:endParaRPr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NanumGothic Bold"/>
                        <a:sym typeface="NanumGothic Bold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lang="en-US" altLang="ko-KR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NanumGothic Bold"/>
                          <a:sym typeface="NanumGothic Bold"/>
                        </a:rPr>
                        <a:t>Sep</a:t>
                      </a:r>
                      <a:endParaRPr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NanumGothic Bold"/>
                        <a:sym typeface="NanumGothic Bold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lang="en-US" altLang="ko-KR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NanumGothic Bold"/>
                          <a:sym typeface="NanumGothic Bold"/>
                        </a:rPr>
                        <a:t>Oct</a:t>
                      </a:r>
                      <a:endParaRPr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NanumGothic Bold"/>
                        <a:sym typeface="NanumGothic Bold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lang="en-US" altLang="ko-KR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NanumGothic Bold"/>
                          <a:sym typeface="NanumGothic Bold"/>
                        </a:rPr>
                        <a:t>Nov</a:t>
                      </a:r>
                      <a:endParaRPr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NanumGothic Bold"/>
                        <a:sym typeface="NanumGothic Bold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lang="en-US" altLang="ko-KR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NanumGothic Bold"/>
                          <a:sym typeface="NanumGothic Bold"/>
                        </a:rPr>
                        <a:t>Dec</a:t>
                      </a:r>
                      <a:endParaRPr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NanumGothic Bold"/>
                        <a:sym typeface="NanumGothic Bold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236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endParaRPr sz="9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endParaRPr sz="9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9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9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9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9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9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9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9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9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endParaRPr sz="9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endParaRPr sz="9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236">
                <a:tc rowSpan="2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endParaRPr sz="9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endParaRPr sz="9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236"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endParaRPr sz="9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236">
                <a:tc rowSpan="4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endParaRPr sz="9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endParaRPr sz="9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236"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236"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endParaRPr sz="9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4236"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endParaRPr sz="9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4236">
                <a:tc rowSpan="2"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endParaRPr sz="9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endParaRPr sz="9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4236">
                <a:tc v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endParaRPr sz="9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09083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endParaRPr sz="9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endParaRPr sz="9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900"/>
                      </a:pPr>
                      <a:endParaRPr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720" marR="45720" anchor="ctr" horzOverflow="overflow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8" name="제목 3">
            <a:extLst>
              <a:ext uri="{FF2B5EF4-FFF2-40B4-BE49-F238E27FC236}">
                <a16:creationId xmlns:a16="http://schemas.microsoft.com/office/drawing/2014/main" id="{ACEDDCE4-5038-4C3C-B388-1966B826F5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0987" y="193591"/>
            <a:ext cx="6730330" cy="506486"/>
          </a:xfrm>
          <a:prstGeom prst="rect">
            <a:avLst/>
          </a:prstGeom>
        </p:spPr>
        <p:txBody>
          <a:bodyPr/>
          <a:lstStyle/>
          <a:p>
            <a:r>
              <a:rPr lang="en-US" altLang="ko-KR" b="1" dirty="0"/>
              <a:t>3. </a:t>
            </a:r>
            <a:r>
              <a:rPr lang="en-US" altLang="ko-KR" sz="2400" b="1" i="0" u="none" strike="noStrike" cap="none" spc="0" baseline="0" dirty="0">
                <a:solidFill>
                  <a:srgbClr val="000000"/>
                </a:solidFill>
                <a:effectLst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  <a:sym typeface="NanumGothic Bold"/>
              </a:rPr>
              <a:t>Schedule of the Project </a:t>
            </a:r>
            <a:endParaRPr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6F73D3-1441-4D3C-A5EF-94D9C7F90696}"/>
              </a:ext>
            </a:extLst>
          </p:cNvPr>
          <p:cNvSpPr txBox="1"/>
          <p:nvPr/>
        </p:nvSpPr>
        <p:spPr>
          <a:xfrm>
            <a:off x="295836" y="1010137"/>
            <a:ext cx="9164854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 indent="0">
              <a:spcBef>
                <a:spcPts val="560"/>
              </a:spcBef>
              <a:buSzPts val="1200"/>
              <a:tabLst>
                <a:tab pos="355600" algn="l"/>
              </a:tabLst>
            </a:pPr>
            <a:r>
              <a:rPr lang="en-US" altLang="ko-KR" sz="10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- Describe the different stages of the project plan, with specific milestones.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A84068-6293-4493-ABEA-9E433F85C109}"/>
              </a:ext>
            </a:extLst>
          </p:cNvPr>
          <p:cNvSpPr txBox="1"/>
          <p:nvPr/>
        </p:nvSpPr>
        <p:spPr>
          <a:xfrm>
            <a:off x="5384396" y="1436858"/>
            <a:ext cx="4225768" cy="2308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US" altLang="ko-KR" sz="9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Please feel free to m</a:t>
            </a:r>
            <a:r>
              <a:rPr lang="en-US" altLang="ko-KR" sz="9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odify the table as needed.</a:t>
            </a:r>
            <a:endParaRPr lang="ko-KR" altLang="en-US" sz="900" b="1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슬라이드 번호 개체 틀 1">
            <a:extLst>
              <a:ext uri="{FF2B5EF4-FFF2-40B4-BE49-F238E27FC236}">
                <a16:creationId xmlns:a16="http://schemas.microsoft.com/office/drawing/2014/main" id="{B8DE1827-7C3D-48AA-9AE0-2702A4F7AF0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9432185" y="345806"/>
            <a:ext cx="201335" cy="307777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anchor="ctr"/>
          <a:lstStyle>
            <a:lvl1pPr algn="r"/>
          </a:lstStyle>
          <a:p>
            <a:fld id="{86CB4B4D-7CA3-9044-876B-883B54F8677D}" type="slidenum">
              <a:rPr b="1"/>
              <a:t>7</a:t>
            </a:fld>
            <a:endParaRPr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557D60-4642-4FA4-AF42-1723B0DE872B}"/>
              </a:ext>
            </a:extLst>
          </p:cNvPr>
          <p:cNvSpPr txBox="1"/>
          <p:nvPr/>
        </p:nvSpPr>
        <p:spPr>
          <a:xfrm>
            <a:off x="280985" y="751605"/>
            <a:ext cx="9164855" cy="24468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560"/>
              </a:spcBef>
              <a:buSzPts val="1200"/>
              <a:tabLst>
                <a:tab pos="355600" algn="l"/>
              </a:tabLst>
            </a:pPr>
            <a:r>
              <a:rPr lang="en-US" altLang="ko-KR" sz="1100" b="1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Please let us know the detailed schedule plan expected to complete the project. </a:t>
            </a:r>
            <a:endParaRPr lang="ko-KR" altLang="ko-KR" sz="1100" b="1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현대하모니 B" panose="02020603020101020101" pitchFamily="18" charset="-127"/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8A4D6570-BD70-4000-8FA1-08FDE1B10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172723"/>
              </p:ext>
            </p:extLst>
          </p:nvPr>
        </p:nvGraphicFramePr>
        <p:xfrm>
          <a:off x="280986" y="1484313"/>
          <a:ext cx="9342407" cy="4813737"/>
        </p:xfrm>
        <a:graphic>
          <a:graphicData uri="http://schemas.openxmlformats.org/drawingml/2006/table">
            <a:tbl>
              <a:tblPr/>
              <a:tblGrid>
                <a:gridCol w="1887179">
                  <a:extLst>
                    <a:ext uri="{9D8B030D-6E8A-4147-A177-3AD203B41FA5}">
                      <a16:colId xmlns:a16="http://schemas.microsoft.com/office/drawing/2014/main" val="1108560094"/>
                    </a:ext>
                  </a:extLst>
                </a:gridCol>
                <a:gridCol w="1536569">
                  <a:extLst>
                    <a:ext uri="{9D8B030D-6E8A-4147-A177-3AD203B41FA5}">
                      <a16:colId xmlns:a16="http://schemas.microsoft.com/office/drawing/2014/main" val="2903427773"/>
                    </a:ext>
                  </a:extLst>
                </a:gridCol>
                <a:gridCol w="4720175">
                  <a:extLst>
                    <a:ext uri="{9D8B030D-6E8A-4147-A177-3AD203B41FA5}">
                      <a16:colId xmlns:a16="http://schemas.microsoft.com/office/drawing/2014/main" val="1472511296"/>
                    </a:ext>
                  </a:extLst>
                </a:gridCol>
                <a:gridCol w="1198484">
                  <a:extLst>
                    <a:ext uri="{9D8B030D-6E8A-4147-A177-3AD203B41FA5}">
                      <a16:colId xmlns:a16="http://schemas.microsoft.com/office/drawing/2014/main" val="122239713"/>
                    </a:ext>
                  </a:extLst>
                </a:gridCol>
              </a:tblGrid>
              <a:tr h="28165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-12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Cost </a:t>
                      </a:r>
                      <a:r>
                        <a:rPr lang="en-US" altLang="ko-KR" sz="10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Classification</a:t>
                      </a:r>
                      <a:endParaRPr lang="ko-KR" altLang="en-US" sz="1000" b="1" kern="0" spc="-12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현대하모니 B" panose="02020603020101020101" pitchFamily="18" charset="-127"/>
                        </a:rPr>
                        <a:t>Description</a:t>
                      </a:r>
                      <a:endParaRPr lang="ko-KR" altLang="en-US" sz="1000" b="1" kern="0" spc="-12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현대하모니 B" panose="02020603020101020101" pitchFamily="18" charset="-127"/>
                        </a:rPr>
                        <a:t>Cost Breakdown</a:t>
                      </a:r>
                      <a:endParaRPr lang="ko-KR" altLang="en-US" sz="1000" b="1" kern="0" spc="-12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-12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Sub-total</a:t>
                      </a:r>
                      <a:endParaRPr lang="ko-KR" altLang="en-US" sz="1000" b="1" kern="0" spc="-12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034956"/>
                  </a:ext>
                </a:extLst>
              </a:tr>
              <a:tr h="28165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Creative activity fee</a:t>
                      </a:r>
                    </a:p>
                  </a:txBody>
                  <a:tcPr marL="10190" marR="10190" marT="10190" marB="1019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9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0160522"/>
                  </a:ext>
                </a:extLst>
              </a:tr>
              <a:tr h="281656"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Equipment and facility</a:t>
                      </a:r>
                      <a:endParaRPr lang="ko-KR" altLang="en-US" sz="1000" b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i="0" u="none" strike="noStrike" cap="none" spc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나눔고딕"/>
                        </a:rPr>
                        <a:t>rental fee (Projector)</a:t>
                      </a:r>
                      <a:endParaRPr lang="ko-KR" altLang="en-US" sz="9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805391"/>
                  </a:ext>
                </a:extLst>
              </a:tr>
              <a:tr h="28165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2868262"/>
                  </a:ext>
                </a:extLst>
              </a:tr>
              <a:tr h="2519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5083087"/>
                  </a:ext>
                </a:extLst>
              </a:tr>
              <a:tr h="281656"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i="0" u="none" strike="noStrike" cap="none" spc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나눔고딕"/>
                        </a:rPr>
                        <a:t>Material</a:t>
                      </a:r>
                      <a:endParaRPr lang="ko-KR" altLang="en-US" sz="1000" b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0" i="0" u="none" strike="noStrike" cap="none" spc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나눔고딕"/>
                        </a:rPr>
                        <a:t>purchase (MDF)</a:t>
                      </a:r>
                      <a:endParaRPr lang="ko-KR" altLang="en-US" sz="9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8312082"/>
                  </a:ext>
                </a:extLst>
              </a:tr>
              <a:tr h="28165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2779453"/>
                  </a:ext>
                </a:extLst>
              </a:tr>
              <a:tr h="28165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416616"/>
                  </a:ext>
                </a:extLst>
              </a:tr>
              <a:tr h="281656"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i="0" u="none" strike="noStrike" cap="none" spc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나눔고딕"/>
                        </a:rPr>
                        <a:t>Production</a:t>
                      </a:r>
                      <a:endParaRPr lang="ko-KR" altLang="en-US" sz="1000" b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i="0" u="none" strike="noStrike" cap="none" spc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나눔고딕"/>
                        </a:rPr>
                        <a:t>Press processing</a:t>
                      </a:r>
                      <a:endParaRPr lang="ko-KR" altLang="en-US" sz="9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12797"/>
                  </a:ext>
                </a:extLst>
              </a:tr>
              <a:tr h="29409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Construction fee (exhibition wall)</a:t>
                      </a:r>
                      <a:endParaRPr lang="ko-KR" altLang="en-US" sz="9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4228436"/>
                  </a:ext>
                </a:extLst>
              </a:tr>
              <a:tr h="28165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6882774"/>
                  </a:ext>
                </a:extLst>
              </a:tr>
              <a:tr h="28165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907275"/>
                  </a:ext>
                </a:extLst>
              </a:tr>
              <a:tr h="281656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i="0" u="none" strike="noStrike" cap="none" spc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나눔고딕"/>
                        </a:rPr>
                        <a:t>Other Services</a:t>
                      </a:r>
                      <a:endParaRPr lang="ko-KR" altLang="en-US" sz="1000" b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Space designer's fee</a:t>
                      </a:r>
                      <a:endParaRPr lang="ko-KR" altLang="en-US" sz="9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3432334"/>
                  </a:ext>
                </a:extLst>
              </a:tr>
              <a:tr h="28165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0" i="0" u="none" strike="noStrike" cap="none" spc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나눔고딕"/>
                        </a:rPr>
                        <a:t>Consultation fee</a:t>
                      </a:r>
                      <a:endParaRPr lang="ko-KR" altLang="en-US" sz="9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4228864"/>
                  </a:ext>
                </a:extLst>
              </a:tr>
              <a:tr h="294090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i="0" u="none" strike="noStrike" cap="none" spc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나눔고딕"/>
                        </a:rPr>
                        <a:t>Exhibition (ZER01NE</a:t>
                      </a:r>
                      <a:r>
                        <a:rPr lang="ko-KR" altLang="en-US" sz="1000" b="1" i="0" u="none" strike="noStrike" cap="none" spc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나눔고딕"/>
                        </a:rPr>
                        <a:t> </a:t>
                      </a:r>
                      <a:r>
                        <a:rPr lang="en-US" altLang="ko-KR" sz="1000" b="1" i="0" u="none" strike="noStrike" cap="none" spc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나눔고딕"/>
                        </a:rPr>
                        <a:t>DAY)</a:t>
                      </a:r>
                      <a:endParaRPr lang="ko-KR" altLang="en-US" sz="1000" b="1" strike="noStrike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0" i="0" u="none" strike="noStrike" cap="none" spc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나눔고딕"/>
                        </a:rPr>
                        <a:t>Transportation and deinstallation fee</a:t>
                      </a:r>
                      <a:endParaRPr lang="ko-KR" altLang="en-US" sz="9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1542591"/>
                  </a:ext>
                </a:extLst>
              </a:tr>
              <a:tr h="281656">
                <a:tc v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999999"/>
                        </a:solidFill>
                        <a:effectLst/>
                        <a:latin typeface="현대하모니 L" panose="02020603020101020101" pitchFamily="18" charset="-127"/>
                        <a:ea typeface="현대하모니 L" panose="02020603020101020101" pitchFamily="18" charset="-127"/>
                      </a:endParaRPr>
                    </a:p>
                  </a:txBody>
                  <a:tcPr marL="10190" marR="10190" marT="10190" marB="1019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0502693"/>
                  </a:ext>
                </a:extLst>
              </a:tr>
              <a:tr h="281656">
                <a:tc gridSpan="3"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i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Total Budget</a:t>
                      </a:r>
                      <a:endParaRPr lang="ko-KR" altLang="en-US" sz="1050" i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i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4C4C4C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en-US" altLang="ko-KR" sz="1050" i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rgbClr val="4C4C4C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KRW)</a:t>
                      </a:r>
                      <a:endParaRPr lang="en-US" sz="1050" i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rgbClr val="4C4C4C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0190" marR="10190" marT="10190" marB="1019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683504"/>
                  </a:ext>
                </a:extLst>
              </a:tr>
            </a:tbl>
          </a:graphicData>
        </a:graphic>
      </p:graphicFrame>
      <p:sp>
        <p:nvSpPr>
          <p:cNvPr id="8" name="제목 3">
            <a:extLst>
              <a:ext uri="{FF2B5EF4-FFF2-40B4-BE49-F238E27FC236}">
                <a16:creationId xmlns:a16="http://schemas.microsoft.com/office/drawing/2014/main" id="{E93ED072-F263-4F94-8FC8-5F1CEE3821C0}"/>
              </a:ext>
            </a:extLst>
          </p:cNvPr>
          <p:cNvSpPr txBox="1">
            <a:spLocks/>
          </p:cNvSpPr>
          <p:nvPr/>
        </p:nvSpPr>
        <p:spPr>
          <a:xfrm>
            <a:off x="280986" y="193591"/>
            <a:ext cx="7850959" cy="5064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>
            <a:lvl1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NanumGothic Bold"/>
                <a:ea typeface="NanumGothic Bold"/>
                <a:cs typeface="NanumGothic Bold"/>
                <a:sym typeface="NanumGothic Bold"/>
              </a:defRPr>
            </a:lvl1pPr>
            <a:lvl2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나눔고딕"/>
              </a:defRPr>
            </a:lvl2pPr>
            <a:lvl3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나눔고딕"/>
              </a:defRPr>
            </a:lvl3pPr>
            <a:lvl4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나눔고딕"/>
              </a:defRPr>
            </a:lvl4pPr>
            <a:lvl5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나눔고딕"/>
              </a:defRPr>
            </a:lvl5pPr>
            <a:lvl6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나눔고딕"/>
              </a:defRPr>
            </a:lvl6pPr>
            <a:lvl7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나눔고딕"/>
              </a:defRPr>
            </a:lvl7pPr>
            <a:lvl8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나눔고딕"/>
              </a:defRPr>
            </a:lvl8pPr>
            <a:lvl9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나눔고딕"/>
              </a:defRPr>
            </a:lvl9pPr>
          </a:lstStyle>
          <a:p>
            <a:pPr hangingPunct="1"/>
            <a:r>
              <a:rPr lang="en-US" altLang="ko-KR" b="1" dirty="0"/>
              <a:t>4. </a:t>
            </a:r>
            <a:r>
              <a:rPr lang="en-US" altLang="ko-KR" sz="2400" b="1" i="0" u="none" strike="noStrike" cap="none" spc="0" baseline="0" dirty="0">
                <a:solidFill>
                  <a:srgbClr val="000000"/>
                </a:solidFill>
                <a:effectLst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  <a:sym typeface="NanumGothic Bold"/>
              </a:rPr>
              <a:t>Budget Plan of the Project </a:t>
            </a:r>
            <a:endParaRPr lang="ko-KR" altLang="en-US" b="1" dirty="0">
              <a:highlight>
                <a:srgbClr val="FFFF00"/>
              </a:highlight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182BAF-B07B-4FA7-98C5-0D54B3780DAA}"/>
              </a:ext>
            </a:extLst>
          </p:cNvPr>
          <p:cNvSpPr txBox="1"/>
          <p:nvPr/>
        </p:nvSpPr>
        <p:spPr>
          <a:xfrm>
            <a:off x="204185" y="700077"/>
            <a:ext cx="9429335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altLang="ko-KR" sz="1100" b="1" dirty="0"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The project budget must include production costs and expenses for the ZER01NE DAY. Please note that </a:t>
            </a:r>
            <a:r>
              <a:rPr lang="en-US" altLang="ko-KR" sz="11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all expenses must be based on </a:t>
            </a:r>
            <a:r>
              <a:rPr lang="en-US" altLang="ko-KR" sz="1100" b="1" dirty="0"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specific contents and reasonable grounds.</a:t>
            </a:r>
            <a:endParaRPr lang="en-US" altLang="ko-KR" sz="1100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현대하모니 B" panose="02020603020101020101" pitchFamily="18" charset="-127"/>
            </a:endParaRPr>
          </a:p>
        </p:txBody>
      </p:sp>
      <p:sp>
        <p:nvSpPr>
          <p:cNvPr id="11" name="슬라이드 번호 개체 틀 1">
            <a:extLst>
              <a:ext uri="{FF2B5EF4-FFF2-40B4-BE49-F238E27FC236}">
                <a16:creationId xmlns:a16="http://schemas.microsoft.com/office/drawing/2014/main" id="{737D9DFE-7E9B-4E1B-9715-F0C2B0A804E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9432185" y="345806"/>
            <a:ext cx="201335" cy="307777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anchor="ctr"/>
          <a:lstStyle>
            <a:lvl1pPr algn="r"/>
          </a:lstStyle>
          <a:p>
            <a:fld id="{86CB4B4D-7CA3-9044-876B-883B54F8677D}" type="slidenum">
              <a:rPr b="1"/>
              <a:t>8</a:t>
            </a:fld>
            <a:endParaRPr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41E69E-B059-4556-8274-470E0960E291}"/>
              </a:ext>
            </a:extLst>
          </p:cNvPr>
          <p:cNvSpPr txBox="1"/>
          <p:nvPr/>
        </p:nvSpPr>
        <p:spPr>
          <a:xfrm>
            <a:off x="204184" y="1094853"/>
            <a:ext cx="10102789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altLang="ko-KR" sz="9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※ "Creative activity fee" reflects</a:t>
            </a:r>
            <a:r>
              <a:rPr lang="en-US" altLang="ko-KR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ZER01NE’s belief that your creative work should never go uncompensated. I</a:t>
            </a:r>
            <a:r>
              <a:rPr lang="en-US" altLang="ko-KR" sz="9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t can be up to 30% of the total project budget.</a:t>
            </a:r>
          </a:p>
          <a:p>
            <a:r>
              <a:rPr lang="en-US" altLang="ko-KR" sz="900" b="1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※ In the case of long-term projects (up to 20 months, please write separate plans for each year (expenses for ZER01NE DAY should be included in the plan for the first year)</a:t>
            </a:r>
            <a:endParaRPr lang="ko-KR" altLang="en-US" sz="900" b="1" dirty="0">
              <a:solidFill>
                <a:srgbClr val="595959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8791485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3">
            <a:extLst>
              <a:ext uri="{FF2B5EF4-FFF2-40B4-BE49-F238E27FC236}">
                <a16:creationId xmlns:a16="http://schemas.microsoft.com/office/drawing/2014/main" id="{9B221025-C6FB-45DC-8AFA-7C53866FD385}"/>
              </a:ext>
            </a:extLst>
          </p:cNvPr>
          <p:cNvSpPr txBox="1">
            <a:spLocks/>
          </p:cNvSpPr>
          <p:nvPr/>
        </p:nvSpPr>
        <p:spPr>
          <a:xfrm>
            <a:off x="280986" y="193591"/>
            <a:ext cx="8064023" cy="5064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>
            <a:lvl1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NanumGothic Bold"/>
                <a:ea typeface="NanumGothic Bold"/>
                <a:cs typeface="NanumGothic Bold"/>
                <a:sym typeface="NanumGothic Bold"/>
              </a:defRPr>
            </a:lvl1pPr>
            <a:lvl2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나눔고딕"/>
              </a:defRPr>
            </a:lvl2pPr>
            <a:lvl3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나눔고딕"/>
              </a:defRPr>
            </a:lvl3pPr>
            <a:lvl4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나눔고딕"/>
              </a:defRPr>
            </a:lvl4pPr>
            <a:lvl5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나눔고딕"/>
              </a:defRPr>
            </a:lvl5pPr>
            <a:lvl6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나눔고딕"/>
              </a:defRPr>
            </a:lvl6pPr>
            <a:lvl7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나눔고딕"/>
              </a:defRPr>
            </a:lvl7pPr>
            <a:lvl8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나눔고딕"/>
              </a:defRPr>
            </a:lvl8pPr>
            <a:lvl9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나눔고딕"/>
              </a:defRPr>
            </a:lvl9pPr>
          </a:lstStyle>
          <a:p>
            <a:pPr hangingPunct="1"/>
            <a:r>
              <a:rPr lang="en-US" altLang="ko-KR" b="1" dirty="0"/>
              <a:t>5. </a:t>
            </a:r>
            <a:r>
              <a:rPr lang="en-US" altLang="ko-KR" sz="2400" b="1" i="0" u="none" strike="noStrike" cap="none" spc="0" baseline="0" dirty="0">
                <a:solidFill>
                  <a:srgbClr val="000000"/>
                </a:solidFill>
                <a:effectLst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  <a:sym typeface="NanumGothic Bold"/>
              </a:rPr>
              <a:t>Team Profile</a:t>
            </a:r>
            <a:endParaRPr lang="ko-KR" altLang="en-US" b="1" dirty="0"/>
          </a:p>
        </p:txBody>
      </p:sp>
      <p:sp>
        <p:nvSpPr>
          <p:cNvPr id="4" name="슬라이드 번호 개체 틀 1">
            <a:extLst>
              <a:ext uri="{FF2B5EF4-FFF2-40B4-BE49-F238E27FC236}">
                <a16:creationId xmlns:a16="http://schemas.microsoft.com/office/drawing/2014/main" id="{4BED8874-9F3C-4467-BE2A-A576670E7284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9332798" y="345806"/>
            <a:ext cx="300722" cy="307777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anchor="ctr"/>
          <a:lstStyle>
            <a:lvl1pPr algn="r"/>
          </a:lstStyle>
          <a:p>
            <a:fld id="{86CB4B4D-7CA3-9044-876B-883B54F8677D}" type="slidenum">
              <a:rPr b="1"/>
              <a:t>9</a:t>
            </a:fld>
            <a:endParaRPr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FC8052-6DB2-482E-99CE-63CC7AEECEF4}"/>
              </a:ext>
            </a:extLst>
          </p:cNvPr>
          <p:cNvSpPr txBox="1"/>
          <p:nvPr/>
        </p:nvSpPr>
        <p:spPr>
          <a:xfrm>
            <a:off x="204185" y="700077"/>
            <a:ext cx="9701815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※</a:t>
            </a:r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 Please introduce the members who work on the project with ZER01NE Creator(s).</a:t>
            </a:r>
          </a:p>
          <a:p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※ If you are </a:t>
            </a:r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cooperating with an external </a:t>
            </a:r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expert</a:t>
            </a:r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, please include their brief introduction, </a:t>
            </a:r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their specific role(s), and whether they have agreed to collaborate</a:t>
            </a:r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현대하모니 B" panose="02020603020101020101" pitchFamily="18" charset="-127"/>
              </a:rPr>
              <a:t>. </a:t>
            </a:r>
            <a:endParaRPr lang="ko-KR" alt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A65778D4-1B28-4D4A-823B-D81D4DAEB2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739676"/>
              </p:ext>
            </p:extLst>
          </p:nvPr>
        </p:nvGraphicFramePr>
        <p:xfrm>
          <a:off x="376203" y="1358417"/>
          <a:ext cx="9247189" cy="3723743"/>
        </p:xfrm>
        <a:graphic>
          <a:graphicData uri="http://schemas.openxmlformats.org/drawingml/2006/table">
            <a:tbl>
              <a:tblPr/>
              <a:tblGrid>
                <a:gridCol w="1152753">
                  <a:extLst>
                    <a:ext uri="{9D8B030D-6E8A-4147-A177-3AD203B41FA5}">
                      <a16:colId xmlns:a16="http://schemas.microsoft.com/office/drawing/2014/main" val="77676542"/>
                    </a:ext>
                  </a:extLst>
                </a:gridCol>
                <a:gridCol w="1275918">
                  <a:extLst>
                    <a:ext uri="{9D8B030D-6E8A-4147-A177-3AD203B41FA5}">
                      <a16:colId xmlns:a16="http://schemas.microsoft.com/office/drawing/2014/main" val="1603970816"/>
                    </a:ext>
                  </a:extLst>
                </a:gridCol>
                <a:gridCol w="5185029">
                  <a:extLst>
                    <a:ext uri="{9D8B030D-6E8A-4147-A177-3AD203B41FA5}">
                      <a16:colId xmlns:a16="http://schemas.microsoft.com/office/drawing/2014/main" val="3150881238"/>
                    </a:ext>
                  </a:extLst>
                </a:gridCol>
                <a:gridCol w="1633489">
                  <a:extLst>
                    <a:ext uri="{9D8B030D-6E8A-4147-A177-3AD203B41FA5}">
                      <a16:colId xmlns:a16="http://schemas.microsoft.com/office/drawing/2014/main" val="2030690121"/>
                    </a:ext>
                  </a:extLst>
                </a:gridCol>
              </a:tblGrid>
              <a:tr h="12289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Name</a:t>
                      </a:r>
                      <a:endParaRPr lang="ko-KR" altLang="en-US" sz="1100" b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Role</a:t>
                      </a:r>
                      <a:endParaRPr lang="ko-KR" altLang="en-US" sz="1100" b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i="0" u="none" strike="noStrike" cap="none" spc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나눔고딕"/>
                        </a:rPr>
                        <a:t>Brief Introduction &amp; Given Tasks</a:t>
                      </a:r>
                      <a:endParaRPr lang="ko-KR" altLang="en-US" sz="1100" b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ln>
                            <a:solidFill>
                              <a:srgbClr val="AEAEAE">
                                <a:alpha val="0"/>
                              </a:srgb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Confirmation of participation</a:t>
                      </a:r>
                      <a:endParaRPr lang="ko-KR" altLang="en-US" sz="1100" b="1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3490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9044069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245512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916093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046382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ln>
                          <a:solidFill>
                            <a:srgbClr val="AEAEAE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35941" marR="35941" marT="35941" marB="35941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966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772183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테마">
  <a:themeElements>
    <a:clrScheme name="Office 테마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테마">
      <a:majorFont>
        <a:latin typeface="나눔고딕"/>
        <a:ea typeface="나눔고딕"/>
        <a:cs typeface="나눔고딕"/>
      </a:majorFont>
      <a:minorFont>
        <a:latin typeface="나눔고딕"/>
        <a:ea typeface="나눔고딕"/>
        <a:cs typeface="나눔고딕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나눔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나눔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 테마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테마">
      <a:majorFont>
        <a:latin typeface="나눔고딕"/>
        <a:ea typeface="나눔고딕"/>
        <a:cs typeface="나눔고딕"/>
      </a:majorFont>
      <a:minorFont>
        <a:latin typeface="나눔고딕"/>
        <a:ea typeface="나눔고딕"/>
        <a:cs typeface="나눔고딕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나눔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나눔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9abe6d7-25a4-4d79-978c-cf73bca38153">
      <Terms xmlns="http://schemas.microsoft.com/office/infopath/2007/PartnerControls"/>
    </lcf76f155ced4ddcb4097134ff3c332f>
    <SharedWithUsers xmlns="9c1557f5-c8a8-4b5d-82c4-cd8e86366557">
      <UserInfo>
        <DisplayName/>
        <AccountId xsi:nil="true"/>
        <AccountType/>
      </UserInfo>
    </SharedWithUsers>
    <MediaLengthInSeconds xmlns="49abe6d7-25a4-4d79-978c-cf73bca3815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F3CC0CFA02DA294D978382717B36D977" ma:contentTypeVersion="16" ma:contentTypeDescription="새 문서를 만듭니다." ma:contentTypeScope="" ma:versionID="353186e9946490346e55a508dad8a92b">
  <xsd:schema xmlns:xsd="http://www.w3.org/2001/XMLSchema" xmlns:xs="http://www.w3.org/2001/XMLSchema" xmlns:p="http://schemas.microsoft.com/office/2006/metadata/properties" xmlns:ns2="49abe6d7-25a4-4d79-978c-cf73bca38153" xmlns:ns3="9c1557f5-c8a8-4b5d-82c4-cd8e86366557" targetNamespace="http://schemas.microsoft.com/office/2006/metadata/properties" ma:root="true" ma:fieldsID="550ab33ac1d9e9e58631f859a397f21d" ns2:_="" ns3:_="">
    <xsd:import namespace="49abe6d7-25a4-4d79-978c-cf73bca38153"/>
    <xsd:import namespace="9c1557f5-c8a8-4b5d-82c4-cd8e863665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abe6d7-25a4-4d79-978c-cf73bca381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이미지 태그" ma:readOnly="false" ma:fieldId="{5cf76f15-5ced-4ddc-b409-7134ff3c332f}" ma:taxonomyMulti="true" ma:sspId="717ace68-1afd-4538-93f6-185096839b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1557f5-c8a8-4b5d-82c4-cd8e86366557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891650-BB1A-4FF2-85BD-6A0F1C8721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194E2B-0DDF-471A-8044-A00A063AFA5E}">
  <ds:schemaRefs>
    <ds:schemaRef ds:uri="http://purl.org/dc/terms/"/>
    <ds:schemaRef ds:uri="http://schemas.microsoft.com/office/2006/metadata/properties"/>
    <ds:schemaRef ds:uri="bbe00cd0-18cf-49e7-93a6-2a9bec25d2ca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10e85c01-b394-4373-ab47-4621a9d3a3ee"/>
    <ds:schemaRef ds:uri="http://purl.org/dc/dcmitype/"/>
    <ds:schemaRef ds:uri="http://purl.org/dc/elements/1.1/"/>
    <ds:schemaRef ds:uri="49abe6d7-25a4-4d79-978c-cf73bca38153"/>
    <ds:schemaRef ds:uri="9c1557f5-c8a8-4b5d-82c4-cd8e86366557"/>
  </ds:schemaRefs>
</ds:datastoreItem>
</file>

<file path=customXml/itemProps3.xml><?xml version="1.0" encoding="utf-8"?>
<ds:datastoreItem xmlns:ds="http://schemas.openxmlformats.org/officeDocument/2006/customXml" ds:itemID="{BD12A606-D78C-40D2-97D5-D79DC5B1BB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abe6d7-25a4-4d79-978c-cf73bca38153"/>
    <ds:schemaRef ds:uri="9c1557f5-c8a8-4b5d-82c4-cd8e863665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1172</TotalTime>
  <Words>700</Words>
  <Application>Microsoft Office PowerPoint</Application>
  <PresentationFormat>A4 용지(210x297mm)</PresentationFormat>
  <Paragraphs>111</Paragraphs>
  <Slides>9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5" baseType="lpstr">
      <vt:lpstr>Helvetica Neue</vt:lpstr>
      <vt:lpstr>NanumGothic Bold</vt:lpstr>
      <vt:lpstr>나눔고딕</vt:lpstr>
      <vt:lpstr>맑은 고딕</vt:lpstr>
      <vt:lpstr>Arial</vt:lpstr>
      <vt:lpstr>Office 테마</vt:lpstr>
      <vt:lpstr>PowerPoint 프레젠테이션</vt:lpstr>
      <vt:lpstr>PowerPoint 프레젠테이션</vt:lpstr>
      <vt:lpstr>1. Overview of the Project</vt:lpstr>
      <vt:lpstr>1. Overview of the Project</vt:lpstr>
      <vt:lpstr>2. Contents and Outcomes of the Project</vt:lpstr>
      <vt:lpstr>3. Schedule of the Project </vt:lpstr>
      <vt:lpstr>3. Schedule of the Project 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Minkyung Kim</dc:creator>
  <cp:lastModifiedBy>이윤재 Yoonjae Lee 매니저 제로원인큐베이션팀</cp:lastModifiedBy>
  <cp:revision>44</cp:revision>
  <dcterms:modified xsi:type="dcterms:W3CDTF">2025-12-08T06:10:17Z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0x010100F3CC0CFA02DA294D978382717B36D977</vt:lpwstr>
  </property>
  <property fmtid="{D5CDD505-2E9C-101B-9397-08002B2CF9AE}" pid="3" name="MediaServiceImageTags">
    <vt:lpwstr/>
  </property>
  <property fmtid="{D5CDD505-2E9C-101B-9397-08002B2CF9AE}" pid="4" name="Order">
    <vt:r8>30968500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MSIP_Label_84883e49-c40c-4c70-af6e-4047d87bba49_Enabled">
    <vt:lpwstr>true</vt:lpwstr>
  </property>
  <property fmtid="{D5CDD505-2E9C-101B-9397-08002B2CF9AE}" pid="12" name="MSIP_Label_84883e49-c40c-4c70-af6e-4047d87bba49_SetDate">
    <vt:lpwstr>2024-12-23T00:48:03Z</vt:lpwstr>
  </property>
  <property fmtid="{D5CDD505-2E9C-101B-9397-08002B2CF9AE}" pid="13" name="MSIP_Label_84883e49-c40c-4c70-af6e-4047d87bba49_Method">
    <vt:lpwstr>Privileged</vt:lpwstr>
  </property>
  <property fmtid="{D5CDD505-2E9C-101B-9397-08002B2CF9AE}" pid="14" name="MSIP_Label_84883e49-c40c-4c70-af6e-4047d87bba49_Name">
    <vt:lpwstr>평문 (AnyUser)</vt:lpwstr>
  </property>
  <property fmtid="{D5CDD505-2E9C-101B-9397-08002B2CF9AE}" pid="15" name="MSIP_Label_84883e49-c40c-4c70-af6e-4047d87bba49_SiteId">
    <vt:lpwstr>f85ca5f1-aa23-4252-a83a-443d333b1fe7</vt:lpwstr>
  </property>
  <property fmtid="{D5CDD505-2E9C-101B-9397-08002B2CF9AE}" pid="16" name="MSIP_Label_84883e49-c40c-4c70-af6e-4047d87bba49_ActionId">
    <vt:lpwstr>2a58f70b-2ca0-49d6-8fb9-9a1527f591f8</vt:lpwstr>
  </property>
  <property fmtid="{D5CDD505-2E9C-101B-9397-08002B2CF9AE}" pid="17" name="MSIP_Label_84883e49-c40c-4c70-af6e-4047d87bba49_ContentBits">
    <vt:lpwstr>0</vt:lpwstr>
  </property>
</Properties>
</file>