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1pPr>
    <a:lvl2pPr marL="0" marR="0" indent="2286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2pPr>
    <a:lvl3pPr marL="0" marR="0" indent="4572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3pPr>
    <a:lvl4pPr marL="0" marR="0" indent="6858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4pPr>
    <a:lvl5pPr marL="0" marR="0" indent="9144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5pPr>
    <a:lvl6pPr marL="0" marR="0" indent="11430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6pPr>
    <a:lvl7pPr marL="0" marR="0" indent="13716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7pPr>
    <a:lvl8pPr marL="0" marR="0" indent="16002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8pPr>
    <a:lvl9pPr marL="0" marR="0" indent="18288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venir Next Medium"/>
          <a:ea typeface="Avenir Next Medium"/>
          <a:cs typeface="Avenir Next Medium"/>
        </a:font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1">
              <a:hueOff val="178262"/>
              <a:satOff val="-8651"/>
              <a:lumOff val="-7254"/>
              <a:alpha val="29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6">
              <a:alpha val="25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01D73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-239254"/>
              <a:lumOff val="-1399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EB9B">
              <a:alpha val="26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889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47882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>
              <a:alpha val="75000"/>
            </a:srgbClr>
          </a:solidFill>
        </a:fill>
      </a:tcStyle>
    </a:wholeTbl>
    <a:band2H>
      <a:tcTxStyle b="def" i="def"/>
      <a:tcStyle>
        <a:tcBdr/>
        <a:fill>
          <a:solidFill>
            <a:srgbClr val="686A6A">
              <a:alpha val="85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63500" cap="flat">
              <a:solidFill>
                <a:srgbClr val="222222"/>
              </a:solidFill>
              <a:prstDash val="solid"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86A6A">
              <a:alpha val="85000"/>
            </a:srgb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22222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635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4" name="Shape 16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 showMasterPhAnim="1">
  <p:cSld name="제목 및 부제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Apple SD 산돌고딕 Neo 일반체"/>
                <a:ea typeface="Apple SD 산돌고딕 Neo 일반체"/>
                <a:cs typeface="Apple SD 산돌고딕 Neo 일반체"/>
                <a:sym typeface="Apple SD 산돌고딕 Neo 일반체"/>
              </a:defRPr>
            </a:pPr>
          </a:p>
        </p:txBody>
      </p:sp>
      <p:sp>
        <p:nvSpPr>
          <p:cNvPr id="13" name="Shape 13"/>
          <p:cNvSpPr/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제목 텍스트</a:t>
            </a:r>
          </a:p>
        </p:txBody>
      </p:sp>
      <p:sp>
        <p:nvSpPr>
          <p:cNvPr id="14" name="Shape 14"/>
          <p:cNvSpPr/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5" name="Shape 15"/>
          <p:cNvSpPr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구분점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body" sz="quarter" idx="13"/>
          </p:nvPr>
        </p:nvSpPr>
        <p:spPr>
          <a:xfrm>
            <a:off x="406400" y="444499"/>
            <a:ext cx="11176000" cy="469901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텍스트</a:t>
            </a:r>
          </a:p>
        </p:txBody>
      </p:sp>
      <p:sp>
        <p:nvSpPr>
          <p:cNvPr id="103" name="Shape 10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04" name="Shape 10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사진 - 3장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type="pic" sz="half" idx="13"/>
          </p:nvPr>
        </p:nvSpPr>
        <p:spPr>
          <a:xfrm>
            <a:off x="6503154" y="0"/>
            <a:ext cx="6502401" cy="4864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2" name="Shape 112"/>
          <p:cNvSpPr/>
          <p:nvPr>
            <p:ph type="pic" sz="half" idx="14"/>
          </p:nvPr>
        </p:nvSpPr>
        <p:spPr>
          <a:xfrm>
            <a:off x="6502400" y="4902200"/>
            <a:ext cx="6502400" cy="4864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3" name="Shape 113"/>
          <p:cNvSpPr/>
          <p:nvPr>
            <p:ph type="pic" idx="15"/>
          </p:nvPr>
        </p:nvSpPr>
        <p:spPr>
          <a:xfrm>
            <a:off x="0" y="0"/>
            <a:ext cx="6468534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4" name="Shape 11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인용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/>
        </p:nvSpPr>
        <p:spPr>
          <a:xfrm>
            <a:off x="469900" y="2362200"/>
            <a:ext cx="12065000" cy="5229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24" y="0"/>
                </a:moveTo>
                <a:cubicBezTo>
                  <a:pt x="100" y="0"/>
                  <a:pt x="0" y="232"/>
                  <a:pt x="0" y="516"/>
                </a:cubicBezTo>
                <a:lnTo>
                  <a:pt x="0" y="18789"/>
                </a:lnTo>
                <a:cubicBezTo>
                  <a:pt x="0" y="19073"/>
                  <a:pt x="100" y="19305"/>
                  <a:pt x="224" y="19305"/>
                </a:cubicBezTo>
                <a:lnTo>
                  <a:pt x="17228" y="19305"/>
                </a:lnTo>
                <a:lnTo>
                  <a:pt x="17850" y="21600"/>
                </a:lnTo>
                <a:lnTo>
                  <a:pt x="18471" y="19305"/>
                </a:lnTo>
                <a:lnTo>
                  <a:pt x="21376" y="19305"/>
                </a:lnTo>
                <a:cubicBezTo>
                  <a:pt x="21500" y="19305"/>
                  <a:pt x="21600" y="19073"/>
                  <a:pt x="21600" y="18789"/>
                </a:cubicBezTo>
                <a:lnTo>
                  <a:pt x="21600" y="516"/>
                </a:lnTo>
                <a:cubicBezTo>
                  <a:pt x="21600" y="232"/>
                  <a:pt x="21500" y="0"/>
                  <a:pt x="21376" y="0"/>
                </a:cubicBezTo>
                <a:lnTo>
                  <a:pt x="224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</a:p>
        </p:txBody>
      </p:sp>
      <p:sp>
        <p:nvSpPr>
          <p:cNvPr id="122" name="Shape 122"/>
          <p:cNvSpPr/>
          <p:nvPr>
            <p:ph type="body" sz="half" idx="13"/>
          </p:nvPr>
        </p:nvSpPr>
        <p:spPr>
          <a:xfrm>
            <a:off x="889000" y="2908300"/>
            <a:ext cx="11226800" cy="2923537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z="94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여기에 인용을 입력하십시오.</a:t>
            </a:r>
          </a:p>
        </p:txBody>
      </p:sp>
      <p:sp>
        <p:nvSpPr>
          <p:cNvPr id="123" name="Shape 123"/>
          <p:cNvSpPr/>
          <p:nvPr>
            <p:ph type="body" sz="quarter" idx="14"/>
          </p:nvPr>
        </p:nvSpPr>
        <p:spPr>
          <a:xfrm>
            <a:off x="406400" y="7789333"/>
            <a:ext cx="12192000" cy="863604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60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Johnny Appleseed</a:t>
            </a:r>
          </a:p>
        </p:txBody>
      </p:sp>
      <p:sp>
        <p:nvSpPr>
          <p:cNvPr id="124" name="Shape 124"/>
          <p:cNvSpPr/>
          <p:nvPr>
            <p:ph type="body" sz="quarter" idx="15"/>
          </p:nvPr>
        </p:nvSpPr>
        <p:spPr>
          <a:xfrm>
            <a:off x="406400" y="444499"/>
            <a:ext cx="11176000" cy="469901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텍스트</a:t>
            </a:r>
          </a:p>
        </p:txBody>
      </p:sp>
      <p:sp>
        <p:nvSpPr>
          <p:cNvPr id="125" name="Shape 12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인용 대체">
    <p:bg>
      <p:bgPr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type="body" sz="quarter" idx="13"/>
          </p:nvPr>
        </p:nvSpPr>
        <p:spPr>
          <a:xfrm>
            <a:off x="5892800" y="2641600"/>
            <a:ext cx="6705600" cy="2923537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z="94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여기에 인용을 입력하십시오.</a:t>
            </a:r>
          </a:p>
        </p:txBody>
      </p:sp>
      <p:sp>
        <p:nvSpPr>
          <p:cNvPr id="133" name="Shape 133"/>
          <p:cNvSpPr/>
          <p:nvPr>
            <p:ph type="pic" idx="14"/>
          </p:nvPr>
        </p:nvSpPr>
        <p:spPr>
          <a:xfrm>
            <a:off x="0" y="0"/>
            <a:ext cx="5486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4" name="Shape 134"/>
          <p:cNvSpPr/>
          <p:nvPr>
            <p:ph type="body" sz="quarter" idx="15"/>
          </p:nvPr>
        </p:nvSpPr>
        <p:spPr>
          <a:xfrm>
            <a:off x="5892800" y="7789333"/>
            <a:ext cx="6705600" cy="863604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defTabSz="457200">
              <a:spcBef>
                <a:spcPts val="0"/>
              </a:spcBef>
              <a:buClrTx/>
              <a:buSzTx/>
              <a:buFontTx/>
              <a:buNone/>
              <a:defRPr sz="6000">
                <a:solidFill>
                  <a:srgbClr val="232323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Johnny Appleseed</a:t>
            </a:r>
          </a:p>
        </p:txBody>
      </p:sp>
      <p:sp>
        <p:nvSpPr>
          <p:cNvPr id="135" name="Shape 13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사진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3" name="Shape 14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비어 있음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빈 페이지 대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사진 - 수평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3" name="Shape 23"/>
          <p:cNvSpPr/>
          <p:nvPr>
            <p:ph type="body" sz="quarter" idx="14"/>
          </p:nvPr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</a:ln>
        </p:spPr>
        <p:txBody>
          <a:bodyPr anchor="ctr">
            <a:noAutofit/>
          </a:bodyPr>
          <a:lstStyle/>
          <a:p>
            <a:pPr marL="0" indent="0" defTabSz="457200">
              <a:spcBef>
                <a:spcPts val="0"/>
              </a:spcBef>
              <a:buClrTx/>
              <a:buSzTx/>
              <a:buFontTx/>
              <a:buNone/>
              <a:defRPr sz="1200">
                <a:solidFill>
                  <a:srgbClr val="000000"/>
                </a:solidFill>
                <a:latin typeface="Apple SD 산돌고딕 Neo 일반체"/>
                <a:ea typeface="Apple SD 산돌고딕 Neo 일반체"/>
                <a:cs typeface="Apple SD 산돌고딕 Neo 일반체"/>
                <a:sym typeface="Apple SD 산돌고딕 Neo 일반체"/>
              </a:defRPr>
            </a:pPr>
          </a:p>
        </p:txBody>
      </p:sp>
      <p:sp>
        <p:nvSpPr>
          <p:cNvPr id="24" name="Shape 24"/>
          <p:cNvSpPr/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제목 텍스트</a:t>
            </a:r>
          </a:p>
        </p:txBody>
      </p:sp>
      <p:sp>
        <p:nvSpPr>
          <p:cNvPr id="25" name="Shape 25"/>
          <p:cNvSpPr/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26" name="Shape 26"/>
          <p:cNvSpPr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제목 및 부제 대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Apple SD 산돌고딕 Neo 일반체"/>
                <a:ea typeface="Apple SD 산돌고딕 Neo 일반체"/>
                <a:cs typeface="Apple SD 산돌고딕 Neo 일반체"/>
                <a:sym typeface="Apple SD 산돌고딕 Neo 일반체"/>
              </a:defRPr>
            </a:pPr>
          </a:p>
        </p:txBody>
      </p:sp>
      <p:sp>
        <p:nvSpPr>
          <p:cNvPr id="34" name="Shape 34"/>
          <p:cNvSpPr/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제목 텍스트</a:t>
            </a:r>
          </a:p>
        </p:txBody>
      </p:sp>
      <p:sp>
        <p:nvSpPr>
          <p:cNvPr id="35" name="Shape 35"/>
          <p:cNvSpPr/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36" name="Shape 36"/>
          <p:cNvSpPr/>
          <p:nvPr>
            <p:ph type="sldNum" sz="quarter" idx="2"/>
          </p:nvPr>
        </p:nvSpPr>
        <p:spPr>
          <a:xfrm>
            <a:off x="12161859" y="4191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제목 - 가운데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title"/>
          </p:nvPr>
        </p:nvSpPr>
        <p:spPr>
          <a:xfrm>
            <a:off x="406400" y="4038600"/>
            <a:ext cx="12192000" cy="45212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제목 텍스트</a:t>
            </a:r>
          </a:p>
        </p:txBody>
      </p:sp>
      <p:sp>
        <p:nvSpPr>
          <p:cNvPr id="44" name="Shape 44"/>
          <p:cNvSpPr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사진 - 수직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/>
        </p:nvSpPr>
        <p:spPr>
          <a:xfrm flipV="1">
            <a:off x="5892800" y="6141012"/>
            <a:ext cx="6705600" cy="145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Apple SD 산돌고딕 Neo 일반체"/>
                <a:ea typeface="Apple SD 산돌고딕 Neo 일반체"/>
                <a:cs typeface="Apple SD 산돌고딕 Neo 일반체"/>
                <a:sym typeface="Apple SD 산돌고딕 Neo 일반체"/>
              </a:defRPr>
            </a:pPr>
          </a:p>
        </p:txBody>
      </p:sp>
      <p:sp>
        <p:nvSpPr>
          <p:cNvPr id="52" name="Shape 52"/>
          <p:cNvSpPr/>
          <p:nvPr>
            <p:ph type="pic" idx="13"/>
          </p:nvPr>
        </p:nvSpPr>
        <p:spPr>
          <a:xfrm>
            <a:off x="0" y="0"/>
            <a:ext cx="5486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53" name="Shape 53"/>
          <p:cNvSpPr/>
          <p:nvPr>
            <p:ph type="title"/>
          </p:nvPr>
        </p:nvSpPr>
        <p:spPr>
          <a:xfrm>
            <a:off x="5892800" y="6426200"/>
            <a:ext cx="67056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제목 텍스트</a:t>
            </a:r>
          </a:p>
        </p:txBody>
      </p:sp>
      <p:sp>
        <p:nvSpPr>
          <p:cNvPr id="54" name="Shape 54"/>
          <p:cNvSpPr/>
          <p:nvPr>
            <p:ph type="body" sz="quarter" idx="1"/>
          </p:nvPr>
        </p:nvSpPr>
        <p:spPr>
          <a:xfrm>
            <a:off x="5892800" y="4267200"/>
            <a:ext cx="67056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55" name="Shape 55"/>
          <p:cNvSpPr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제목 - 상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type="body" sz="quarter" idx="13"/>
          </p:nvPr>
        </p:nvSpPr>
        <p:spPr>
          <a:xfrm>
            <a:off x="406400" y="444499"/>
            <a:ext cx="11176000" cy="469901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텍스트</a:t>
            </a:r>
          </a:p>
        </p:txBody>
      </p:sp>
      <p:sp>
        <p:nvSpPr>
          <p:cNvPr id="63" name="Shape 6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제목 텍스트</a:t>
            </a:r>
          </a:p>
        </p:txBody>
      </p:sp>
      <p:sp>
        <p:nvSpPr>
          <p:cNvPr id="64" name="Shape 6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제목 및 구분점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type="body" sz="quarter" idx="13"/>
          </p:nvPr>
        </p:nvSpPr>
        <p:spPr>
          <a:xfrm>
            <a:off x="406400" y="444499"/>
            <a:ext cx="11176000" cy="469901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텍스트</a:t>
            </a:r>
          </a:p>
        </p:txBody>
      </p:sp>
      <p:sp>
        <p:nvSpPr>
          <p:cNvPr id="72" name="Shape 7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제목 텍스트</a:t>
            </a:r>
          </a:p>
        </p:txBody>
      </p:sp>
      <p:sp>
        <p:nvSpPr>
          <p:cNvPr id="73" name="Shape 7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74" name="Shape 7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제목 및 구분점 대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type="body" sz="quarter" idx="13"/>
          </p:nvPr>
        </p:nvSpPr>
        <p:spPr>
          <a:xfrm>
            <a:off x="406400" y="444499"/>
            <a:ext cx="11176000" cy="469901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텍스트</a:t>
            </a:r>
          </a:p>
        </p:txBody>
      </p:sp>
      <p:sp>
        <p:nvSpPr>
          <p:cNvPr id="82" name="Shape 8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제목 텍스트</a:t>
            </a:r>
          </a:p>
        </p:txBody>
      </p:sp>
      <p:sp>
        <p:nvSpPr>
          <p:cNvPr id="83" name="Shape 8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84" name="Shape 8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제목, 구분점 및 사진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body" sz="quarter" idx="13"/>
          </p:nvPr>
        </p:nvSpPr>
        <p:spPr>
          <a:xfrm>
            <a:off x="406400" y="444499"/>
            <a:ext cx="11176000" cy="469901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텍스트</a:t>
            </a:r>
          </a:p>
        </p:txBody>
      </p:sp>
      <p:sp>
        <p:nvSpPr>
          <p:cNvPr id="92" name="Shape 92"/>
          <p:cNvSpPr/>
          <p:nvPr>
            <p:ph type="pic" sz="half" idx="14"/>
          </p:nvPr>
        </p:nvSpPr>
        <p:spPr>
          <a:xfrm>
            <a:off x="7112000" y="1536700"/>
            <a:ext cx="5486400" cy="7797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3" name="Shape 93"/>
          <p:cNvSpPr/>
          <p:nvPr>
            <p:ph type="title"/>
          </p:nvPr>
        </p:nvSpPr>
        <p:spPr>
          <a:xfrm>
            <a:off x="406400" y="1536700"/>
            <a:ext cx="6299200" cy="723900"/>
          </a:xfrm>
          <a:prstGeom prst="rect">
            <a:avLst/>
          </a:prstGeom>
        </p:spPr>
        <p:txBody>
          <a:bodyPr/>
          <a:lstStyle/>
          <a:p>
            <a:pPr/>
            <a:r>
              <a:t>제목 텍스트</a:t>
            </a:r>
          </a:p>
        </p:txBody>
      </p:sp>
      <p:sp>
        <p:nvSpPr>
          <p:cNvPr id="94" name="Shape 94"/>
          <p:cNvSpPr/>
          <p:nvPr>
            <p:ph type="body" sz="half" idx="1"/>
          </p:nvPr>
        </p:nvSpPr>
        <p:spPr>
          <a:xfrm>
            <a:off x="406400" y="2743200"/>
            <a:ext cx="6299200" cy="610870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  <a:defRPr sz="2800"/>
            </a:lvl1pPr>
            <a:lvl2pPr>
              <a:buClr>
                <a:schemeClr val="accent1"/>
              </a:buClr>
              <a:buChar char="▸"/>
              <a:defRPr sz="2800"/>
            </a:lvl2pPr>
            <a:lvl3pPr>
              <a:buClr>
                <a:schemeClr val="accent1"/>
              </a:buClr>
              <a:buChar char="▸"/>
              <a:defRPr sz="2800"/>
            </a:lvl3pPr>
            <a:lvl4pPr>
              <a:buClr>
                <a:schemeClr val="accent1"/>
              </a:buClr>
              <a:buChar char="▸"/>
              <a:defRPr sz="2800"/>
            </a:lvl4pPr>
            <a:lvl5pPr>
              <a:buClr>
                <a:schemeClr val="accent1"/>
              </a:buClr>
              <a:buChar char="▸"/>
              <a:defRPr sz="2800"/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 flipV="1">
            <a:off x="406400" y="993160"/>
            <a:ext cx="12192000" cy="263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Apple SD 산돌고딕 Neo 일반체"/>
                <a:ea typeface="Apple SD 산돌고딕 Neo 일반체"/>
                <a:cs typeface="Apple SD 산돌고딕 Neo 일반체"/>
                <a:sym typeface="Apple SD 산돌고딕 Neo 일반체"/>
              </a:defRPr>
            </a:pPr>
          </a:p>
        </p:txBody>
      </p:sp>
      <p:sp>
        <p:nvSpPr>
          <p:cNvPr id="3" name="Shape 3"/>
          <p:cNvSpPr/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제목 텍스트</a:t>
            </a:r>
          </a:p>
        </p:txBody>
      </p:sp>
      <p:sp>
        <p:nvSpPr>
          <p:cNvPr id="4" name="Shape 4"/>
          <p:cNvSpPr/>
          <p:nvPr>
            <p:ph type="body" idx="1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5" name="Shape 5"/>
          <p:cNvSpPr/>
          <p:nvPr>
            <p:ph type="sldNum" sz="quarter" idx="2"/>
          </p:nvPr>
        </p:nvSpPr>
        <p:spPr>
          <a:xfrm>
            <a:off x="12186622" y="431800"/>
            <a:ext cx="406897" cy="4572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ransition xmlns:p14="http://schemas.microsoft.com/office/powerpoint/2010/main" spd="med" advClick="1"/>
  <p:txStyles>
    <p:titleStyle>
      <a:lvl1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1pPr>
      <a:lvl2pPr marL="0" marR="0" indent="228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2pPr>
      <a:lvl3pPr marL="0" marR="0" indent="457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3pPr>
      <a:lvl4pPr marL="0" marR="0" indent="685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4pPr>
      <a:lvl5pPr marL="0" marR="0" indent="9144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5pPr>
      <a:lvl6pPr marL="0" marR="0" indent="11430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6pPr>
      <a:lvl7pPr marL="0" marR="0" indent="1371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7pPr>
      <a:lvl8pPr marL="0" marR="0" indent="1600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8pPr>
      <a:lvl9pPr marL="0" marR="0" indent="1828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9pPr>
    </p:titleStyle>
    <p:bodyStyle>
      <a:lvl1pPr marL="444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1pPr>
      <a:lvl2pPr marL="889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2pPr>
      <a:lvl3pPr marL="1333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3pPr>
      <a:lvl4pPr marL="1778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4pPr>
      <a:lvl5pPr marL="2222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5pPr>
      <a:lvl6pPr marL="2667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6pPr>
      <a:lvl7pPr marL="3111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7pPr>
      <a:lvl8pPr marL="3556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8pPr>
      <a:lvl9pPr marL="4000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9pPr>
    </p:bodyStyle>
    <p:otherStyle>
      <a:lvl1pPr marL="0" marR="0" indent="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1pPr>
      <a:lvl2pPr marL="0" marR="0" indent="228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2pPr>
      <a:lvl3pPr marL="0" marR="0" indent="457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3pPr>
      <a:lvl4pPr marL="0" marR="0" indent="685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4pPr>
      <a:lvl5pPr marL="0" marR="0" indent="9144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5pPr>
      <a:lvl6pPr marL="0" marR="0" indent="11430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6pPr>
      <a:lvl7pPr marL="0" marR="0" indent="1371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7pPr>
      <a:lvl8pPr marL="0" marR="0" indent="1600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8pPr>
      <a:lvl9pPr marL="0" marR="0" indent="1828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hyperlink" Target="http://sooband.com/" TargetMode="External"/><Relationship Id="rId3" Type="http://schemas.openxmlformats.org/officeDocument/2006/relationships/hyperlink" Target="http://parkdaehyeon.com/" TargetMode="Externa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/>
          <p:nvPr>
            <p:ph type="ctrTitle"/>
          </p:nvPr>
        </p:nvSpPr>
        <p:spPr>
          <a:xfrm>
            <a:off x="406400" y="3524250"/>
            <a:ext cx="12192001" cy="2705101"/>
          </a:xfrm>
          <a:prstGeom prst="rect">
            <a:avLst/>
          </a:prstGeom>
        </p:spPr>
        <p:txBody>
          <a:bodyPr/>
          <a:lstStyle/>
          <a:p>
            <a:pPr/>
            <a:r>
              <a:t>음악 수업 안내</a:t>
            </a:r>
          </a:p>
        </p:txBody>
      </p:sp>
      <p:sp>
        <p:nvSpPr>
          <p:cNvPr id="167" name="Shape 167"/>
          <p:cNvSpPr/>
          <p:nvPr>
            <p:ph type="subTitle" sz="quarter" idx="1"/>
          </p:nvPr>
        </p:nvSpPr>
        <p:spPr>
          <a:xfrm>
            <a:off x="406400" y="1800400"/>
            <a:ext cx="12192001" cy="1803401"/>
          </a:xfrm>
          <a:prstGeom prst="rect">
            <a:avLst/>
          </a:prstGeom>
        </p:spPr>
        <p:txBody>
          <a:bodyPr/>
          <a:lstStyle/>
          <a:p>
            <a:pPr/>
            <a:r>
              <a:t>호암초등학교 박대현 선생님의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type="title"/>
          </p:nvPr>
        </p:nvSpPr>
        <p:spPr>
          <a:xfrm>
            <a:off x="406400" y="1292889"/>
            <a:ext cx="12192000" cy="967711"/>
          </a:xfrm>
          <a:prstGeom prst="rect">
            <a:avLst/>
          </a:prstGeom>
        </p:spPr>
        <p:txBody>
          <a:bodyPr/>
          <a:lstStyle>
            <a:lvl1pPr defTabSz="490727">
              <a:spcBef>
                <a:spcPts val="2300"/>
              </a:spcBef>
              <a:defRPr sz="5712"/>
            </a:lvl1pPr>
          </a:lstStyle>
          <a:p>
            <a:pPr/>
            <a:r>
              <a:t>음악실 규칙</a:t>
            </a:r>
          </a:p>
        </p:txBody>
      </p:sp>
      <p:sp>
        <p:nvSpPr>
          <p:cNvPr id="170" name="Shape 170"/>
          <p:cNvSpPr/>
          <p:nvPr>
            <p:ph type="body" idx="1"/>
          </p:nvPr>
        </p:nvSpPr>
        <p:spPr>
          <a:xfrm>
            <a:off x="406400" y="2743200"/>
            <a:ext cx="12192000" cy="6459523"/>
          </a:xfrm>
          <a:prstGeom prst="rect">
            <a:avLst/>
          </a:prstGeom>
        </p:spPr>
        <p:txBody>
          <a:bodyPr/>
          <a:lstStyle/>
          <a:p>
            <a:pPr marL="386714" indent="-386714" defTabSz="508254">
              <a:spcBef>
                <a:spcPts val="2400"/>
              </a:spcBef>
              <a:defRPr sz="3915">
                <a:solidFill>
                  <a:srgbClr val="E8EEF0"/>
                </a:solidFill>
              </a:defRPr>
            </a:pPr>
            <a:r>
              <a:t>자리는 번호 고정 (한 달에 한 번 가장 앞 줄이 가장 뒤로 이동)</a:t>
            </a:r>
          </a:p>
          <a:p>
            <a:pPr marL="386714" indent="-386714" defTabSz="508254">
              <a:spcBef>
                <a:spcPts val="2400"/>
              </a:spcBef>
              <a:defRPr sz="3915">
                <a:solidFill>
                  <a:srgbClr val="E8EEF0"/>
                </a:solidFill>
              </a:defRPr>
            </a:pPr>
            <a:r>
              <a:t>악기방 출입금지</a:t>
            </a:r>
          </a:p>
          <a:p>
            <a:pPr marL="386714" indent="-386714" defTabSz="508254">
              <a:spcBef>
                <a:spcPts val="2400"/>
              </a:spcBef>
              <a:defRPr sz="3915">
                <a:solidFill>
                  <a:srgbClr val="E8EEF0"/>
                </a:solidFill>
              </a:defRPr>
            </a:pPr>
            <a:r>
              <a:t>준비할 것 (악보집, 필기구) *책 필요 없음</a:t>
            </a:r>
          </a:p>
          <a:p>
            <a:pPr marL="386714" indent="-386714" defTabSz="508254">
              <a:spcBef>
                <a:spcPts val="2400"/>
              </a:spcBef>
              <a:defRPr sz="3915">
                <a:solidFill>
                  <a:srgbClr val="E8EEF0"/>
                </a:solidFill>
              </a:defRPr>
            </a:pPr>
            <a:r>
              <a:t>쉬는 시간 시작 5분 후 음악실 입장</a:t>
            </a:r>
          </a:p>
          <a:p>
            <a:pPr marL="386714" indent="-386714" defTabSz="508254">
              <a:spcBef>
                <a:spcPts val="2400"/>
              </a:spcBef>
              <a:defRPr sz="3915">
                <a:solidFill>
                  <a:srgbClr val="E8EEF0"/>
                </a:solidFill>
              </a:defRPr>
            </a:pPr>
            <a:r>
              <a:t>1-2-3 경고시 5분간 성찰의자</a:t>
            </a:r>
          </a:p>
          <a:p>
            <a:pPr marL="386714" indent="-386714" defTabSz="508254">
              <a:spcBef>
                <a:spcPts val="2400"/>
              </a:spcBef>
              <a:defRPr sz="3915">
                <a:solidFill>
                  <a:srgbClr val="E8EEF0"/>
                </a:solidFill>
              </a:defRPr>
            </a:pPr>
            <a:r>
              <a:t>즐거운 마음으로 </a:t>
            </a:r>
            <a:r>
              <a:rPr sz="4785">
                <a:solidFill>
                  <a:srgbClr val="F0EB25"/>
                </a:solidFill>
              </a:rPr>
              <a:t>하지만 예의는 갖추어서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스크린샷 2017-03-02 오후 11.49.09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8851" y="-36204"/>
            <a:ext cx="11007098" cy="982600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/>
          <p:nvPr/>
        </p:nvSpPr>
        <p:spPr>
          <a:xfrm>
            <a:off x="2236913" y="3157156"/>
            <a:ext cx="5118749" cy="81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100" u="sng">
                <a:solidFill>
                  <a:schemeClr val="accent1"/>
                </a:solidFill>
                <a:hlinkClick r:id="rId2" invalidUrl="" action="" tgtFrame="" tooltip="" history="1" highlightClick="0" endSnd="0"/>
              </a:defRPr>
            </a:lvl1pPr>
          </a:lstStyle>
          <a:p>
            <a:pPr>
              <a:defRPr u="none">
                <a:solidFill>
                  <a:srgbClr val="838787"/>
                </a:solidFill>
              </a:defRPr>
            </a:pPr>
            <a:r>
              <a:rPr u="sng">
                <a:solidFill>
                  <a:schemeClr val="accent1"/>
                </a:solidFill>
                <a:hlinkClick r:id="rId2" invalidUrl="" action="" tgtFrame="" tooltip="" history="1" highlightClick="0" endSnd="0"/>
              </a:rPr>
              <a:t>http://sooband.com/</a:t>
            </a:r>
          </a:p>
        </p:txBody>
      </p:sp>
      <p:sp>
        <p:nvSpPr>
          <p:cNvPr id="175" name="Shape 175"/>
          <p:cNvSpPr/>
          <p:nvPr/>
        </p:nvSpPr>
        <p:spPr>
          <a:xfrm>
            <a:off x="2196684" y="5098591"/>
            <a:ext cx="6477255" cy="81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100" u="sng">
                <a:solidFill>
                  <a:schemeClr val="accent1"/>
                </a:solidFill>
                <a:hlinkClick r:id="rId3" invalidUrl="" action="" tgtFrame="" tooltip="" history="1" highlightClick="0" endSnd="0"/>
              </a:defRPr>
            </a:lvl1pPr>
          </a:lstStyle>
          <a:p>
            <a:pPr>
              <a:defRPr u="none">
                <a:solidFill>
                  <a:srgbClr val="838787"/>
                </a:solidFill>
              </a:defRPr>
            </a:pPr>
            <a:r>
              <a:rPr u="sng">
                <a:solidFill>
                  <a:schemeClr val="accent1"/>
                </a:solidFill>
                <a:hlinkClick r:id="rId3" invalidUrl="" action="" tgtFrame="" tooltip="" history="1" highlightClick="0" endSnd="0"/>
              </a:rPr>
              <a:t>http://parkdaehyeon.com/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478015" y="530548"/>
            <a:ext cx="12048770" cy="901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ts val="7200"/>
              </a:lnSpc>
              <a:spcBef>
                <a:spcPts val="0"/>
              </a:spcBef>
              <a:defRPr sz="4900">
                <a:solidFill>
                  <a:schemeClr val="accent3">
                    <a:hueOff val="-1187647"/>
                    <a:satOff val="22407"/>
                    <a:lumOff val="18627"/>
                  </a:schemeClr>
                </a:solidFill>
                <a:latin typeface="청소년서체"/>
                <a:ea typeface="청소년서체"/>
                <a:cs typeface="청소년서체"/>
                <a:sym typeface="청소년서체"/>
              </a:defRPr>
            </a:pPr>
            <a:r>
              <a:t>음악수업 설문조사</a:t>
            </a:r>
          </a:p>
          <a:p>
            <a:pPr defTabSz="457200">
              <a:lnSpc>
                <a:spcPts val="7200"/>
              </a:lnSpc>
              <a:spcBef>
                <a:spcPts val="0"/>
              </a:spcBef>
              <a:defRPr sz="4900">
                <a:solidFill>
                  <a:schemeClr val="accent3">
                    <a:hueOff val="-1187647"/>
                    <a:satOff val="22407"/>
                    <a:lumOff val="18627"/>
                  </a:schemeClr>
                </a:solidFill>
                <a:latin typeface="청소년서체"/>
                <a:ea typeface="청소년서체"/>
                <a:cs typeface="청소년서체"/>
                <a:sym typeface="청소년서체"/>
              </a:defRPr>
            </a:pPr>
          </a:p>
          <a:p>
            <a:pPr defTabSz="457200">
              <a:lnSpc>
                <a:spcPts val="7200"/>
              </a:lnSpc>
              <a:spcBef>
                <a:spcPts val="0"/>
              </a:spcBef>
              <a:defRPr sz="4900">
                <a:solidFill>
                  <a:schemeClr val="accent3">
                    <a:hueOff val="-1187647"/>
                    <a:satOff val="22407"/>
                    <a:lumOff val="18627"/>
                  </a:schemeClr>
                </a:solidFill>
                <a:latin typeface="청소년서체"/>
                <a:ea typeface="청소년서체"/>
                <a:cs typeface="청소년서체"/>
                <a:sym typeface="청소년서체"/>
              </a:defRPr>
            </a:pPr>
            <a:r>
              <a:t>1. 지금까지 음악 수업은 어땠나요? </a:t>
            </a:r>
          </a:p>
          <a:p>
            <a:pPr defTabSz="457200">
              <a:lnSpc>
                <a:spcPts val="7200"/>
              </a:lnSpc>
              <a:spcBef>
                <a:spcPts val="0"/>
              </a:spcBef>
              <a:defRPr sz="4900">
                <a:solidFill>
                  <a:schemeClr val="accent3">
                    <a:hueOff val="-1187647"/>
                    <a:satOff val="22407"/>
                    <a:lumOff val="18627"/>
                  </a:schemeClr>
                </a:solidFill>
                <a:latin typeface="청소년서체"/>
                <a:ea typeface="청소년서체"/>
                <a:cs typeface="청소년서체"/>
                <a:sym typeface="청소년서체"/>
              </a:defRPr>
            </a:pPr>
            <a:r>
              <a:t>2. 지금까지의 음악수업에서 좋았던 점은? </a:t>
            </a:r>
          </a:p>
          <a:p>
            <a:pPr defTabSz="457200">
              <a:lnSpc>
                <a:spcPts val="7200"/>
              </a:lnSpc>
              <a:spcBef>
                <a:spcPts val="0"/>
              </a:spcBef>
              <a:defRPr sz="4900">
                <a:solidFill>
                  <a:schemeClr val="accent3">
                    <a:hueOff val="-1187647"/>
                    <a:satOff val="22407"/>
                    <a:lumOff val="18627"/>
                  </a:schemeClr>
                </a:solidFill>
                <a:latin typeface="청소년서체"/>
                <a:ea typeface="청소년서체"/>
                <a:cs typeface="청소년서체"/>
                <a:sym typeface="청소년서체"/>
              </a:defRPr>
            </a:pPr>
            <a:r>
              <a:t>3. 지금까지의 음악수업에서 아쉬웠던 점은? </a:t>
            </a:r>
          </a:p>
          <a:p>
            <a:pPr defTabSz="457200">
              <a:lnSpc>
                <a:spcPts val="7200"/>
              </a:lnSpc>
              <a:spcBef>
                <a:spcPts val="0"/>
              </a:spcBef>
              <a:defRPr sz="4900">
                <a:solidFill>
                  <a:schemeClr val="accent3">
                    <a:hueOff val="-1187647"/>
                    <a:satOff val="22407"/>
                    <a:lumOff val="18627"/>
                  </a:schemeClr>
                </a:solidFill>
                <a:latin typeface="청소년서체"/>
                <a:ea typeface="청소년서체"/>
                <a:cs typeface="청소년서체"/>
                <a:sym typeface="청소년서체"/>
              </a:defRPr>
            </a:pPr>
            <a:r>
              <a:t>4. 음악 수업 하면 떠오르는 것 </a:t>
            </a:r>
          </a:p>
          <a:p>
            <a:pPr defTabSz="457200">
              <a:lnSpc>
                <a:spcPts val="7200"/>
              </a:lnSpc>
              <a:spcBef>
                <a:spcPts val="0"/>
              </a:spcBef>
              <a:defRPr sz="4900">
                <a:solidFill>
                  <a:schemeClr val="accent3">
                    <a:hueOff val="-1187647"/>
                    <a:satOff val="22407"/>
                    <a:lumOff val="18627"/>
                  </a:schemeClr>
                </a:solidFill>
                <a:latin typeface="청소년서체"/>
                <a:ea typeface="청소년서체"/>
                <a:cs typeface="청소년서체"/>
                <a:sym typeface="청소년서체"/>
              </a:defRPr>
            </a:pPr>
            <a:r>
              <a:t>5. 좋아하는 가수와 노래 (많이 적어도 됩니다.)</a:t>
            </a:r>
          </a:p>
          <a:p>
            <a:pPr defTabSz="457200">
              <a:lnSpc>
                <a:spcPts val="7200"/>
              </a:lnSpc>
              <a:spcBef>
                <a:spcPts val="0"/>
              </a:spcBef>
              <a:defRPr sz="4900">
                <a:solidFill>
                  <a:schemeClr val="accent3">
                    <a:hueOff val="-1187647"/>
                    <a:satOff val="22407"/>
                    <a:lumOff val="18627"/>
                  </a:schemeClr>
                </a:solidFill>
                <a:latin typeface="청소년서체"/>
                <a:ea typeface="청소년서체"/>
                <a:cs typeface="청소년서체"/>
                <a:sym typeface="청소년서체"/>
              </a:defRPr>
            </a:pPr>
            <a:r>
              <a:t>6. 음악 수업 시간에 배우고 싶은 것 </a:t>
            </a:r>
          </a:p>
          <a:p>
            <a:pPr defTabSz="457200">
              <a:lnSpc>
                <a:spcPts val="7200"/>
              </a:lnSpc>
              <a:spcBef>
                <a:spcPts val="0"/>
              </a:spcBef>
              <a:defRPr sz="4900">
                <a:solidFill>
                  <a:schemeClr val="accent3">
                    <a:hueOff val="-1187647"/>
                    <a:satOff val="22407"/>
                    <a:lumOff val="18627"/>
                  </a:schemeClr>
                </a:solidFill>
                <a:latin typeface="청소년서체"/>
                <a:ea typeface="청소년서체"/>
                <a:cs typeface="청소년서체"/>
                <a:sym typeface="청소년서체"/>
              </a:defRPr>
            </a:pPr>
            <a:r>
              <a:t>(음악과 관련한 것이면 무엇이든지 OK)</a:t>
            </a:r>
          </a:p>
          <a:p>
            <a:pPr defTabSz="457200">
              <a:lnSpc>
                <a:spcPts val="7200"/>
              </a:lnSpc>
              <a:spcBef>
                <a:spcPts val="0"/>
              </a:spcBef>
              <a:defRPr sz="4900">
                <a:solidFill>
                  <a:schemeClr val="accent3">
                    <a:hueOff val="-1187647"/>
                    <a:satOff val="22407"/>
                    <a:lumOff val="18627"/>
                  </a:schemeClr>
                </a:solidFill>
                <a:latin typeface="청소년서체"/>
                <a:ea typeface="청소년서체"/>
                <a:cs typeface="청소년서체"/>
                <a:sym typeface="청소년서체"/>
              </a:defRPr>
            </a:pPr>
            <a:r>
              <a:t>7. 다룰 수 있는 악기, 배우고 싶은 악기</a:t>
            </a:r>
          </a:p>
          <a:p>
            <a:pPr defTabSz="457200">
              <a:lnSpc>
                <a:spcPts val="7200"/>
              </a:lnSpc>
              <a:spcBef>
                <a:spcPts val="0"/>
              </a:spcBef>
              <a:defRPr sz="4900">
                <a:solidFill>
                  <a:schemeClr val="accent3">
                    <a:hueOff val="-1187647"/>
                    <a:satOff val="22407"/>
                    <a:lumOff val="18627"/>
                  </a:schemeClr>
                </a:solidFill>
                <a:latin typeface="청소년서체"/>
                <a:ea typeface="청소년서체"/>
                <a:cs typeface="청소년서체"/>
                <a:sym typeface="청소년서체"/>
              </a:defRPr>
            </a:pPr>
            <a:r>
              <a:t>8. 박대현 선생님을 보고 느낀 점 </a:t>
            </a:r>
          </a:p>
          <a:p>
            <a:pPr defTabSz="457200">
              <a:lnSpc>
                <a:spcPts val="7200"/>
              </a:lnSpc>
              <a:spcBef>
                <a:spcPts val="0"/>
              </a:spcBef>
              <a:defRPr sz="4900">
                <a:solidFill>
                  <a:schemeClr val="accent3">
                    <a:hueOff val="-1187647"/>
                    <a:satOff val="22407"/>
                    <a:lumOff val="18627"/>
                  </a:schemeClr>
                </a:solidFill>
                <a:latin typeface="청소년서체"/>
                <a:ea typeface="청소년서체"/>
                <a:cs typeface="청소년서체"/>
                <a:sym typeface="청소년서체"/>
              </a:defRPr>
            </a:pPr>
            <a:r>
              <a:t>10. 박대현 선생님에게 하고 싶은 말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/>
          <p:nvPr>
            <p:ph type="title"/>
          </p:nvPr>
        </p:nvSpPr>
        <p:spPr>
          <a:xfrm>
            <a:off x="406400" y="1292889"/>
            <a:ext cx="12192000" cy="967711"/>
          </a:xfrm>
          <a:prstGeom prst="rect">
            <a:avLst/>
          </a:prstGeom>
        </p:spPr>
        <p:txBody>
          <a:bodyPr/>
          <a:lstStyle>
            <a:lvl1pPr defTabSz="490727">
              <a:spcBef>
                <a:spcPts val="2300"/>
              </a:spcBef>
              <a:defRPr sz="5712"/>
            </a:lvl1pPr>
          </a:lstStyle>
          <a:p>
            <a:pPr/>
            <a:r>
              <a:t>음악실 규칙 한 번 더</a:t>
            </a:r>
          </a:p>
        </p:txBody>
      </p:sp>
      <p:sp>
        <p:nvSpPr>
          <p:cNvPr id="180" name="Shape 180"/>
          <p:cNvSpPr/>
          <p:nvPr>
            <p:ph type="body" idx="1"/>
          </p:nvPr>
        </p:nvSpPr>
        <p:spPr>
          <a:xfrm>
            <a:off x="406400" y="2743200"/>
            <a:ext cx="12192000" cy="6459523"/>
          </a:xfrm>
          <a:prstGeom prst="rect">
            <a:avLst/>
          </a:prstGeom>
        </p:spPr>
        <p:txBody>
          <a:bodyPr/>
          <a:lstStyle/>
          <a:p>
            <a:pPr marL="444499" indent="-444499">
              <a:defRPr sz="4500">
                <a:solidFill>
                  <a:srgbClr val="E8EEF0"/>
                </a:solidFill>
              </a:defRPr>
            </a:pPr>
            <a:r>
              <a:t>자리는</a:t>
            </a:r>
          </a:p>
          <a:p>
            <a:pPr marL="444499" indent="-444499">
              <a:defRPr sz="4500">
                <a:solidFill>
                  <a:srgbClr val="E8EEF0"/>
                </a:solidFill>
              </a:defRPr>
            </a:pPr>
            <a:r>
              <a:rPr>
                <a:solidFill>
                  <a:srgbClr val="F4FCFF"/>
                </a:solidFill>
              </a:rPr>
              <a:t>악기방</a:t>
            </a:r>
          </a:p>
          <a:p>
            <a:pPr marL="444499" indent="-444499">
              <a:defRPr sz="4500">
                <a:solidFill>
                  <a:srgbClr val="E8EEF0"/>
                </a:solidFill>
              </a:defRPr>
            </a:pPr>
            <a:r>
              <a:t>준비할 것 </a:t>
            </a:r>
          </a:p>
          <a:p>
            <a:pPr marL="444499" indent="-444499">
              <a:defRPr sz="4500">
                <a:solidFill>
                  <a:srgbClr val="E8EEF0"/>
                </a:solidFill>
              </a:defRPr>
            </a:pPr>
            <a:r>
              <a:t>쉬는 시간 시작</a:t>
            </a:r>
          </a:p>
          <a:p>
            <a:pPr marL="444499" indent="-444499">
              <a:defRPr sz="4500">
                <a:solidFill>
                  <a:srgbClr val="E8EEF0"/>
                </a:solidFill>
              </a:defRPr>
            </a:pPr>
            <a:r>
              <a:t>1-2-3 경고시</a:t>
            </a:r>
          </a:p>
          <a:p>
            <a:pPr marL="444499" indent="-444499">
              <a:defRPr sz="4500">
                <a:solidFill>
                  <a:srgbClr val="E8EEF0"/>
                </a:solidFill>
              </a:defRPr>
            </a:pPr>
            <a:r>
              <a:t>즐거운 마음으로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/>
          <p:nvPr>
            <p:ph type="title"/>
          </p:nvPr>
        </p:nvSpPr>
        <p:spPr>
          <a:xfrm>
            <a:off x="406400" y="1292889"/>
            <a:ext cx="12192000" cy="967711"/>
          </a:xfrm>
          <a:prstGeom prst="rect">
            <a:avLst/>
          </a:prstGeom>
        </p:spPr>
        <p:txBody>
          <a:bodyPr/>
          <a:lstStyle>
            <a:lvl1pPr defTabSz="490727">
              <a:spcBef>
                <a:spcPts val="2300"/>
              </a:spcBef>
              <a:defRPr sz="5712"/>
            </a:lvl1pPr>
          </a:lstStyle>
          <a:p>
            <a:pPr/>
            <a:r>
              <a:t>음악실 규칙</a:t>
            </a:r>
          </a:p>
        </p:txBody>
      </p:sp>
      <p:sp>
        <p:nvSpPr>
          <p:cNvPr id="183" name="Shape 183"/>
          <p:cNvSpPr/>
          <p:nvPr>
            <p:ph type="body" idx="1"/>
          </p:nvPr>
        </p:nvSpPr>
        <p:spPr>
          <a:xfrm>
            <a:off x="406400" y="2743200"/>
            <a:ext cx="12192000" cy="6459523"/>
          </a:xfrm>
          <a:prstGeom prst="rect">
            <a:avLst/>
          </a:prstGeom>
        </p:spPr>
        <p:txBody>
          <a:bodyPr/>
          <a:lstStyle/>
          <a:p>
            <a:pPr marL="386714" indent="-386714" defTabSz="508254">
              <a:spcBef>
                <a:spcPts val="2400"/>
              </a:spcBef>
              <a:defRPr sz="3915">
                <a:solidFill>
                  <a:srgbClr val="E8EEF0"/>
                </a:solidFill>
              </a:defRPr>
            </a:pPr>
            <a:r>
              <a:t>자리는 번호 고정 (한 달에 한 번 가장 앞 줄이 가장 뒤로 이동)</a:t>
            </a:r>
          </a:p>
          <a:p>
            <a:pPr marL="386714" indent="-386714" defTabSz="508254">
              <a:spcBef>
                <a:spcPts val="2400"/>
              </a:spcBef>
              <a:defRPr sz="3915">
                <a:solidFill>
                  <a:srgbClr val="E8EEF0"/>
                </a:solidFill>
              </a:defRPr>
            </a:pPr>
            <a:r>
              <a:t>악기방 출입금지</a:t>
            </a:r>
          </a:p>
          <a:p>
            <a:pPr marL="386714" indent="-386714" defTabSz="508254">
              <a:spcBef>
                <a:spcPts val="2400"/>
              </a:spcBef>
              <a:defRPr sz="3915">
                <a:solidFill>
                  <a:srgbClr val="E8EEF0"/>
                </a:solidFill>
              </a:defRPr>
            </a:pPr>
            <a:r>
              <a:t>준비할 것 (악보집, 필기구) *책 필요 없음</a:t>
            </a:r>
          </a:p>
          <a:p>
            <a:pPr marL="386714" indent="-386714" defTabSz="508254">
              <a:spcBef>
                <a:spcPts val="2400"/>
              </a:spcBef>
              <a:defRPr sz="3915">
                <a:solidFill>
                  <a:srgbClr val="E8EEF0"/>
                </a:solidFill>
              </a:defRPr>
            </a:pPr>
            <a:r>
              <a:t>쉬는 시간 시작 5분 후 음악실 입장</a:t>
            </a:r>
          </a:p>
          <a:p>
            <a:pPr marL="386714" indent="-386714" defTabSz="508254">
              <a:spcBef>
                <a:spcPts val="2400"/>
              </a:spcBef>
              <a:defRPr sz="3915">
                <a:solidFill>
                  <a:srgbClr val="E8EEF0"/>
                </a:solidFill>
              </a:defRPr>
            </a:pPr>
            <a:r>
              <a:t>1-2-3 경고시 5분간 성찰의자</a:t>
            </a:r>
          </a:p>
          <a:p>
            <a:pPr marL="386714" indent="-386714" defTabSz="508254">
              <a:spcBef>
                <a:spcPts val="2400"/>
              </a:spcBef>
              <a:defRPr sz="3915">
                <a:solidFill>
                  <a:srgbClr val="E8EEF0"/>
                </a:solidFill>
              </a:defRPr>
            </a:pPr>
            <a:r>
              <a:t>즐거운 마음으로 </a:t>
            </a:r>
            <a:r>
              <a:rPr sz="4785">
                <a:solidFill>
                  <a:srgbClr val="F0EB25"/>
                </a:solidFill>
              </a:rPr>
              <a:t>하지만 예의는 갖추어서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New_Template7">
  <a:themeElements>
    <a:clrScheme name="New_Template7">
      <a:dk1>
        <a:srgbClr val="222222"/>
      </a:dk1>
      <a:lt1>
        <a:srgbClr val="838787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2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New_Template7">
  <a:themeElements>
    <a:clrScheme name="New_Template7">
      <a:dk1>
        <a:srgbClr val="000000"/>
      </a:dk1>
      <a:lt1>
        <a:srgbClr val="FFFFFF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2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