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5143500" cy="91440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164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4" d="100"/>
          <a:sy n="84" d="100"/>
        </p:scale>
        <p:origin x="3456" y="102"/>
      </p:cViewPr>
      <p:guideLst>
        <p:guide orient="horz" pos="2880"/>
        <p:guide pos="164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763" y="1496484"/>
            <a:ext cx="4371975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938" y="4802717"/>
            <a:ext cx="3857625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115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248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80818" y="486834"/>
            <a:ext cx="1109067" cy="774911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3616" y="486834"/>
            <a:ext cx="3262908" cy="774911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396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3877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0937" y="2279653"/>
            <a:ext cx="4436269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0937" y="6119286"/>
            <a:ext cx="4436269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255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3615" y="2434167"/>
            <a:ext cx="2185988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3897" y="2434167"/>
            <a:ext cx="2185988" cy="5801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3045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486836"/>
            <a:ext cx="4436269" cy="1767417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286" y="2241551"/>
            <a:ext cx="2175941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4286" y="3340100"/>
            <a:ext cx="2175941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03897" y="2241551"/>
            <a:ext cx="2186657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03897" y="3340100"/>
            <a:ext cx="2186657" cy="4912784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78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497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906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6657" y="1316569"/>
            <a:ext cx="2603897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3145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85" y="609600"/>
            <a:ext cx="165891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86657" y="1316569"/>
            <a:ext cx="2603897" cy="6498167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85" y="2743200"/>
            <a:ext cx="165891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8974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3616" y="486836"/>
            <a:ext cx="4436269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616" y="2434167"/>
            <a:ext cx="4436269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3615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943A3-A0BA-4B83-9848-831FF3B87E30}" type="datetimeFigureOut">
              <a:rPr lang="ko-KR" altLang="en-US" smtClean="0"/>
              <a:t>2021-03-27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03785" y="8475136"/>
            <a:ext cx="173593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32597" y="8475136"/>
            <a:ext cx="1157288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21B3D-DF25-460C-9C98-616A3ED4341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94331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514350" rtl="0" eaLnBrk="1" latinLnBrk="1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1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1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1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5280" y="3072384"/>
            <a:ext cx="4172937" cy="4620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로드맵</a:t>
            </a: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4000" dirty="0" smtClean="0">
                <a:solidFill>
                  <a:schemeClr val="accent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학교의 비밀</a:t>
            </a:r>
            <a:endParaRPr lang="en-US" altLang="ko-KR" sz="4000" dirty="0" smtClean="0">
              <a:solidFill>
                <a:schemeClr val="accent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서치맵</a:t>
            </a: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빛과 어둠</a:t>
            </a:r>
            <a:endParaRPr lang="en-US" altLang="ko-KR" sz="4000" dirty="0" smtClean="0">
              <a:solidFill>
                <a:schemeClr val="accent6">
                  <a:lumMod val="40000"/>
                  <a:lumOff val="6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타운맵</a:t>
            </a: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사라진 지도</a:t>
            </a:r>
            <a:endParaRPr lang="en-US" altLang="ko-KR" sz="4000" dirty="0" smtClean="0">
              <a:solidFill>
                <a:schemeClr val="accent1">
                  <a:lumMod val="60000"/>
                  <a:lumOff val="4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endParaRPr lang="en-US" altLang="ko-KR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endParaRPr lang="ko-KR" altLang="en-US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4444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55449"/>
            <a:ext cx="5143500" cy="58331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92869" y="257217"/>
            <a:ext cx="3757759" cy="9268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퐈이아아아아아</a:t>
            </a: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~</a:t>
            </a:r>
            <a:endParaRPr lang="ko-KR" altLang="en-US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2006" y="7326356"/>
            <a:ext cx="4679486" cy="15945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7200" dirty="0" err="1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시러드래곤</a:t>
            </a:r>
            <a:r>
              <a:rPr lang="en-US" altLang="ko-KR" sz="7200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!</a:t>
            </a:r>
            <a:endParaRPr lang="ko-KR" altLang="en-US" sz="7200" dirty="0">
              <a:solidFill>
                <a:srgbClr val="FF0000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89737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333" y="2956173"/>
            <a:ext cx="4451860" cy="31250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시러드래곤</a:t>
            </a: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왈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800" dirty="0" err="1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크하하하</a:t>
            </a:r>
            <a:r>
              <a:rPr lang="en-US" altLang="ko-KR" sz="4800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~</a:t>
            </a:r>
          </a:p>
          <a:p>
            <a:pPr algn="ctr">
              <a:lnSpc>
                <a:spcPct val="150000"/>
              </a:lnSpc>
            </a:pPr>
            <a:r>
              <a:rPr lang="ko-KR" altLang="en-US" sz="4800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내가 </a:t>
            </a:r>
            <a:r>
              <a:rPr lang="ko-KR" altLang="en-US" sz="4800" dirty="0" err="1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끝판왕이다</a:t>
            </a:r>
            <a:r>
              <a:rPr lang="en-US" altLang="ko-KR" sz="4800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670013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4781" y="2448341"/>
            <a:ext cx="4826962" cy="41141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오늘 퀘스트는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모든 길드가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함께 풀어야 합니다</a:t>
            </a:r>
            <a:r>
              <a:rPr lang="en-US" altLang="ko-KR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ko-KR" altLang="en-US" sz="6000" dirty="0" err="1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길드연합</a:t>
            </a:r>
            <a:r>
              <a:rPr lang="ko-KR" altLang="en-US" sz="6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탄생</a:t>
            </a:r>
            <a:r>
              <a:rPr lang="en-US" altLang="ko-KR" sz="6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92752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043" y="3140839"/>
            <a:ext cx="4639412" cy="2773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다음 힌트를 보고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끝판왕이</a:t>
            </a: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있는 장소로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찾아오세요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5050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5751" y="1836295"/>
            <a:ext cx="3365024" cy="42650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0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26</a:t>
            </a:r>
          </a:p>
        </p:txBody>
      </p:sp>
    </p:spTree>
    <p:extLst>
      <p:ext uri="{BB962C8B-B14F-4D97-AF65-F5344CB8AC3E}">
        <p14:creationId xmlns:p14="http://schemas.microsoft.com/office/powerpoint/2010/main" val="480119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942" y="3140839"/>
            <a:ext cx="3895618" cy="2773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2</a:t>
            </a: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번째</a:t>
            </a:r>
            <a:r>
              <a:rPr lang="en-US" altLang="ko-KR" sz="4000" dirty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힌트부터는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5</a:t>
            </a: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분 단위로</a:t>
            </a:r>
            <a:endParaRPr lang="en-US" altLang="ko-KR" sz="4000" dirty="0" smtClean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알려드립니다</a:t>
            </a:r>
            <a:r>
              <a:rPr lang="en-US" altLang="ko-KR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219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7022" y="2679174"/>
            <a:ext cx="4142480" cy="3696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퀘스트 수행의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단 하나의 조건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대화는 치열하게</a:t>
            </a:r>
            <a:r>
              <a:rPr lang="en-US" altLang="ko-KR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!</a:t>
            </a: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하지만 싸움은 </a:t>
            </a:r>
            <a:r>
              <a:rPr lang="en-US" altLang="ko-KR" sz="4000" dirty="0" smtClean="0">
                <a:solidFill>
                  <a:schemeClr val="bg2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NO!</a:t>
            </a:r>
            <a:endParaRPr lang="en-US" altLang="ko-KR" sz="4000" dirty="0">
              <a:solidFill>
                <a:schemeClr val="bg2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00237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0" y="456194"/>
            <a:ext cx="5143500" cy="8402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err="1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리틀포레스트랜드</a:t>
            </a:r>
            <a:r>
              <a:rPr lang="ko-KR" altLang="en-US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깊숙한 </a:t>
            </a:r>
            <a:r>
              <a:rPr lang="ko-KR" altLang="en-US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곳에서 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여러분의 </a:t>
            </a:r>
            <a:r>
              <a:rPr lang="ko-KR" altLang="en-US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도전을 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기다리고 </a:t>
            </a:r>
            <a:r>
              <a:rPr lang="ko-KR" altLang="en-US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있는 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err="1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끝판왕을</a:t>
            </a: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</a:t>
            </a:r>
            <a:r>
              <a:rPr lang="ko-KR" altLang="en-US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찾아서 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퀘스트를 수행하고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나무기사단의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새로운 </a:t>
            </a:r>
            <a:r>
              <a:rPr lang="ko-KR" altLang="en-US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전설이 </a:t>
            </a:r>
            <a:endParaRPr lang="en-US" altLang="ko-KR" sz="4000" kern="0" dirty="0" smtClean="0">
              <a:solidFill>
                <a:schemeClr val="accent6">
                  <a:lumMod val="50000"/>
                </a:schemeClr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marL="153670" marR="123190" indent="0" algn="ctr" fontAlgn="base" latinLnBrk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4000" kern="0" dirty="0" smtClean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되어주세요</a:t>
            </a:r>
            <a:r>
              <a:rPr lang="en-US" altLang="ko-KR" sz="4000" kern="0" dirty="0">
                <a:solidFill>
                  <a:schemeClr val="accent6">
                    <a:lumMod val="50000"/>
                  </a:schemeClr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! </a:t>
            </a:r>
            <a:endParaRPr lang="ko-KR" altLang="en-US" sz="4000" kern="0" spc="0" dirty="0">
              <a:solidFill>
                <a:schemeClr val="accent6">
                  <a:lumMod val="50000"/>
                </a:schemeClr>
              </a:solidFill>
              <a:effectLst/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73752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4053" y="3002339"/>
            <a:ext cx="3775393" cy="29795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6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끝판왕</a:t>
            </a:r>
            <a:endParaRPr lang="en-US" altLang="ko-KR" sz="6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7200" dirty="0" smtClean="0">
                <a:solidFill>
                  <a:srgbClr val="FF0000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마을의 왕</a:t>
            </a:r>
            <a:endParaRPr lang="ko-KR" altLang="en-US" sz="7200" dirty="0">
              <a:solidFill>
                <a:srgbClr val="FF0000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616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51755" y="2217509"/>
            <a:ext cx="3239990" cy="46201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위대한 여정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길크래프트의 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마지막 관문에 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오신 것을 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환영합니다</a:t>
            </a: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7126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0884" y="3140839"/>
            <a:ext cx="3741730" cy="2773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나무기사단의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새로운 영웅이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곧 탄생하겠군요</a:t>
            </a: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!</a:t>
            </a:r>
            <a:endParaRPr lang="ko-KR" altLang="en-US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73836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9445" y="2822675"/>
            <a:ext cx="4424609" cy="35166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3800" dirty="0" err="1" smtClean="0">
                <a:solidFill>
                  <a:schemeClr val="accent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끝판왕</a:t>
            </a:r>
            <a:r>
              <a:rPr lang="ko-KR" altLang="en-US" sz="3800" dirty="0" smtClean="0">
                <a:solidFill>
                  <a:schemeClr val="accent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 퀘스트를</a:t>
            </a:r>
            <a:endParaRPr lang="en-US" altLang="ko-KR" sz="3800" dirty="0" smtClean="0">
              <a:solidFill>
                <a:schemeClr val="accent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800" dirty="0" smtClean="0">
                <a:solidFill>
                  <a:schemeClr val="accent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수행하기 위해서는</a:t>
            </a:r>
            <a:endParaRPr lang="en-US" altLang="ko-KR" sz="3800" dirty="0" smtClean="0">
              <a:solidFill>
                <a:schemeClr val="accent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800" dirty="0" smtClean="0">
                <a:solidFill>
                  <a:schemeClr val="accent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지금까지 익힌 기술을</a:t>
            </a:r>
            <a:endParaRPr lang="en-US" altLang="ko-KR" sz="3800" dirty="0" smtClean="0">
              <a:solidFill>
                <a:schemeClr val="accent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3800" dirty="0" smtClean="0">
                <a:solidFill>
                  <a:schemeClr val="accent4"/>
                </a:solidFill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이용해야 합니다</a:t>
            </a:r>
            <a:endParaRPr lang="ko-KR" altLang="en-US" sz="3800" dirty="0">
              <a:solidFill>
                <a:schemeClr val="accent4"/>
              </a:solidFill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11806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1652" y="3140839"/>
            <a:ext cx="1640193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그런데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4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8263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0564" y="3140839"/>
            <a:ext cx="2802370" cy="27735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끝판왕은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과연 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누구일까요</a:t>
            </a: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?</a:t>
            </a:r>
            <a:endParaRPr lang="ko-KR" altLang="en-US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222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9399" y="3140839"/>
            <a:ext cx="4044697" cy="18501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실제로 존재하는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허공을 </a:t>
            </a:r>
            <a:r>
              <a:rPr lang="ko-KR" altLang="en-US" sz="4000" dirty="0" err="1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날라다니는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456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2348" y="3140839"/>
            <a:ext cx="2178802" cy="36968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그는 바로</a:t>
            </a:r>
            <a:endParaRPr lang="en-US" altLang="ko-KR" sz="4000" dirty="0" smtClean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4000" dirty="0" smtClean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</a:p>
          <a:p>
            <a:pPr algn="ctr">
              <a:lnSpc>
                <a:spcPct val="150000"/>
              </a:lnSpc>
            </a:pPr>
            <a:r>
              <a:rPr lang="en-US" altLang="ko-KR" sz="4000" dirty="0">
                <a:latin typeface="나눔스퀘어라운드 ExtraBold" panose="020B0600000101010101" pitchFamily="50" charset="-127"/>
                <a:ea typeface="나눔스퀘어라운드 ExtraBold" panose="020B0600000101010101" pitchFamily="50" charset="-127"/>
              </a:rPr>
              <a:t>.</a:t>
            </a:r>
            <a:endParaRPr lang="ko-KR" altLang="en-US" sz="4000" dirty="0">
              <a:latin typeface="나눔스퀘어라운드 ExtraBold" panose="020B0600000101010101" pitchFamily="50" charset="-127"/>
              <a:ea typeface="나눔스퀘어라운드 ExtraBold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30387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120</Words>
  <Application>Microsoft Office PowerPoint</Application>
  <PresentationFormat>화면 슬라이드 쇼(16:9)</PresentationFormat>
  <Paragraphs>59</Paragraphs>
  <Slides>17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3" baseType="lpstr">
      <vt:lpstr>나눔스퀘어라운드 ExtraBold</vt:lpstr>
      <vt:lpstr>맑은 고딕</vt:lpstr>
      <vt:lpstr>Arial</vt:lpstr>
      <vt:lpstr>Calibri</vt:lpstr>
      <vt:lpstr>Calibri Light</vt:lpstr>
      <vt:lpstr>Office Theme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kim huhsil</dc:creator>
  <cp:lastModifiedBy>huhsil kim</cp:lastModifiedBy>
  <cp:revision>6</cp:revision>
  <dcterms:created xsi:type="dcterms:W3CDTF">2019-06-17T21:11:46Z</dcterms:created>
  <dcterms:modified xsi:type="dcterms:W3CDTF">2021-03-27T07:54:35Z</dcterms:modified>
</cp:coreProperties>
</file>