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2" r:id="rId4"/>
    <p:sldId id="260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581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4177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13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262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99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70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486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618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20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4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80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03B86-F365-491C-8441-725D39DB7D02}" type="datetimeFigureOut">
              <a:rPr lang="ko-KR" altLang="en-US" smtClean="0"/>
              <a:t>2024-07-21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C6D20-5685-4B8A-AFD7-76BB4FA3A5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1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000" dirty="0" smtClean="0"/>
              <a:t>그림으로 이해하는 </a:t>
            </a:r>
            <a:r>
              <a:rPr lang="ko-KR" altLang="en-US" sz="3000" dirty="0" err="1" smtClean="0"/>
              <a:t>네이버</a:t>
            </a:r>
            <a:r>
              <a:rPr lang="ko-KR" altLang="en-US" sz="3000" dirty="0" smtClean="0"/>
              <a:t> </a:t>
            </a:r>
            <a:r>
              <a:rPr lang="ko-KR" altLang="en-US" sz="3000" dirty="0" err="1" smtClean="0"/>
              <a:t>쿠버네티스</a:t>
            </a:r>
            <a:r>
              <a:rPr lang="en-US" altLang="ko-KR" sz="3000" dirty="0" smtClean="0"/>
              <a:t>-</a:t>
            </a:r>
            <a:r>
              <a:rPr lang="en-US" altLang="ko-KR" sz="3000" dirty="0" smtClean="0"/>
              <a:t>2024</a:t>
            </a:r>
            <a:br>
              <a:rPr lang="en-US" altLang="ko-KR" sz="3000" dirty="0" smtClean="0"/>
            </a:br>
            <a:endParaRPr lang="ko-KR" altLang="en-US" sz="3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작성 </a:t>
            </a:r>
            <a:r>
              <a:rPr lang="en-US" altLang="ko-KR" dirty="0" smtClean="0"/>
              <a:t>: Master </a:t>
            </a:r>
            <a:r>
              <a:rPr lang="en-US" altLang="ko-KR" dirty="0" err="1" smtClean="0"/>
              <a:t>Seo</a:t>
            </a:r>
            <a:endParaRPr lang="en-US" altLang="ko-KR" dirty="0" smtClean="0"/>
          </a:p>
          <a:p>
            <a:r>
              <a:rPr lang="en-US" altLang="ko-KR" dirty="0" smtClean="0"/>
              <a:t>topasvga@naver.com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03108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453006" y="1300224"/>
            <a:ext cx="2593113" cy="88037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 </a:t>
            </a:r>
            <a:r>
              <a:rPr lang="ko-KR" altLang="en-US" dirty="0" smtClean="0"/>
              <a:t>개발자</a:t>
            </a:r>
            <a:endParaRPr lang="en-US" altLang="ko-KR" dirty="0" smtClean="0"/>
          </a:p>
          <a:p>
            <a:pPr algn="ctr"/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099397" y="182948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4433421" y="1552826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515775" y="859354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618640" y="874420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697961" y="2290461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099397" y="3276093"/>
            <a:ext cx="4800600" cy="34992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37263" y="4427211"/>
            <a:ext cx="2160000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인터넷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6296516" y="3864293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00992" y="3315927"/>
            <a:ext cx="184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워커</a:t>
            </a:r>
            <a:r>
              <a:rPr lang="ko-KR" altLang="en-US" dirty="0" smtClean="0"/>
              <a:t> </a:t>
            </a:r>
            <a:r>
              <a:rPr lang="en-US" altLang="ko-KR" dirty="0" smtClean="0"/>
              <a:t>node1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000992" y="287690"/>
            <a:ext cx="264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205533" y="4685290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241712" y="3876053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25681" y="4703831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286055" y="5206119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527150" y="5206120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72786" y="522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65771" y="5206121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483828" y="5603325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742864" y="558553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4483828" y="6112890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3046119" y="1740413"/>
            <a:ext cx="1387302" cy="1353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2"/>
            <a:endCxn id="13" idx="0"/>
          </p:cNvCxnSpPr>
          <p:nvPr/>
        </p:nvCxnSpPr>
        <p:spPr>
          <a:xfrm rot="16200000" flipH="1">
            <a:off x="5200174" y="2216506"/>
            <a:ext cx="1665515" cy="163005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7399404" y="4187269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6002386" y="4187269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구부러진 연결선 38"/>
          <p:cNvCxnSpPr>
            <a:stCxn id="12" idx="3"/>
            <a:endCxn id="17" idx="1"/>
          </p:cNvCxnSpPr>
          <p:nvPr/>
        </p:nvCxnSpPr>
        <p:spPr>
          <a:xfrm flipV="1">
            <a:off x="2797263" y="4199029"/>
            <a:ext cx="1444449" cy="551158"/>
          </a:xfrm>
          <a:prstGeom prst="curvedConnector3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5760269" y="4199029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4111750" y="4894084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5058946" y="1393868"/>
            <a:ext cx="252601" cy="653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9" idx="2"/>
            <a:endCxn id="6" idx="3"/>
          </p:cNvCxnSpPr>
          <p:nvPr/>
        </p:nvCxnSpPr>
        <p:spPr>
          <a:xfrm rot="5400000">
            <a:off x="6472010" y="845667"/>
            <a:ext cx="560511" cy="1499759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10" idx="0"/>
            <a:endCxn id="6" idx="3"/>
          </p:cNvCxnSpPr>
          <p:nvPr/>
        </p:nvCxnSpPr>
        <p:spPr>
          <a:xfrm rot="16200000" flipV="1">
            <a:off x="6584596" y="1293592"/>
            <a:ext cx="414659" cy="1579080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130378" y="241012"/>
            <a:ext cx="15683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네이버</a:t>
            </a:r>
            <a:r>
              <a:rPr lang="en-US" altLang="ko-KR" dirty="0" smtClean="0"/>
              <a:t> VPC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346658" y="3315323"/>
            <a:ext cx="138419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사용자</a:t>
            </a:r>
            <a:r>
              <a:rPr lang="en-US" altLang="ko-KR" dirty="0" smtClean="0"/>
              <a:t> VPC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321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102347" y="1534649"/>
            <a:ext cx="1185277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개발자</a:t>
            </a:r>
            <a:r>
              <a:rPr lang="en-US" altLang="ko-KR" dirty="0" err="1" smtClean="0"/>
              <a:t>kubectl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1916033" y="95523"/>
            <a:ext cx="4800600" cy="28782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426434" y="1923980"/>
            <a:ext cx="1568964" cy="64595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05483" y="602980"/>
            <a:ext cx="1273629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스케쥴러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3341495" y="601014"/>
            <a:ext cx="1767007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컨트롤 관리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279485" y="610435"/>
            <a:ext cx="1089088" cy="4408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etcd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7134207" y="171770"/>
            <a:ext cx="4836970" cy="321018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751975" y="5469222"/>
            <a:ext cx="1128716" cy="645952"/>
          </a:xfrm>
          <a:prstGeom prst="roundRect">
            <a:avLst/>
          </a:prstGeom>
          <a:solidFill>
            <a:schemeClr val="accent5"/>
          </a:solidFill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사용자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9331326" y="470900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65639" y="129560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18270" y="143465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240343" y="1291897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276522" y="482660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60491" y="1310438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320865" y="1812726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9561960" y="1812727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07596" y="182933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00581" y="1812728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7518638" y="2209932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9777674" y="2192146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7518638" y="2719497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27" name="구부러진 연결선 26"/>
          <p:cNvCxnSpPr>
            <a:stCxn id="5" idx="3"/>
            <a:endCxn id="6" idx="1"/>
          </p:cNvCxnSpPr>
          <p:nvPr/>
        </p:nvCxnSpPr>
        <p:spPr>
          <a:xfrm>
            <a:off x="1287624" y="1857625"/>
            <a:ext cx="2138810" cy="389331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구부러진 연결선 28"/>
          <p:cNvCxnSpPr>
            <a:stCxn id="6" idx="3"/>
            <a:endCxn id="13" idx="0"/>
          </p:cNvCxnSpPr>
          <p:nvPr/>
        </p:nvCxnSpPr>
        <p:spPr>
          <a:xfrm flipV="1">
            <a:off x="4995398" y="470900"/>
            <a:ext cx="4887372" cy="1776056"/>
          </a:xfrm>
          <a:prstGeom prst="curvedConnector4">
            <a:avLst>
              <a:gd name="adj1" fmla="val 44358"/>
              <a:gd name="adj2" fmla="val 112871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구부러진 연결선 31"/>
          <p:cNvCxnSpPr>
            <a:stCxn id="13" idx="3"/>
            <a:endCxn id="24" idx="3"/>
          </p:cNvCxnSpPr>
          <p:nvPr/>
        </p:nvCxnSpPr>
        <p:spPr>
          <a:xfrm>
            <a:off x="10434214" y="793876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구부러진 연결선 34"/>
          <p:cNvCxnSpPr>
            <a:stCxn id="13" idx="1"/>
            <a:endCxn id="23" idx="3"/>
          </p:cNvCxnSpPr>
          <p:nvPr/>
        </p:nvCxnSpPr>
        <p:spPr>
          <a:xfrm rot="10800000" flipV="1">
            <a:off x="9037196" y="793876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구부러진 연결선 41"/>
          <p:cNvCxnSpPr>
            <a:stCxn id="17" idx="3"/>
            <a:endCxn id="24" idx="1"/>
          </p:cNvCxnSpPr>
          <p:nvPr/>
        </p:nvCxnSpPr>
        <p:spPr>
          <a:xfrm>
            <a:off x="8795079" y="805636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구부러진 연결선 45"/>
          <p:cNvCxnSpPr>
            <a:stCxn id="17" idx="2"/>
            <a:endCxn id="23" idx="1"/>
          </p:cNvCxnSpPr>
          <p:nvPr/>
        </p:nvCxnSpPr>
        <p:spPr>
          <a:xfrm rot="5400000">
            <a:off x="7146560" y="1500691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구부러진 연결선 48"/>
          <p:cNvCxnSpPr>
            <a:stCxn id="8" idx="2"/>
            <a:endCxn id="6" idx="0"/>
          </p:cNvCxnSpPr>
          <p:nvPr/>
        </p:nvCxnSpPr>
        <p:spPr>
          <a:xfrm rot="16200000" flipH="1">
            <a:off x="2986543" y="699606"/>
            <a:ext cx="880129" cy="1568618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구부러진 연결선 51"/>
          <p:cNvCxnSpPr>
            <a:stCxn id="10" idx="2"/>
            <a:endCxn id="6" idx="0"/>
          </p:cNvCxnSpPr>
          <p:nvPr/>
        </p:nvCxnSpPr>
        <p:spPr>
          <a:xfrm rot="5400000">
            <a:off x="4581136" y="681087"/>
            <a:ext cx="872674" cy="161311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구부러진 연결선 54"/>
          <p:cNvCxnSpPr>
            <a:stCxn id="9" idx="2"/>
            <a:endCxn id="6" idx="0"/>
          </p:cNvCxnSpPr>
          <p:nvPr/>
        </p:nvCxnSpPr>
        <p:spPr>
          <a:xfrm rot="5400000">
            <a:off x="3776911" y="1475891"/>
            <a:ext cx="882095" cy="14083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7106753" y="3488469"/>
            <a:ext cx="4948397" cy="32891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9303873" y="3866577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0028262" y="3493898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Node2</a:t>
            </a:r>
            <a:endParaRPr lang="ko-KR" altLang="en-US" dirty="0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7212890" y="4687574"/>
            <a:ext cx="4523013" cy="201657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7249069" y="3878337"/>
            <a:ext cx="1518557" cy="645952"/>
          </a:xfrm>
          <a:prstGeom prst="round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</a:t>
            </a:r>
            <a:r>
              <a:rPr lang="en-US" altLang="ko-KR" dirty="0" smtClean="0"/>
              <a:t>-proxy</a:t>
            </a:r>
            <a:endParaRPr lang="ko-KR" alt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433038" y="4706115"/>
            <a:ext cx="68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 smtClean="0"/>
              <a:t>도커</a:t>
            </a:r>
            <a:endParaRPr lang="ko-KR" altLang="en-US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293412" y="5208403"/>
            <a:ext cx="1989199" cy="137328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9534507" y="5208404"/>
            <a:ext cx="1989199" cy="137328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780143" y="5225012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Pod1(IP)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973128" y="5208405"/>
            <a:ext cx="119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Pod2(IP)</a:t>
            </a:r>
            <a:endParaRPr lang="ko-KR" altLang="en-US" dirty="0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7491185" y="5605609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9750221" y="5587823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7491185" y="6115174"/>
            <a:ext cx="1518557" cy="360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smtClean="0"/>
              <a:t>container</a:t>
            </a:r>
            <a:endParaRPr lang="ko-KR" altLang="en-US" dirty="0"/>
          </a:p>
        </p:txBody>
      </p:sp>
      <p:cxnSp>
        <p:nvCxnSpPr>
          <p:cNvPr id="59" name="구부러진 연결선 58"/>
          <p:cNvCxnSpPr>
            <a:stCxn id="43" idx="3"/>
            <a:endCxn id="57" idx="3"/>
          </p:cNvCxnSpPr>
          <p:nvPr/>
        </p:nvCxnSpPr>
        <p:spPr>
          <a:xfrm>
            <a:off x="10406761" y="4189553"/>
            <a:ext cx="862017" cy="1578270"/>
          </a:xfrm>
          <a:prstGeom prst="curvedConnector3">
            <a:avLst>
              <a:gd name="adj1" fmla="val 126519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구부러진 연결선 59"/>
          <p:cNvCxnSpPr>
            <a:stCxn id="43" idx="1"/>
            <a:endCxn id="56" idx="3"/>
          </p:cNvCxnSpPr>
          <p:nvPr/>
        </p:nvCxnSpPr>
        <p:spPr>
          <a:xfrm rot="10800000" flipV="1">
            <a:off x="9009743" y="4189553"/>
            <a:ext cx="294131" cy="1596056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구부러진 연결선 60"/>
          <p:cNvCxnSpPr>
            <a:stCxn id="47" idx="3"/>
            <a:endCxn id="57" idx="1"/>
          </p:cNvCxnSpPr>
          <p:nvPr/>
        </p:nvCxnSpPr>
        <p:spPr>
          <a:xfrm>
            <a:off x="8767626" y="4201313"/>
            <a:ext cx="982595" cy="1566510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구부러진 연결선 63"/>
          <p:cNvCxnSpPr>
            <a:stCxn id="47" idx="2"/>
            <a:endCxn id="56" idx="1"/>
          </p:cNvCxnSpPr>
          <p:nvPr/>
        </p:nvCxnSpPr>
        <p:spPr>
          <a:xfrm rot="5400000">
            <a:off x="7119107" y="4896368"/>
            <a:ext cx="1261320" cy="517163"/>
          </a:xfrm>
          <a:prstGeom prst="curvedConnector4">
            <a:avLst>
              <a:gd name="adj1" fmla="val 42865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구부러진 연결선 64"/>
          <p:cNvCxnSpPr>
            <a:stCxn id="6" idx="3"/>
            <a:endCxn id="43" idx="1"/>
          </p:cNvCxnSpPr>
          <p:nvPr/>
        </p:nvCxnSpPr>
        <p:spPr>
          <a:xfrm>
            <a:off x="4995398" y="2246956"/>
            <a:ext cx="4308475" cy="194259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구부러진 연결선 85"/>
          <p:cNvCxnSpPr>
            <a:stCxn id="12" idx="3"/>
            <a:endCxn id="47" idx="1"/>
          </p:cNvCxnSpPr>
          <p:nvPr/>
        </p:nvCxnSpPr>
        <p:spPr>
          <a:xfrm flipV="1">
            <a:off x="4880691" y="4201313"/>
            <a:ext cx="2368378" cy="1590885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구부러진 연결선 88"/>
          <p:cNvCxnSpPr>
            <a:stCxn id="12" idx="3"/>
            <a:endCxn id="17" idx="1"/>
          </p:cNvCxnSpPr>
          <p:nvPr/>
        </p:nvCxnSpPr>
        <p:spPr>
          <a:xfrm flipV="1">
            <a:off x="4880691" y="805636"/>
            <a:ext cx="2395831" cy="4986562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구부러진 연결선 95"/>
          <p:cNvCxnSpPr>
            <a:stCxn id="13" idx="2"/>
          </p:cNvCxnSpPr>
          <p:nvPr/>
        </p:nvCxnSpPr>
        <p:spPr>
          <a:xfrm rot="5400000">
            <a:off x="8552023" y="1620465"/>
            <a:ext cx="1834360" cy="82713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구부러진 연결선 98"/>
          <p:cNvCxnSpPr>
            <a:endCxn id="58" idx="3"/>
          </p:cNvCxnSpPr>
          <p:nvPr/>
        </p:nvCxnSpPr>
        <p:spPr>
          <a:xfrm rot="5400000">
            <a:off x="8551439" y="4979367"/>
            <a:ext cx="1774111" cy="857503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구부러진 연결선 101"/>
          <p:cNvCxnSpPr>
            <a:stCxn id="47" idx="2"/>
            <a:endCxn id="58" idx="1"/>
          </p:cNvCxnSpPr>
          <p:nvPr/>
        </p:nvCxnSpPr>
        <p:spPr>
          <a:xfrm rot="5400000">
            <a:off x="6864325" y="5151150"/>
            <a:ext cx="1770885" cy="517163"/>
          </a:xfrm>
          <a:prstGeom prst="curvedConnector4">
            <a:avLst>
              <a:gd name="adj1" fmla="val 44918"/>
              <a:gd name="adj2" fmla="val 144203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구부러진 연결선 104"/>
          <p:cNvCxnSpPr>
            <a:endCxn id="25" idx="1"/>
          </p:cNvCxnSpPr>
          <p:nvPr/>
        </p:nvCxnSpPr>
        <p:spPr>
          <a:xfrm rot="5400000">
            <a:off x="6886357" y="1777505"/>
            <a:ext cx="1754274" cy="489711"/>
          </a:xfrm>
          <a:prstGeom prst="curvedConnector4">
            <a:avLst>
              <a:gd name="adj1" fmla="val 44870"/>
              <a:gd name="adj2" fmla="val 146681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995447" y="56166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네이버</a:t>
            </a:r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1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19358" y="1498246"/>
            <a:ext cx="1635014" cy="69234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개발자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명령서버</a:t>
            </a:r>
            <a:endParaRPr lang="ko-KR" altLang="en-US" sz="14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90307" y="372140"/>
            <a:ext cx="8910083" cy="2785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1412" y="104628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네이버</a:t>
            </a:r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 flipV="1">
            <a:off x="1754372" y="1828328"/>
            <a:ext cx="1719006" cy="1608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3473378" y="1443784"/>
            <a:ext cx="1499190" cy="76908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API Server</a:t>
            </a:r>
            <a:endParaRPr lang="ko-KR" altLang="en-US" dirty="0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2190307" y="3344280"/>
            <a:ext cx="8910083" cy="31513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1868008" y="3344279"/>
            <a:ext cx="1304925" cy="5065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025582" y="3657935"/>
            <a:ext cx="5608530" cy="2577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r>
              <a:rPr lang="ko-KR" altLang="en-US" dirty="0" err="1" smtClean="0"/>
              <a:t>디플로이먼트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5311077" y="4316598"/>
            <a:ext cx="4986670" cy="1807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6002856" y="4952435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1" name="구부러진 연결선 40"/>
          <p:cNvCxnSpPr>
            <a:stCxn id="11" idx="2"/>
            <a:endCxn id="19" idx="0"/>
          </p:cNvCxnSpPr>
          <p:nvPr/>
        </p:nvCxnSpPr>
        <p:spPr>
          <a:xfrm rot="16200000" flipH="1">
            <a:off x="3620829" y="2815014"/>
            <a:ext cx="1208654" cy="436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6234113" y="5489599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7656218" y="547088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28881" y="405930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613874" y="772033"/>
            <a:ext cx="2846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Master , </a:t>
            </a:r>
            <a:r>
              <a:rPr lang="ko-KR" altLang="en-US" dirty="0" smtClean="0"/>
              <a:t>컨트롤 </a:t>
            </a:r>
            <a:r>
              <a:rPr lang="ko-KR" altLang="en-US" dirty="0" err="1" smtClean="0"/>
              <a:t>플래인</a:t>
            </a:r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3675896" y="3421525"/>
            <a:ext cx="1102888" cy="6459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r>
              <a:rPr lang="en-US" altLang="ko-KR" dirty="0" err="1" smtClean="0"/>
              <a:t>kubelet</a:t>
            </a:r>
            <a:endParaRPr lang="ko-KR" altLang="en-US" dirty="0"/>
          </a:p>
        </p:txBody>
      </p:sp>
      <p:cxnSp>
        <p:nvCxnSpPr>
          <p:cNvPr id="21" name="구부러진 연결선 20"/>
          <p:cNvCxnSpPr>
            <a:stCxn id="19" idx="2"/>
            <a:endCxn id="43" idx="0"/>
          </p:cNvCxnSpPr>
          <p:nvPr/>
        </p:nvCxnSpPr>
        <p:spPr>
          <a:xfrm rot="16200000" flipH="1">
            <a:off x="5559054" y="2735763"/>
            <a:ext cx="1403405" cy="406683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9" idx="2"/>
            <a:endCxn id="42" idx="0"/>
          </p:cNvCxnSpPr>
          <p:nvPr/>
        </p:nvCxnSpPr>
        <p:spPr>
          <a:xfrm rot="16200000" flipH="1">
            <a:off x="4838642" y="3456174"/>
            <a:ext cx="1422122" cy="2644727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768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96358" y="2639521"/>
            <a:ext cx="169600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인터넷 사용자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32049" y="685803"/>
            <a:ext cx="7993464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2666892" y="2493103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1409505"/>
            <a:ext cx="5156502" cy="4055629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893425"/>
            <a:ext cx="4129725" cy="3125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6358079" y="873724"/>
            <a:ext cx="1733930" cy="4476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네임스페이스</a:t>
            </a:r>
            <a:endParaRPr lang="ko-KR" alt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구부러진 연결선 15"/>
          <p:cNvCxnSpPr>
            <a:stCxn id="4" idx="3"/>
            <a:endCxn id="11" idx="1"/>
          </p:cNvCxnSpPr>
          <p:nvPr/>
        </p:nvCxnSpPr>
        <p:spPr>
          <a:xfrm>
            <a:off x="1792363" y="2877646"/>
            <a:ext cx="874529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구부러진 연결선 19"/>
          <p:cNvCxnSpPr>
            <a:stCxn id="11" idx="3"/>
            <a:endCxn id="28" idx="0"/>
          </p:cNvCxnSpPr>
          <p:nvPr/>
        </p:nvCxnSpPr>
        <p:spPr>
          <a:xfrm>
            <a:off x="4166082" y="2877647"/>
            <a:ext cx="2421009" cy="121955"/>
          </a:xfrm>
          <a:prstGeom prst="curvedConnector2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구부러진 연결선 23"/>
          <p:cNvCxnSpPr>
            <a:stCxn id="11" idx="2"/>
            <a:endCxn id="29" idx="2"/>
          </p:cNvCxnSpPr>
          <p:nvPr/>
        </p:nvCxnSpPr>
        <p:spPr>
          <a:xfrm rot="16200000" flipH="1">
            <a:off x="5655241" y="1023435"/>
            <a:ext cx="115201" cy="4592709"/>
          </a:xfrm>
          <a:prstGeom prst="curvedConnector3">
            <a:avLst>
              <a:gd name="adj1" fmla="val 298436"/>
            </a:avLst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19115" y="1146216"/>
            <a:ext cx="1846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Worker Node1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015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186736" y="2476500"/>
            <a:ext cx="1057275" cy="476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인터넷 사용자</a:t>
            </a:r>
            <a:endParaRPr lang="ko-KR" altLang="en-US" sz="1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179674" y="701750"/>
            <a:ext cx="8910083" cy="498667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62150" y="477912"/>
            <a:ext cx="1304925" cy="4476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사용자  </a:t>
            </a:r>
            <a:r>
              <a:rPr lang="en-US" altLang="ko-KR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VPC</a:t>
            </a:r>
            <a:endParaRPr lang="ko-KR" altLang="en-US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구부러진 연결선 8"/>
          <p:cNvCxnSpPr>
            <a:stCxn id="4" idx="3"/>
            <a:endCxn id="11" idx="1"/>
          </p:cNvCxnSpPr>
          <p:nvPr/>
        </p:nvCxnSpPr>
        <p:spPr>
          <a:xfrm>
            <a:off x="1244011" y="2714625"/>
            <a:ext cx="1475489" cy="8351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19500" y="2413591"/>
            <a:ext cx="1499190" cy="769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서비스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25729" y="925587"/>
            <a:ext cx="5975498" cy="453954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디플로이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먼트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316279" y="1690577"/>
            <a:ext cx="4986670" cy="33279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레플리카셋</a:t>
            </a:r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17880" y="2462438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23" name="구부러진 연결선 22"/>
          <p:cNvCxnSpPr>
            <a:stCxn id="11" idx="3"/>
          </p:cNvCxnSpPr>
          <p:nvPr/>
        </p:nvCxnSpPr>
        <p:spPr>
          <a:xfrm>
            <a:off x="4218690" y="2798135"/>
            <a:ext cx="534065" cy="1270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모서리가 둥근 직사각형 27"/>
          <p:cNvSpPr/>
          <p:nvPr/>
        </p:nvSpPr>
        <p:spPr>
          <a:xfrm>
            <a:off x="5949137" y="2999602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71242" y="2980885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5717880" y="3698917"/>
            <a:ext cx="3242930" cy="10368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Pod</a:t>
            </a:r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6778478" y="4236081"/>
            <a:ext cx="1275907" cy="3965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92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382771" y="2743200"/>
            <a:ext cx="3583172" cy="1733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965943" y="637953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549115" y="2626242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072268" y="4614531"/>
            <a:ext cx="3583172" cy="1392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467832" y="3136604"/>
            <a:ext cx="1275908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도커</a:t>
            </a:r>
            <a:r>
              <a:rPr lang="ko-KR" altLang="en-US" dirty="0" smtClean="0"/>
              <a:t> 파일</a:t>
            </a:r>
            <a:endParaRPr lang="ko-KR" altLang="en-US" dirty="0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2216887" y="3152552"/>
            <a:ext cx="956931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808073" y="3833037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build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구부러진 연결선 12"/>
          <p:cNvCxnSpPr>
            <a:stCxn id="3" idx="3"/>
          </p:cNvCxnSpPr>
          <p:nvPr/>
        </p:nvCxnSpPr>
        <p:spPr>
          <a:xfrm>
            <a:off x="1743740" y="3439632"/>
            <a:ext cx="473147" cy="5317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1068571" y="238169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작업 서버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976035" y="1031357"/>
            <a:ext cx="972000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이미지</a:t>
            </a:r>
            <a:endParaRPr lang="ko-KR" altLang="en-US" dirty="0"/>
          </a:p>
        </p:txBody>
      </p:sp>
      <p:sp>
        <p:nvSpPr>
          <p:cNvPr id="35" name="직사각형 34"/>
          <p:cNvSpPr/>
          <p:nvPr/>
        </p:nvSpPr>
        <p:spPr>
          <a:xfrm>
            <a:off x="4433775" y="191384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레지스트리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8144537" y="2153091"/>
            <a:ext cx="2626244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쿠버네티스</a:t>
            </a:r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클러스터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346555" y="2743200"/>
            <a:ext cx="2222207" cy="119084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파드</a:t>
            </a:r>
            <a:endParaRPr lang="en-US" altLang="ko-KR" dirty="0" smtClean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cxnSp>
        <p:nvCxnSpPr>
          <p:cNvPr id="40" name="구부러진 연결선 39"/>
          <p:cNvCxnSpPr>
            <a:stCxn id="24" idx="3"/>
            <a:endCxn id="34" idx="1"/>
          </p:cNvCxnSpPr>
          <p:nvPr/>
        </p:nvCxnSpPr>
        <p:spPr>
          <a:xfrm flipV="1">
            <a:off x="3173818" y="1334385"/>
            <a:ext cx="1802217" cy="212119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구부러진 연결선 42"/>
          <p:cNvCxnSpPr>
            <a:stCxn id="34" idx="3"/>
            <a:endCxn id="49" idx="1"/>
          </p:cNvCxnSpPr>
          <p:nvPr/>
        </p:nvCxnSpPr>
        <p:spPr>
          <a:xfrm>
            <a:off x="5948035" y="1334385"/>
            <a:ext cx="3023622" cy="227536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4774014" y="5092998"/>
            <a:ext cx="2073348" cy="281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8971657" y="3306725"/>
            <a:ext cx="1405719" cy="6060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컨테이너</a:t>
            </a:r>
            <a:endParaRPr lang="ko-KR" altLang="en-US" dirty="0"/>
          </a:p>
        </p:txBody>
      </p:sp>
      <p:cxnSp>
        <p:nvCxnSpPr>
          <p:cNvPr id="53" name="구부러진 연결선 52"/>
          <p:cNvCxnSpPr>
            <a:stCxn id="46" idx="3"/>
            <a:endCxn id="49" idx="1"/>
          </p:cNvCxnSpPr>
          <p:nvPr/>
        </p:nvCxnSpPr>
        <p:spPr>
          <a:xfrm flipV="1">
            <a:off x="6847362" y="3609753"/>
            <a:ext cx="2124295" cy="1624125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/>
          <p:cNvSpPr/>
          <p:nvPr/>
        </p:nvSpPr>
        <p:spPr>
          <a:xfrm>
            <a:off x="3489692" y="2206252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Docker push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137087" y="2153090"/>
            <a:ext cx="210524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pull</a:t>
            </a:r>
            <a:endParaRPr lang="ko-KR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6714456" y="4359351"/>
            <a:ext cx="3264197" cy="3721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Kubectl</a:t>
            </a:r>
            <a:r>
              <a:rPr lang="en-US" altLang="ko-K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create –f </a:t>
            </a:r>
            <a:r>
              <a:rPr lang="ko-KR" alt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설정파일</a:t>
            </a:r>
            <a:endParaRPr lang="ko-KR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타원 60"/>
          <p:cNvSpPr/>
          <p:nvPr/>
        </p:nvSpPr>
        <p:spPr>
          <a:xfrm>
            <a:off x="651678" y="3848983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3439631" y="2083978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63" name="타원 62"/>
          <p:cNvSpPr/>
          <p:nvPr/>
        </p:nvSpPr>
        <p:spPr>
          <a:xfrm>
            <a:off x="6398137" y="4375297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6547432" y="1982970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8761663" y="3256219"/>
            <a:ext cx="419987" cy="3030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84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174</Words>
  <Application>Microsoft Office PowerPoint</Application>
  <PresentationFormat>사용자 지정</PresentationFormat>
  <Paragraphs>154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그림으로 이해하는 네이버 쿠버네티스-2024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seo</cp:lastModifiedBy>
  <cp:revision>22</cp:revision>
  <dcterms:created xsi:type="dcterms:W3CDTF">2021-08-26T01:07:06Z</dcterms:created>
  <dcterms:modified xsi:type="dcterms:W3CDTF">2024-07-21T08:11:17Z</dcterms:modified>
</cp:coreProperties>
</file>