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45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17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400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64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67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83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66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65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49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54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345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5B38-0862-4641-B74A-F2AD38EFE4CC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0457-7CEC-40CF-BD33-2140342F0E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368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11560" y="2996952"/>
            <a:ext cx="2304256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개발자 </a:t>
            </a:r>
            <a:r>
              <a:rPr lang="en-US" altLang="ko-KR" dirty="0" smtClean="0">
                <a:solidFill>
                  <a:schemeClr val="tx1"/>
                </a:solidFill>
              </a:rPr>
              <a:t>- 2024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860032" y="260648"/>
            <a:ext cx="367240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1. </a:t>
            </a:r>
            <a:r>
              <a:rPr lang="ko-KR" altLang="en-US" dirty="0" err="1" smtClean="0">
                <a:solidFill>
                  <a:schemeClr val="tx1"/>
                </a:solidFill>
              </a:rPr>
              <a:t>프론트엔드</a:t>
            </a:r>
            <a:r>
              <a:rPr lang="ko-KR" altLang="en-US" dirty="0" smtClean="0">
                <a:solidFill>
                  <a:schemeClr val="tx1"/>
                </a:solidFill>
              </a:rPr>
              <a:t> 개발자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860032" y="1584587"/>
            <a:ext cx="3672408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3. </a:t>
            </a:r>
            <a:r>
              <a:rPr lang="ko-KR" altLang="en-US" dirty="0" err="1" smtClean="0">
                <a:solidFill>
                  <a:schemeClr val="tx1"/>
                </a:solidFill>
              </a:rPr>
              <a:t>벡엔드</a:t>
            </a:r>
            <a:r>
              <a:rPr lang="ko-KR" altLang="en-US" dirty="0" smtClean="0">
                <a:solidFill>
                  <a:schemeClr val="tx1"/>
                </a:solidFill>
              </a:rPr>
              <a:t> 개발자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860032" y="936515"/>
            <a:ext cx="367240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2. UI</a:t>
            </a:r>
            <a:r>
              <a:rPr lang="ko-KR" altLang="en-US" dirty="0" smtClean="0">
                <a:solidFill>
                  <a:schemeClr val="tx1"/>
                </a:solidFill>
              </a:rPr>
              <a:t>디자이너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4860032" y="4376204"/>
            <a:ext cx="367240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7. </a:t>
            </a:r>
            <a:r>
              <a:rPr lang="ko-KR" altLang="en-US" dirty="0" smtClean="0">
                <a:solidFill>
                  <a:schemeClr val="tx1"/>
                </a:solidFill>
              </a:rPr>
              <a:t>게임 개발자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843046" y="2276872"/>
            <a:ext cx="3672408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4. </a:t>
            </a:r>
            <a:r>
              <a:rPr lang="ko-KR" altLang="en-US" dirty="0" err="1" smtClean="0">
                <a:solidFill>
                  <a:schemeClr val="tx1"/>
                </a:solidFill>
              </a:rPr>
              <a:t>모바일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앱</a:t>
            </a:r>
            <a:r>
              <a:rPr lang="ko-KR" altLang="en-US" dirty="0" smtClean="0">
                <a:solidFill>
                  <a:schemeClr val="tx1"/>
                </a:solidFill>
              </a:rPr>
              <a:t> 개발자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835230" y="2980257"/>
            <a:ext cx="3672408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5. </a:t>
            </a:r>
            <a:r>
              <a:rPr lang="ko-KR" altLang="en-US" dirty="0" smtClean="0">
                <a:solidFill>
                  <a:schemeClr val="tx1"/>
                </a:solidFill>
              </a:rPr>
              <a:t>데이터 엔지니어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843046" y="5085184"/>
            <a:ext cx="3672408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8. FULL Stack </a:t>
            </a:r>
            <a:r>
              <a:rPr lang="ko-KR" altLang="en-US" dirty="0" smtClean="0">
                <a:solidFill>
                  <a:schemeClr val="tx1"/>
                </a:solidFill>
              </a:rPr>
              <a:t>개발자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866033" y="3717032"/>
            <a:ext cx="3672408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6. </a:t>
            </a:r>
            <a:r>
              <a:rPr lang="ko-KR" altLang="en-US" dirty="0" err="1" smtClean="0">
                <a:solidFill>
                  <a:schemeClr val="tx1"/>
                </a:solidFill>
              </a:rPr>
              <a:t>데브옵스</a:t>
            </a:r>
            <a:r>
              <a:rPr lang="ko-KR" altLang="en-US" dirty="0" smtClean="0">
                <a:solidFill>
                  <a:schemeClr val="tx1"/>
                </a:solidFill>
              </a:rPr>
              <a:t> 엔지니어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810501" y="5733256"/>
            <a:ext cx="367240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9. AI </a:t>
            </a:r>
            <a:r>
              <a:rPr lang="ko-KR" altLang="en-US" dirty="0" smtClean="0">
                <a:solidFill>
                  <a:schemeClr val="tx1"/>
                </a:solidFill>
              </a:rPr>
              <a:t>엔지니어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1" name="구부러진 연결선 20"/>
          <p:cNvCxnSpPr>
            <a:stCxn id="4" idx="3"/>
            <a:endCxn id="6" idx="1"/>
          </p:cNvCxnSpPr>
          <p:nvPr/>
        </p:nvCxnSpPr>
        <p:spPr>
          <a:xfrm flipV="1">
            <a:off x="2915816" y="1836615"/>
            <a:ext cx="1944216" cy="14123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구부러진 연결선 23"/>
          <p:cNvCxnSpPr>
            <a:stCxn id="4" idx="3"/>
            <a:endCxn id="10" idx="1"/>
          </p:cNvCxnSpPr>
          <p:nvPr/>
        </p:nvCxnSpPr>
        <p:spPr>
          <a:xfrm flipV="1">
            <a:off x="2915816" y="2528900"/>
            <a:ext cx="1927230" cy="72008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구부러진 연결선 26"/>
          <p:cNvCxnSpPr>
            <a:stCxn id="4" idx="3"/>
            <a:endCxn id="11" idx="1"/>
          </p:cNvCxnSpPr>
          <p:nvPr/>
        </p:nvCxnSpPr>
        <p:spPr>
          <a:xfrm flipV="1">
            <a:off x="2915816" y="3232285"/>
            <a:ext cx="1919414" cy="1669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구부러진 연결선 29"/>
          <p:cNvCxnSpPr>
            <a:endCxn id="13" idx="1"/>
          </p:cNvCxnSpPr>
          <p:nvPr/>
        </p:nvCxnSpPr>
        <p:spPr>
          <a:xfrm>
            <a:off x="2854430" y="3256439"/>
            <a:ext cx="2011603" cy="71262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구부러진 연결선 35"/>
          <p:cNvCxnSpPr>
            <a:stCxn id="4" idx="3"/>
            <a:endCxn id="12" idx="1"/>
          </p:cNvCxnSpPr>
          <p:nvPr/>
        </p:nvCxnSpPr>
        <p:spPr>
          <a:xfrm>
            <a:off x="2915816" y="3248980"/>
            <a:ext cx="1927230" cy="20882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9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</dc:creator>
  <cp:lastModifiedBy>seo</cp:lastModifiedBy>
  <cp:revision>5</cp:revision>
  <dcterms:created xsi:type="dcterms:W3CDTF">2024-08-02T21:36:01Z</dcterms:created>
  <dcterms:modified xsi:type="dcterms:W3CDTF">2024-08-02T22:31:30Z</dcterms:modified>
</cp:coreProperties>
</file>