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90" autoAdjust="0"/>
  </p:normalViewPr>
  <p:slideViewPr>
    <p:cSldViewPr>
      <p:cViewPr>
        <p:scale>
          <a:sx n="125" d="100"/>
          <a:sy n="125" d="100"/>
        </p:scale>
        <p:origin x="-1272" y="-72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0C15DE54-6166-49A4-9988-75EC2A7E56E5}" type="datetime1">
              <a:rPr lang="ko-KR" altLang="en-US"/>
              <a:pPr lvl="0">
                <a:defRPr/>
              </a:pPr>
              <a:t>2024-02-17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35E760A4-B08C-458F-A158-D14990B93DD0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1419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35E760A4-B08C-458F-A158-D14990B93DD0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35E760A4-B08C-458F-A158-D14990B93DD0}" type="slidenum">
              <a:rPr lang="en-US" altLang="en-US"/>
              <a:pPr lvl="0"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37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92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80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74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43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12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72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58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04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56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273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7379-5597-45E3-AF38-B716451B9D8C}" type="datetimeFigureOut">
              <a:rPr lang="ko-KR" altLang="en-US" smtClean="0"/>
              <a:t>2024-02-17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77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35496" y="116632"/>
            <a:ext cx="288000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데브옵스</a:t>
            </a:r>
            <a:r>
              <a:rPr lang="ko-KR" altLang="en-US" sz="1000" dirty="0" smtClean="0"/>
              <a:t> 엔지니어</a:t>
            </a:r>
            <a:r>
              <a:rPr lang="en-US" altLang="ko-KR" sz="1000" dirty="0" smtClean="0"/>
              <a:t>/</a:t>
            </a:r>
            <a:r>
              <a:rPr lang="ko-KR" altLang="en-US" sz="1000" dirty="0" smtClean="0"/>
              <a:t>개발자</a:t>
            </a:r>
            <a:endParaRPr lang="ko-KR" altLang="en-US" sz="1000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3059832" y="116632"/>
            <a:ext cx="288000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네트워크 엔지니어</a:t>
            </a:r>
            <a:endParaRPr lang="ko-KR" altLang="en-US" sz="1000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6084168" y="116632"/>
            <a:ext cx="288000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보안 엔지니어</a:t>
            </a:r>
            <a:endParaRPr lang="ko-KR" altLang="en-US" sz="1000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35816" y="568215"/>
            <a:ext cx="2880000" cy="6120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200" dirty="0"/>
              <a:t>&lt;1&gt; </a:t>
            </a:r>
            <a:r>
              <a:rPr lang="ko-KR" altLang="en-US" sz="1200" dirty="0"/>
              <a:t>기본 </a:t>
            </a:r>
            <a:r>
              <a:rPr lang="en-US" altLang="ko-KR" sz="1200" dirty="0"/>
              <a:t>Compute  (</a:t>
            </a:r>
            <a:r>
              <a:rPr lang="ko-KR" altLang="en-US" sz="1200" dirty="0"/>
              <a:t>공통</a:t>
            </a:r>
            <a:r>
              <a:rPr lang="en-US" altLang="ko-KR" sz="1200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&lt;2&gt; </a:t>
            </a:r>
            <a:r>
              <a:rPr lang="ko-KR" altLang="en-US" sz="1200" dirty="0"/>
              <a:t>컨테이너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&lt;3&gt; </a:t>
            </a:r>
            <a:r>
              <a:rPr lang="ko-KR" altLang="en-US" sz="1200" dirty="0"/>
              <a:t>스토리지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&lt;4&gt; </a:t>
            </a:r>
            <a:r>
              <a:rPr lang="ko-KR" altLang="en-US" sz="1200" dirty="0"/>
              <a:t>데이터 베이스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&lt;5&gt; </a:t>
            </a:r>
            <a:r>
              <a:rPr lang="ko-KR" altLang="en-US" sz="1200" dirty="0" err="1"/>
              <a:t>마이그래이션</a:t>
            </a:r>
            <a:r>
              <a:rPr lang="ko-KR" altLang="en-US" sz="1200" dirty="0"/>
              <a:t>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&lt;6&gt; </a:t>
            </a:r>
            <a:r>
              <a:rPr lang="ko-KR" altLang="en-US" sz="1200" dirty="0"/>
              <a:t>네트워크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&lt;7&gt; </a:t>
            </a:r>
            <a:r>
              <a:rPr lang="ko-KR" altLang="en-US" sz="1200" dirty="0"/>
              <a:t>운영 </a:t>
            </a:r>
            <a:r>
              <a:rPr lang="en-US" altLang="ko-KR" sz="1200" dirty="0"/>
              <a:t>, </a:t>
            </a:r>
            <a:r>
              <a:rPr lang="ko-KR" altLang="en-US" sz="1200" dirty="0"/>
              <a:t>자동화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&lt;8&gt; </a:t>
            </a:r>
            <a:r>
              <a:rPr lang="ko-KR" altLang="en-US" sz="1200" dirty="0" err="1"/>
              <a:t>빌드</a:t>
            </a:r>
            <a:r>
              <a:rPr lang="ko-KR" altLang="en-US" sz="1200" dirty="0"/>
              <a:t> </a:t>
            </a:r>
            <a:r>
              <a:rPr lang="en-US" altLang="ko-KR" sz="1200" dirty="0"/>
              <a:t>, </a:t>
            </a:r>
            <a:r>
              <a:rPr lang="ko-KR" altLang="en-US" sz="1200" dirty="0"/>
              <a:t>배포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&lt;9&gt; </a:t>
            </a:r>
            <a:r>
              <a:rPr lang="ko-KR" altLang="en-US" sz="1200" dirty="0"/>
              <a:t>미디어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&lt;10&gt; </a:t>
            </a:r>
            <a:r>
              <a:rPr lang="ko-KR" altLang="en-US" sz="1200" dirty="0" err="1"/>
              <a:t>머신러닝</a:t>
            </a:r>
            <a:r>
              <a:rPr lang="ko-KR" altLang="en-US" sz="1200" dirty="0"/>
              <a:t>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&lt;11&gt; </a:t>
            </a:r>
            <a:r>
              <a:rPr lang="ko-KR" altLang="en-US" sz="1200" dirty="0"/>
              <a:t>분석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&lt;12&gt; </a:t>
            </a:r>
            <a:r>
              <a:rPr lang="ko-KR" altLang="en-US" sz="1200" dirty="0"/>
              <a:t>보안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&lt;13&gt; </a:t>
            </a:r>
            <a:r>
              <a:rPr lang="ko-KR" altLang="en-US" sz="1200" dirty="0"/>
              <a:t>비용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&lt;14&gt; </a:t>
            </a:r>
            <a:r>
              <a:rPr lang="ko-KR" altLang="en-US" sz="1200" dirty="0"/>
              <a:t>애플리케이션 전문가 </a:t>
            </a:r>
            <a:r>
              <a:rPr lang="ko-KR" altLang="en-US" sz="1200" dirty="0" smtClean="0"/>
              <a:t>되기</a:t>
            </a: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&lt;15&gt; </a:t>
            </a:r>
            <a:r>
              <a:rPr lang="en-US" altLang="ko-KR" sz="1200" dirty="0" err="1"/>
              <a:t>IoT</a:t>
            </a:r>
            <a:r>
              <a:rPr lang="en-US" altLang="ko-KR" sz="1200" dirty="0"/>
              <a:t> </a:t>
            </a:r>
            <a:r>
              <a:rPr lang="ko-KR" altLang="en-US" sz="1200" dirty="0"/>
              <a:t>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&lt;16&gt; AWS ISMS-P </a:t>
            </a:r>
            <a:r>
              <a:rPr lang="ko-KR" altLang="en-US" sz="1200" dirty="0"/>
              <a:t>대응 전문가 </a:t>
            </a:r>
            <a:r>
              <a:rPr lang="en-US" altLang="ko-KR" sz="1200" dirty="0" smtClean="0"/>
              <a:t>&lt;</a:t>
            </a:r>
            <a:r>
              <a:rPr lang="en-US" altLang="ko-KR" sz="1200" dirty="0"/>
              <a:t>17&gt; </a:t>
            </a:r>
            <a:r>
              <a:rPr lang="ko-KR" altLang="en-US" sz="1200" dirty="0"/>
              <a:t>아키텍처 전문가 되기 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&lt;18&gt; AWS </a:t>
            </a:r>
            <a:r>
              <a:rPr lang="ko-KR" altLang="en-US" sz="1200" dirty="0"/>
              <a:t>지원 프로그램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&lt;19&gt; SAP </a:t>
            </a:r>
            <a:r>
              <a:rPr lang="ko-KR" altLang="en-US" sz="1200" dirty="0"/>
              <a:t>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&lt;20&gt;  AWS </a:t>
            </a:r>
            <a:r>
              <a:rPr lang="ko-KR" altLang="en-US" sz="1200" dirty="0" err="1"/>
              <a:t>랜딩존</a:t>
            </a:r>
            <a:r>
              <a:rPr lang="ko-KR" altLang="en-US" sz="1200" dirty="0"/>
              <a:t> 전문가 되기 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&lt;21&gt;  AWS  AI </a:t>
            </a:r>
            <a:r>
              <a:rPr lang="ko-KR" altLang="en-US" sz="1200" dirty="0"/>
              <a:t>전문가 되기 </a:t>
            </a:r>
            <a:endParaRPr lang="ko-KR" altLang="en-US" sz="1200" dirty="0"/>
          </a:p>
        </p:txBody>
      </p:sp>
      <p:cxnSp>
        <p:nvCxnSpPr>
          <p:cNvPr id="14" name="직선 연결선 13"/>
          <p:cNvCxnSpPr>
            <a:stCxn id="6" idx="2"/>
            <a:endCxn id="26" idx="0"/>
          </p:cNvCxnSpPr>
          <p:nvPr/>
        </p:nvCxnSpPr>
        <p:spPr>
          <a:xfrm>
            <a:off x="4499832" y="40466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>
            <a:stCxn id="5" idx="2"/>
            <a:endCxn id="12" idx="0"/>
          </p:cNvCxnSpPr>
          <p:nvPr/>
        </p:nvCxnSpPr>
        <p:spPr>
          <a:xfrm>
            <a:off x="1475496" y="404664"/>
            <a:ext cx="320" cy="163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>
            <a:stCxn id="7" idx="2"/>
            <a:endCxn id="52" idx="0"/>
          </p:cNvCxnSpPr>
          <p:nvPr/>
        </p:nvCxnSpPr>
        <p:spPr>
          <a:xfrm>
            <a:off x="7524168" y="404664"/>
            <a:ext cx="0" cy="163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모서리가 둥근 직사각형 25"/>
          <p:cNvSpPr/>
          <p:nvPr/>
        </p:nvSpPr>
        <p:spPr>
          <a:xfrm>
            <a:off x="3059832" y="548680"/>
            <a:ext cx="2880000" cy="6120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200" dirty="0"/>
              <a:t>&lt;1&gt; </a:t>
            </a:r>
            <a:r>
              <a:rPr lang="ko-KR" altLang="en-US" sz="1200" dirty="0"/>
              <a:t>기본 </a:t>
            </a:r>
            <a:r>
              <a:rPr lang="en-US" altLang="ko-KR" sz="1200" dirty="0"/>
              <a:t>Compute  (</a:t>
            </a:r>
            <a:r>
              <a:rPr lang="ko-KR" altLang="en-US" sz="1200" dirty="0"/>
              <a:t>공통</a:t>
            </a:r>
            <a:r>
              <a:rPr lang="en-US" altLang="ko-KR" sz="1200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&lt;2&gt; </a:t>
            </a:r>
            <a:r>
              <a:rPr lang="ko-KR" altLang="en-US" sz="1200" dirty="0"/>
              <a:t>컨테이너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&lt;3&gt; </a:t>
            </a:r>
            <a:r>
              <a:rPr lang="ko-KR" altLang="en-US" sz="1200" dirty="0"/>
              <a:t>스토리지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/>
              <a:t>&lt;</a:t>
            </a:r>
            <a:r>
              <a:rPr lang="en-US" altLang="ko-KR" sz="1200" dirty="0"/>
              <a:t>5&gt; </a:t>
            </a:r>
            <a:r>
              <a:rPr lang="ko-KR" altLang="en-US" sz="1200" dirty="0" err="1"/>
              <a:t>마이그래이션</a:t>
            </a:r>
            <a:r>
              <a:rPr lang="ko-KR" altLang="en-US" sz="1200" dirty="0"/>
              <a:t>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&lt;6&gt; </a:t>
            </a:r>
            <a:r>
              <a:rPr lang="ko-KR" altLang="en-US" sz="1200" dirty="0"/>
              <a:t>네트워크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/>
              <a:t>&lt;</a:t>
            </a:r>
            <a:r>
              <a:rPr lang="en-US" altLang="ko-KR" sz="1200" dirty="0"/>
              <a:t>12&gt; </a:t>
            </a:r>
            <a:r>
              <a:rPr lang="ko-KR" altLang="en-US" sz="1200" dirty="0"/>
              <a:t>보안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&lt;13&gt; </a:t>
            </a:r>
            <a:r>
              <a:rPr lang="ko-KR" altLang="en-US" sz="1200" dirty="0"/>
              <a:t>비용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&lt;14&gt; </a:t>
            </a:r>
            <a:r>
              <a:rPr lang="ko-KR" altLang="en-US" sz="1200" dirty="0"/>
              <a:t>애플리케이션 전문가 </a:t>
            </a:r>
            <a:r>
              <a:rPr lang="ko-KR" altLang="en-US" sz="1200" dirty="0" smtClean="0"/>
              <a:t>되기</a:t>
            </a:r>
            <a:r>
              <a:rPr lang="en-US" altLang="ko-KR" sz="1200" dirty="0" smtClean="0"/>
              <a:t>&lt;</a:t>
            </a:r>
            <a:r>
              <a:rPr lang="en-US" altLang="ko-KR" sz="1200" dirty="0"/>
              <a:t>16&gt; AWS ISMS-P </a:t>
            </a:r>
            <a:r>
              <a:rPr lang="ko-KR" altLang="en-US" sz="1200" dirty="0"/>
              <a:t>대응 </a:t>
            </a:r>
            <a:r>
              <a:rPr lang="ko-KR" altLang="en-US" sz="1200" dirty="0" smtClean="0"/>
              <a:t>전문가</a:t>
            </a:r>
            <a:endParaRPr lang="ko-KR" altLang="en-US" sz="1200" dirty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&lt;17&gt; </a:t>
            </a:r>
            <a:r>
              <a:rPr lang="ko-KR" altLang="en-US" sz="1200" dirty="0"/>
              <a:t>아키텍처 전문가 되기 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&lt;18&gt; AWS </a:t>
            </a:r>
            <a:r>
              <a:rPr lang="ko-KR" altLang="en-US" sz="1200" dirty="0"/>
              <a:t>지원 프로그램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/>
              <a:t>&lt;</a:t>
            </a:r>
            <a:r>
              <a:rPr lang="en-US" altLang="ko-KR" sz="1200" dirty="0"/>
              <a:t>20&gt;  AWS </a:t>
            </a:r>
            <a:r>
              <a:rPr lang="ko-KR" altLang="en-US" sz="1200" dirty="0" err="1"/>
              <a:t>랜딩존</a:t>
            </a:r>
            <a:r>
              <a:rPr lang="ko-KR" altLang="en-US" sz="1200" dirty="0"/>
              <a:t> 전문가 되기 </a:t>
            </a:r>
          </a:p>
        </p:txBody>
      </p:sp>
      <p:sp>
        <p:nvSpPr>
          <p:cNvPr id="52" name="모서리가 둥근 직사각형 51"/>
          <p:cNvSpPr/>
          <p:nvPr/>
        </p:nvSpPr>
        <p:spPr>
          <a:xfrm>
            <a:off x="6084168" y="568215"/>
            <a:ext cx="2880000" cy="61200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200" dirty="0" smtClean="0"/>
              <a:t>&lt;</a:t>
            </a:r>
            <a:r>
              <a:rPr lang="en-US" altLang="ko-KR" sz="1200" dirty="0"/>
              <a:t>1&gt; </a:t>
            </a:r>
            <a:r>
              <a:rPr lang="ko-KR" altLang="en-US" sz="1200" dirty="0"/>
              <a:t>기본 </a:t>
            </a:r>
            <a:r>
              <a:rPr lang="en-US" altLang="ko-KR" sz="1200" dirty="0"/>
              <a:t>Compute  (</a:t>
            </a:r>
            <a:r>
              <a:rPr lang="ko-KR" altLang="en-US" sz="1200" dirty="0"/>
              <a:t>공통</a:t>
            </a:r>
            <a:r>
              <a:rPr lang="en-US" altLang="ko-KR" sz="1200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&lt;2&gt; </a:t>
            </a:r>
            <a:r>
              <a:rPr lang="ko-KR" altLang="en-US" sz="1200" dirty="0"/>
              <a:t>컨테이너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&lt;3&gt; </a:t>
            </a:r>
            <a:r>
              <a:rPr lang="ko-KR" altLang="en-US" sz="1200" dirty="0"/>
              <a:t>스토리지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&lt;4&gt; </a:t>
            </a:r>
            <a:r>
              <a:rPr lang="ko-KR" altLang="en-US" sz="1200" dirty="0"/>
              <a:t>데이터 베이스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&lt;5&gt; </a:t>
            </a:r>
            <a:r>
              <a:rPr lang="ko-KR" altLang="en-US" sz="1200" dirty="0" err="1"/>
              <a:t>마이그래이션</a:t>
            </a:r>
            <a:r>
              <a:rPr lang="ko-KR" altLang="en-US" sz="1200" dirty="0"/>
              <a:t>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&lt;6&gt; </a:t>
            </a:r>
            <a:r>
              <a:rPr lang="ko-KR" altLang="en-US" sz="1200" dirty="0"/>
              <a:t>네트워크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&lt;7&gt; </a:t>
            </a:r>
            <a:r>
              <a:rPr lang="ko-KR" altLang="en-US" sz="1200" dirty="0"/>
              <a:t>운영 </a:t>
            </a:r>
            <a:r>
              <a:rPr lang="en-US" altLang="ko-KR" sz="1200" dirty="0"/>
              <a:t>, </a:t>
            </a:r>
            <a:r>
              <a:rPr lang="ko-KR" altLang="en-US" sz="1200" dirty="0"/>
              <a:t>자동화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&lt;8&gt; </a:t>
            </a:r>
            <a:r>
              <a:rPr lang="ko-KR" altLang="en-US" sz="1200" dirty="0" err="1"/>
              <a:t>빌드</a:t>
            </a:r>
            <a:r>
              <a:rPr lang="ko-KR" altLang="en-US" sz="1200" dirty="0"/>
              <a:t> </a:t>
            </a:r>
            <a:r>
              <a:rPr lang="en-US" altLang="ko-KR" sz="1200" dirty="0"/>
              <a:t>, </a:t>
            </a:r>
            <a:r>
              <a:rPr lang="ko-KR" altLang="en-US" sz="1200" dirty="0"/>
              <a:t>배포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/>
              <a:t>&lt;</a:t>
            </a:r>
            <a:r>
              <a:rPr lang="en-US" altLang="ko-KR" sz="1200" dirty="0"/>
              <a:t>12&gt; </a:t>
            </a:r>
            <a:r>
              <a:rPr lang="ko-KR" altLang="en-US" sz="1200" dirty="0"/>
              <a:t>보안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&lt;13&gt; </a:t>
            </a:r>
            <a:r>
              <a:rPr lang="ko-KR" altLang="en-US" sz="1200" dirty="0"/>
              <a:t>비용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&lt;14&gt; </a:t>
            </a:r>
            <a:r>
              <a:rPr lang="ko-KR" altLang="en-US" sz="1200" dirty="0"/>
              <a:t>애플리케이션 전문가 되기</a:t>
            </a: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&lt;15&gt; </a:t>
            </a:r>
            <a:r>
              <a:rPr lang="en-US" altLang="ko-KR" sz="1200" dirty="0" err="1"/>
              <a:t>IoT</a:t>
            </a:r>
            <a:r>
              <a:rPr lang="en-US" altLang="ko-KR" sz="1200" dirty="0"/>
              <a:t> </a:t>
            </a:r>
            <a:r>
              <a:rPr lang="ko-KR" altLang="en-US" sz="1200" dirty="0"/>
              <a:t>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&lt;16&gt; AWS ISMS-P </a:t>
            </a:r>
            <a:r>
              <a:rPr lang="ko-KR" altLang="en-US" sz="1200" dirty="0"/>
              <a:t>대응 전문가 </a:t>
            </a:r>
            <a:r>
              <a:rPr lang="en-US" altLang="ko-KR" sz="1200" dirty="0"/>
              <a:t>&lt;17&gt; </a:t>
            </a:r>
            <a:r>
              <a:rPr lang="ko-KR" altLang="en-US" sz="1200" dirty="0"/>
              <a:t>아키텍처 전문가 되기 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&lt;18&gt; AWS </a:t>
            </a:r>
            <a:r>
              <a:rPr lang="ko-KR" altLang="en-US" sz="1200" dirty="0"/>
              <a:t>지원 프로그램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/>
              <a:t>&lt;</a:t>
            </a:r>
            <a:r>
              <a:rPr lang="en-US" altLang="ko-KR" sz="1200" dirty="0"/>
              <a:t>21&gt;  AWS  AI </a:t>
            </a:r>
            <a:r>
              <a:rPr lang="ko-KR" altLang="en-US" sz="1200" dirty="0"/>
              <a:t>전문가 되기 </a:t>
            </a:r>
          </a:p>
        </p:txBody>
      </p:sp>
    </p:spTree>
    <p:extLst>
      <p:ext uri="{BB962C8B-B14F-4D97-AF65-F5344CB8AC3E}">
        <p14:creationId xmlns:p14="http://schemas.microsoft.com/office/powerpoint/2010/main" val="235257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35496" y="116632"/>
            <a:ext cx="288000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/>
              <a:t>데이터 베이스 엔지니어</a:t>
            </a:r>
            <a:endParaRPr lang="ko-KR" altLang="en-US" sz="1000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3059832" y="116632"/>
            <a:ext cx="288000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/>
              <a:t>빅데이터</a:t>
            </a:r>
            <a:r>
              <a:rPr lang="ko-KR" altLang="en-US" sz="1000" dirty="0"/>
              <a:t> </a:t>
            </a:r>
            <a:r>
              <a:rPr lang="en-US" altLang="ko-KR" sz="1000" dirty="0"/>
              <a:t>, </a:t>
            </a:r>
            <a:r>
              <a:rPr lang="ko-KR" altLang="en-US" sz="1000" dirty="0"/>
              <a:t>분석 엔지니어</a:t>
            </a:r>
            <a:endParaRPr lang="ko-KR" altLang="en-US" sz="1000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35816" y="568215"/>
            <a:ext cx="2880000" cy="61200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200" dirty="0"/>
              <a:t>&lt;1&gt; </a:t>
            </a:r>
            <a:r>
              <a:rPr lang="ko-KR" altLang="en-US" sz="1200" dirty="0"/>
              <a:t>기본 </a:t>
            </a:r>
            <a:r>
              <a:rPr lang="en-US" altLang="ko-KR" sz="1200" dirty="0"/>
              <a:t>Compute  (</a:t>
            </a:r>
            <a:r>
              <a:rPr lang="ko-KR" altLang="en-US" sz="1200" dirty="0"/>
              <a:t>공통</a:t>
            </a:r>
            <a:r>
              <a:rPr lang="en-US" altLang="ko-KR" sz="1200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&lt;2&gt; </a:t>
            </a:r>
            <a:r>
              <a:rPr lang="ko-KR" altLang="en-US" sz="1200" dirty="0"/>
              <a:t>컨테이너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/>
              <a:t>&lt;</a:t>
            </a:r>
            <a:r>
              <a:rPr lang="en-US" altLang="ko-KR" sz="1200" dirty="0"/>
              <a:t>4&gt; </a:t>
            </a:r>
            <a:r>
              <a:rPr lang="ko-KR" altLang="en-US" sz="1200" dirty="0"/>
              <a:t>데이터 베이스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&lt;5&gt; </a:t>
            </a:r>
            <a:r>
              <a:rPr lang="ko-KR" altLang="en-US" sz="1200" dirty="0" err="1"/>
              <a:t>마이그래이션</a:t>
            </a:r>
            <a:r>
              <a:rPr lang="ko-KR" altLang="en-US" sz="1200" dirty="0"/>
              <a:t>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/>
              <a:t>&lt;</a:t>
            </a:r>
            <a:r>
              <a:rPr lang="en-US" altLang="ko-KR" sz="1200" dirty="0"/>
              <a:t>7&gt; </a:t>
            </a:r>
            <a:r>
              <a:rPr lang="ko-KR" altLang="en-US" sz="1200" dirty="0"/>
              <a:t>운영 </a:t>
            </a:r>
            <a:r>
              <a:rPr lang="en-US" altLang="ko-KR" sz="1200" dirty="0"/>
              <a:t>, </a:t>
            </a:r>
            <a:r>
              <a:rPr lang="ko-KR" altLang="en-US" sz="1200" dirty="0"/>
              <a:t>자동화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/>
              <a:t>&lt;</a:t>
            </a:r>
            <a:r>
              <a:rPr lang="en-US" altLang="ko-KR" sz="1200" dirty="0"/>
              <a:t>13&gt; </a:t>
            </a:r>
            <a:r>
              <a:rPr lang="ko-KR" altLang="en-US" sz="1200" dirty="0"/>
              <a:t>비용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/>
              <a:t>&lt;</a:t>
            </a:r>
            <a:r>
              <a:rPr lang="en-US" altLang="ko-KR" sz="1200" dirty="0"/>
              <a:t>16&gt; AWS ISMS-P </a:t>
            </a:r>
            <a:r>
              <a:rPr lang="ko-KR" altLang="en-US" sz="1200" dirty="0"/>
              <a:t>대응 전문가 </a:t>
            </a:r>
            <a:r>
              <a:rPr lang="en-US" altLang="ko-KR" sz="1200" dirty="0" smtClean="0"/>
              <a:t>&lt;</a:t>
            </a:r>
            <a:r>
              <a:rPr lang="en-US" altLang="ko-KR" sz="1200" dirty="0"/>
              <a:t>18&gt; AWS </a:t>
            </a:r>
            <a:r>
              <a:rPr lang="ko-KR" altLang="en-US" sz="1200" dirty="0"/>
              <a:t>지원 </a:t>
            </a:r>
            <a:r>
              <a:rPr lang="ko-KR" altLang="en-US" sz="1200" dirty="0" smtClean="0"/>
              <a:t>프로그램</a:t>
            </a:r>
            <a:endParaRPr lang="ko-KR" altLang="en-US" sz="1200" dirty="0"/>
          </a:p>
        </p:txBody>
      </p:sp>
      <p:cxnSp>
        <p:nvCxnSpPr>
          <p:cNvPr id="14" name="직선 연결선 13"/>
          <p:cNvCxnSpPr>
            <a:stCxn id="6" idx="2"/>
            <a:endCxn id="26" idx="0"/>
          </p:cNvCxnSpPr>
          <p:nvPr/>
        </p:nvCxnSpPr>
        <p:spPr>
          <a:xfrm>
            <a:off x="4499832" y="40466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>
            <a:stCxn id="5" idx="2"/>
            <a:endCxn id="12" idx="0"/>
          </p:cNvCxnSpPr>
          <p:nvPr/>
        </p:nvCxnSpPr>
        <p:spPr>
          <a:xfrm>
            <a:off x="1475496" y="404664"/>
            <a:ext cx="320" cy="163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모서리가 둥근 직사각형 25"/>
          <p:cNvSpPr/>
          <p:nvPr/>
        </p:nvSpPr>
        <p:spPr>
          <a:xfrm>
            <a:off x="3059832" y="548680"/>
            <a:ext cx="2880000" cy="6120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200" dirty="0"/>
              <a:t>&lt;1&gt; </a:t>
            </a:r>
            <a:r>
              <a:rPr lang="ko-KR" altLang="en-US" sz="1200" dirty="0"/>
              <a:t>기본 </a:t>
            </a:r>
            <a:r>
              <a:rPr lang="en-US" altLang="ko-KR" sz="1200" dirty="0"/>
              <a:t>Compute  (</a:t>
            </a:r>
            <a:r>
              <a:rPr lang="ko-KR" altLang="en-US" sz="1200" dirty="0"/>
              <a:t>공통</a:t>
            </a:r>
            <a:r>
              <a:rPr lang="en-US" altLang="ko-KR" sz="1200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/>
              <a:t>&lt;</a:t>
            </a:r>
            <a:r>
              <a:rPr lang="en-US" altLang="ko-KR" sz="1200" dirty="0"/>
              <a:t>3&gt; </a:t>
            </a:r>
            <a:r>
              <a:rPr lang="ko-KR" altLang="en-US" sz="1200" dirty="0"/>
              <a:t>스토리지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&lt;4&gt; </a:t>
            </a:r>
            <a:r>
              <a:rPr lang="ko-KR" altLang="en-US" sz="1200" dirty="0"/>
              <a:t>데이터 베이스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&lt;5&gt; </a:t>
            </a:r>
            <a:r>
              <a:rPr lang="ko-KR" altLang="en-US" sz="1200" dirty="0" err="1"/>
              <a:t>마이그래이션</a:t>
            </a:r>
            <a:r>
              <a:rPr lang="ko-KR" altLang="en-US" sz="1200" dirty="0"/>
              <a:t>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/>
              <a:t>&lt;</a:t>
            </a:r>
            <a:r>
              <a:rPr lang="en-US" altLang="ko-KR" sz="1200" dirty="0"/>
              <a:t>10&gt; </a:t>
            </a:r>
            <a:r>
              <a:rPr lang="ko-KR" altLang="en-US" sz="1200" dirty="0" err="1"/>
              <a:t>머신러닝</a:t>
            </a:r>
            <a:r>
              <a:rPr lang="ko-KR" altLang="en-US" sz="1200" dirty="0"/>
              <a:t>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&lt;11&gt; </a:t>
            </a:r>
            <a:r>
              <a:rPr lang="ko-KR" altLang="en-US" sz="1200" dirty="0"/>
              <a:t>분석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/>
              <a:t>&lt;</a:t>
            </a:r>
            <a:r>
              <a:rPr lang="en-US" altLang="ko-KR" sz="1200" dirty="0"/>
              <a:t>13&gt; </a:t>
            </a:r>
            <a:r>
              <a:rPr lang="ko-KR" altLang="en-US" sz="1200" dirty="0"/>
              <a:t>비용 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/>
              <a:t>&lt;</a:t>
            </a:r>
            <a:r>
              <a:rPr lang="en-US" altLang="ko-KR" sz="1200" dirty="0"/>
              <a:t>15&gt; </a:t>
            </a:r>
            <a:r>
              <a:rPr lang="en-US" altLang="ko-KR" sz="1200" dirty="0" err="1"/>
              <a:t>IoT</a:t>
            </a:r>
            <a:r>
              <a:rPr lang="en-US" altLang="ko-KR" sz="1200" dirty="0"/>
              <a:t> </a:t>
            </a:r>
            <a:r>
              <a:rPr lang="ko-KR" altLang="en-US" sz="1200" dirty="0"/>
              <a:t>전문가 되기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&lt;16&gt; AWS ISMS-P </a:t>
            </a:r>
            <a:r>
              <a:rPr lang="ko-KR" altLang="en-US" sz="1200" dirty="0"/>
              <a:t>대응 전문가 </a:t>
            </a:r>
            <a:r>
              <a:rPr lang="en-US" altLang="ko-KR" sz="1200" dirty="0"/>
              <a:t>&lt;17&gt; </a:t>
            </a:r>
            <a:r>
              <a:rPr lang="ko-KR" altLang="en-US" sz="1200" dirty="0"/>
              <a:t>아키텍처 전문가 되기 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&lt;18&gt; AWS </a:t>
            </a:r>
            <a:r>
              <a:rPr lang="ko-KR" altLang="en-US" sz="1200" dirty="0"/>
              <a:t>지원 </a:t>
            </a:r>
            <a:r>
              <a:rPr lang="ko-KR" altLang="en-US" sz="1200" dirty="0" smtClean="0"/>
              <a:t>프로그램</a:t>
            </a:r>
            <a:endParaRPr lang="ko-KR" altLang="en-US" sz="1200" dirty="0"/>
          </a:p>
        </p:txBody>
      </p:sp>
      <p:sp>
        <p:nvSpPr>
          <p:cNvPr id="3" name="직사각형 2"/>
          <p:cNvSpPr/>
          <p:nvPr/>
        </p:nvSpPr>
        <p:spPr>
          <a:xfrm>
            <a:off x="6084167" y="116632"/>
            <a:ext cx="2793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 smtClean="0">
                <a:solidFill>
                  <a:srgbClr val="FF0000"/>
                </a:solidFill>
              </a:rPr>
              <a:t>공부자료</a:t>
            </a:r>
            <a:endParaRPr lang="en-US" altLang="ko-KR" sz="1200" dirty="0" smtClean="0">
              <a:solidFill>
                <a:srgbClr val="FF0000"/>
              </a:solidFill>
            </a:endParaRPr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https</a:t>
            </a:r>
            <a:r>
              <a:rPr lang="en-US" altLang="ko-KR" sz="1200" dirty="0">
                <a:solidFill>
                  <a:srgbClr val="FF0000"/>
                </a:solidFill>
              </a:rPr>
              <a:t>://brunch.co.kr/@topasvga/1763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78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464</Words>
  <Application>Microsoft Office PowerPoint</Application>
  <PresentationFormat>화면 슬라이드 쇼(4:3)</PresentationFormat>
  <Paragraphs>72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</dc:creator>
  <cp:lastModifiedBy>seo</cp:lastModifiedBy>
  <cp:revision>41</cp:revision>
  <dcterms:created xsi:type="dcterms:W3CDTF">2023-02-24T11:54:44Z</dcterms:created>
  <dcterms:modified xsi:type="dcterms:W3CDTF">2024-02-17T05:41:03Z</dcterms:modified>
  <cp:version>1000.0000.01</cp:version>
</cp:coreProperties>
</file>