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84"/>
      </p:cViewPr>
      <p:guideLst>
        <p:guide orient="horz" pos="21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0C15DE54-6166-49A4-9988-75EC2A7E56E5}" type="datetime1">
              <a:rPr lang="ko-KR" altLang="en-US"/>
              <a:pPr lvl="0">
                <a:defRPr/>
              </a:pPr>
              <a:t>2024-05-05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35E760A4-B08C-458F-A158-D14990B93DD0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41419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35E760A4-B08C-458F-A158-D14990B93DD0}" type="slidenum">
              <a:rPr lang="en-US" altLang="en-US"/>
              <a:pPr lvl="0"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2024-05-05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4378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2024-05-05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492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2024-05-05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6802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2024-05-05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0744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2024-05-05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6432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2024-05-05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312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2024-05-05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7728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2024-05-05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3588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2024-05-05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2040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2024-05-05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0560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2024-05-05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2730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27379-5597-45E3-AF38-B716451B9D8C}" type="datetimeFigureOut">
              <a:rPr lang="ko-KR" altLang="en-US" smtClean="0"/>
              <a:t>2024-05-05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577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688512"/>
              </p:ext>
            </p:extLst>
          </p:nvPr>
        </p:nvGraphicFramePr>
        <p:xfrm>
          <a:off x="107503" y="63407"/>
          <a:ext cx="8928993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374"/>
                <a:gridCol w="1198803"/>
                <a:gridCol w="2088232"/>
                <a:gridCol w="2520280"/>
                <a:gridCol w="2736304"/>
              </a:tblGrid>
              <a:tr h="279675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dirty="0" smtClean="0"/>
                        <a:t>NO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사전 준비</a:t>
                      </a:r>
                      <a:endParaRPr lang="en-US" altLang="ko-KR" sz="1800" b="0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왜</a:t>
                      </a:r>
                      <a:r>
                        <a:rPr lang="en-US" altLang="ko-KR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n-US" altLang="ko-KR" sz="1800" b="0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비고</a:t>
                      </a:r>
                      <a:endParaRPr lang="en-US" altLang="ko-KR" sz="1800" b="0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94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오프라인</a:t>
                      </a:r>
                    </a:p>
                    <a:p>
                      <a:pPr latinLnBrk="1">
                        <a:defRPr/>
                      </a:pP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5/15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토 </a:t>
                      </a:r>
                      <a:endParaRPr lang="en-US" altLang="ko-K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오후 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~ 4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</a:t>
                      </a:r>
                      <a:endParaRPr lang="en-US" altLang="ko-KR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클로바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스튜디오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사용</a:t>
                      </a:r>
                      <a:endParaRPr lang="en-US" altLang="ko-K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카페 회원 대상 </a:t>
                      </a:r>
                      <a:endParaRPr lang="en-US" altLang="ko-K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23</Words>
  <Application>Microsoft Office PowerPoint</Application>
  <PresentationFormat>화면 슬라이드 쇼(4:3)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seo</dc:creator>
  <cp:lastModifiedBy>seo</cp:lastModifiedBy>
  <cp:revision>40</cp:revision>
  <dcterms:created xsi:type="dcterms:W3CDTF">2023-02-24T11:54:44Z</dcterms:created>
  <dcterms:modified xsi:type="dcterms:W3CDTF">2024-05-05T10:30:15Z</dcterms:modified>
  <cp:version>1000.0000.01</cp:version>
</cp:coreProperties>
</file>