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664" r:id="rId1"/>
  </p:sldMasterIdLst>
  <p:notesMasterIdLst>
    <p:notesMasterId r:id="rId2"/>
  </p:notesMasterIdLst>
  <p:sldIdLst>
    <p:sldId id="256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512" y="186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notesMaster" Target="notesMasters/notesMaster1.xml"  /><Relationship Id="rId3" Type="http://schemas.openxmlformats.org/officeDocument/2006/relationships/slide" Target="slides/slide1.xml"  /><Relationship Id="rId4" Type="http://schemas.openxmlformats.org/officeDocument/2006/relationships/presProps" Target="presProps.xml"  /><Relationship Id="rId5" Type="http://schemas.openxmlformats.org/officeDocument/2006/relationships/viewProps" Target="viewProps.xml"  /><Relationship Id="rId6" Type="http://schemas.openxmlformats.org/officeDocument/2006/relationships/theme" Target="theme/theme1.xml"  /><Relationship Id="rId7" Type="http://schemas.openxmlformats.org/officeDocument/2006/relationships/tableStyles" Target="tableStyles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0C15DE54-6166-49A4-9988-75EC2A7E56E5}" type="datetime1">
              <a:rPr lang="ko-KR" altLang="en-US"/>
              <a:pPr lvl="0">
                <a:defRPr/>
              </a:pPr>
              <a:t>2023-08-04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35E760A4-B08C-458F-A158-D14990B93DD0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1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35E760A4-B08C-458F-A158-D14990B93DD0}" type="slidenum">
              <a:rPr lang="en-US" altLang="en-US"/>
              <a:pPr lvl="0"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4378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492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6802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0744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643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3123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7728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3588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204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0560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2730315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27379-5597-45E3-AF38-B716451B9D8C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577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.xml"  /><Relationship Id="rId2" Type="http://schemas.openxmlformats.org/officeDocument/2006/relationships/slideLayout" Target="../slideLayouts/slideLayout1.xml"  /><Relationship Id="rId3" Type="http://schemas.openxmlformats.org/officeDocument/2006/relationships/hyperlink" Target="https://brunch.co.kr/@topasvga/3347" TargetMode="External"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07505" y="63406"/>
          <a:ext cx="8931368" cy="6677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3"/>
                <a:gridCol w="6555105"/>
              </a:tblGrid>
              <a:tr h="689076">
                <a:tc>
                  <a:txBody>
                    <a:bodyPr vert="horz" lIns="91440" tIns="45720" rIns="91440" bIns="45720" anchor="t" anchorCtr="0"/>
                    <a:p>
                      <a:pPr latinLnBrk="1">
                        <a:defRPr/>
                      </a:pPr>
                      <a:r>
                        <a:rPr lang="ko-KR" altLang="en-US"/>
                        <a:t>시간</a:t>
                      </a:r>
                      <a:endParaRPr lang="ko-KR" altLang="en-US"/>
                    </a:p>
                  </a:txBody>
                  <a:tcPr marL="91440" marR="91440"/>
                </a:tc>
                <a:tc>
                  <a:txBody>
                    <a:bodyPr vert="horz" lIns="91440" tIns="45720" rIns="91440" bIns="45720" anchor="t" anchorCtr="0"/>
                    <a:p>
                      <a:pPr latinLnBrk="1">
                        <a:defRPr/>
                      </a:pPr>
                      <a:r>
                        <a:rPr lang="ko-KR" altLang="en-US"/>
                        <a:t>테라폼 시작하기 </a:t>
                      </a:r>
                      <a:r>
                        <a:rPr lang="en-US" altLang="ko-KR"/>
                        <a:t>-</a:t>
                      </a:r>
                      <a:r>
                        <a:rPr lang="ko-KR" altLang="en-US"/>
                        <a:t>  </a:t>
                      </a:r>
                      <a:r>
                        <a:rPr lang="en-US" altLang="ko-KR"/>
                        <a:t>4</a:t>
                      </a:r>
                      <a:r>
                        <a:rPr lang="ko-KR" altLang="en-US"/>
                        <a:t>시간 </a:t>
                      </a:r>
                      <a:r>
                        <a:rPr lang="en-US" altLang="ko-KR"/>
                        <a:t>(1</a:t>
                      </a:r>
                      <a:r>
                        <a:rPr lang="ko-KR" altLang="en-US"/>
                        <a:t>시</a:t>
                      </a:r>
                      <a:r>
                        <a:rPr lang="en-US" altLang="ko-KR"/>
                        <a:t>~5</a:t>
                      </a:r>
                      <a:r>
                        <a:rPr lang="ko-KR" altLang="en-US"/>
                        <a:t>시간</a:t>
                      </a:r>
                      <a:r>
                        <a:rPr lang="en-US" altLang="ko-KR"/>
                        <a:t>)</a:t>
                      </a:r>
                      <a:endParaRPr lang="en-US" altLang="ko-KR"/>
                    </a:p>
                  </a:txBody>
                  <a:tcPr marL="91440" marR="91440"/>
                </a:tc>
              </a:tr>
              <a:tr h="1540956">
                <a:tc>
                  <a:txBody>
                    <a:bodyPr vert="horz" lIns="91440" tIns="45720" rIns="91440" bIns="45720" anchor="t" anchorCtr="0"/>
                    <a:p>
                      <a:pPr latinLnBrk="1">
                        <a:defRPr/>
                      </a:pPr>
                      <a:r>
                        <a:rPr lang="ko-KR" altLang="en-US"/>
                        <a:t>오후 </a:t>
                      </a:r>
                      <a:r>
                        <a:rPr lang="en-US" altLang="ko-KR"/>
                        <a:t>1</a:t>
                      </a:r>
                      <a:r>
                        <a:rPr lang="ko-KR" altLang="en-US"/>
                        <a:t>시 </a:t>
                      </a:r>
                      <a:r>
                        <a:rPr lang="en-US" altLang="ko-KR"/>
                        <a:t>~ 1</a:t>
                      </a:r>
                      <a:r>
                        <a:rPr lang="ko-KR" altLang="en-US"/>
                        <a:t>시 </a:t>
                      </a:r>
                      <a:r>
                        <a:rPr lang="en-US" altLang="ko-KR"/>
                        <a:t>10</a:t>
                      </a:r>
                      <a:r>
                        <a:rPr lang="ko-KR" altLang="en-US"/>
                        <a:t>분 </a:t>
                      </a:r>
                      <a:endParaRPr lang="ko-KR" altLang="en-US"/>
                    </a:p>
                  </a:txBody>
                  <a:tcPr marL="91440" marR="91440"/>
                </a:tc>
                <a:tc>
                  <a:txBody>
                    <a:bodyPr vert="horz" lIns="91440" tIns="45720" rIns="91440" bIns="45720" anchor="t" anchorCtr="0"/>
                    <a:p>
                      <a:pPr marL="0" indent="0" latinLnBrk="1">
                        <a:buFontTx/>
                        <a:buNone/>
                        <a:defRPr/>
                      </a:pPr>
                      <a:r>
                        <a:rPr lang="ko-KR" alt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강사소개</a:t>
                      </a:r>
                      <a:r>
                        <a:rPr lang="en-US" altLang="ko-KR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,WIFI</a:t>
                      </a:r>
                      <a:r>
                        <a:rPr lang="ko-KR" alt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공유</a:t>
                      </a:r>
                      <a:r>
                        <a:rPr lang="en-US" altLang="ko-KR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시설 소개</a:t>
                      </a:r>
                      <a:endParaRPr lang="ko-KR" altLang="en-US" sz="18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1">
                        <a:buFontTx/>
                        <a:buNone/>
                        <a:defRPr/>
                      </a:pPr>
                      <a:endParaRPr lang="ko-KR" altLang="en-US" sz="18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1">
                        <a:buFontTx/>
                        <a:buNone/>
                        <a:defRPr/>
                      </a:pPr>
                      <a:r>
                        <a:rPr lang="ko-KR" alt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교제</a:t>
                      </a:r>
                      <a:endParaRPr lang="en-US" altLang="en-US" sz="18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1">
                        <a:buFontTx/>
                        <a:buNone/>
                        <a:defRPr/>
                      </a:pPr>
                      <a:r>
                        <a:rPr lang="en-US" alt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https://brunch.co.kr/@topasvga/3347</a:t>
                      </a:r>
                      <a:endParaRPr lang="en-US" altLang="en-US" sz="18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1">
                        <a:buFontTx/>
                        <a:buNone/>
                        <a:defRPr/>
                      </a:pPr>
                      <a:endParaRPr lang="en-US" altLang="en-US" sz="18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0" marR="91440"/>
                </a:tc>
              </a:tr>
              <a:tr h="1250021">
                <a:tc>
                  <a:txBody>
                    <a:bodyPr vert="horz" lIns="91440" tIns="45720" rIns="91440" bIns="45720" anchor="t" anchorCtr="0"/>
                    <a:p>
                      <a:pPr latinLnBrk="1">
                        <a:defRPr/>
                      </a:pPr>
                      <a:r>
                        <a:rPr lang="ko-KR" altLang="en-US"/>
                        <a:t>오후 </a:t>
                      </a:r>
                      <a:r>
                        <a:rPr lang="en-US" altLang="ko-KR"/>
                        <a:t>1</a:t>
                      </a:r>
                      <a:r>
                        <a:rPr lang="ko-KR" altLang="en-US"/>
                        <a:t>시 </a:t>
                      </a:r>
                      <a:r>
                        <a:rPr lang="en-US" altLang="ko-KR"/>
                        <a:t>10</a:t>
                      </a:r>
                      <a:r>
                        <a:rPr lang="ko-KR" altLang="en-US"/>
                        <a:t>분</a:t>
                      </a:r>
                      <a:r>
                        <a:rPr lang="en-US" altLang="ko-KR"/>
                        <a:t>~ 3</a:t>
                      </a:r>
                      <a:r>
                        <a:rPr lang="ko-KR" altLang="en-US"/>
                        <a:t>시</a:t>
                      </a:r>
                      <a:endParaRPr lang="ko-KR" altLang="en-US"/>
                    </a:p>
                  </a:txBody>
                  <a:tcPr marL="91440" marR="91440"/>
                </a:tc>
                <a:tc>
                  <a:txBody>
                    <a:bodyPr vert="horz" lIns="91440" tIns="45720" rIns="91440" bIns="45720" anchor="t" anchorCtr="0"/>
                    <a:p>
                      <a:pPr latinLnBrk="1">
                        <a:defRPr/>
                      </a:pPr>
                      <a:r>
                        <a:rPr lang="ko-KR" altLang="en-US"/>
                        <a:t>테라폼 사용 환경 만들기</a:t>
                      </a:r>
                      <a:endParaRPr lang="ko-KR" altLang="en-US"/>
                    </a:p>
                    <a:p>
                      <a:pPr latinLnBrk="1">
                        <a:defRPr/>
                      </a:pPr>
                      <a:r>
                        <a:rPr lang="en-US" altLang="ko-KR"/>
                        <a:t>EC2</a:t>
                      </a:r>
                      <a:r>
                        <a:rPr lang="ko-KR" altLang="en-US"/>
                        <a:t> 만들기</a:t>
                      </a:r>
                      <a:endParaRPr lang="ko-KR" altLang="en-US"/>
                    </a:p>
                    <a:p>
                      <a:pPr latinLnBrk="1">
                        <a:defRPr/>
                      </a:pPr>
                      <a:r>
                        <a:rPr lang="en-US" altLang="ko-KR"/>
                        <a:t>EC2 </a:t>
                      </a:r>
                      <a:r>
                        <a:rPr lang="ko-KR" altLang="en-US"/>
                        <a:t>보안그룹</a:t>
                      </a:r>
                      <a:endParaRPr lang="ko-KR" altLang="en-US"/>
                    </a:p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503239">
                <a:tc>
                  <a:txBody>
                    <a:bodyPr vert="horz" lIns="91440" tIns="45720" rIns="91440" bIns="45720" anchor="t" anchorCtr="0"/>
                    <a:p>
                      <a:pPr latinLnBrk="1">
                        <a:defRPr/>
                      </a:pPr>
                      <a:r>
                        <a:rPr lang="ko-KR" altLang="en-US"/>
                        <a:t>오후 </a:t>
                      </a:r>
                      <a:r>
                        <a:rPr lang="en-US" altLang="ko-KR"/>
                        <a:t>3</a:t>
                      </a:r>
                      <a:r>
                        <a:rPr lang="ko-KR" altLang="en-US"/>
                        <a:t>시</a:t>
                      </a:r>
                      <a:r>
                        <a:rPr lang="en-US" altLang="ko-KR"/>
                        <a:t>~3</a:t>
                      </a:r>
                      <a:r>
                        <a:rPr lang="ko-KR" altLang="en-US"/>
                        <a:t>시 </a:t>
                      </a:r>
                      <a:r>
                        <a:rPr lang="en-US" altLang="ko-KR"/>
                        <a:t>10</a:t>
                      </a:r>
                      <a:r>
                        <a:rPr lang="ko-KR" altLang="en-US"/>
                        <a:t>분</a:t>
                      </a:r>
                      <a:endParaRPr lang="ko-KR" altLang="en-US"/>
                    </a:p>
                  </a:txBody>
                  <a:tcPr marL="91440" marR="91440"/>
                </a:tc>
                <a:tc>
                  <a:txBody>
                    <a:bodyPr vert="horz" lIns="91440" tIns="45720" rIns="91440" bIns="45720" anchor="t" anchorCtr="0"/>
                    <a:p>
                      <a:pPr latinLnBrk="1">
                        <a:defRPr/>
                      </a:pPr>
                      <a:r>
                        <a:rPr lang="ko-KR" altLang="en-US"/>
                        <a:t>휴식</a:t>
                      </a:r>
                      <a:endParaRPr lang="ko-KR" altLang="en-US"/>
                    </a:p>
                  </a:txBody>
                  <a:tcPr marL="91440" marR="91440"/>
                </a:tc>
              </a:tr>
              <a:tr h="2694667">
                <a:tc>
                  <a:txBody>
                    <a:bodyPr vert="horz" lIns="91440" tIns="45720" rIns="91440" bIns="45720" anchor="t" anchorCtr="0"/>
                    <a:p>
                      <a:pPr latinLnBrk="1">
                        <a:defRPr/>
                      </a:pPr>
                      <a:r>
                        <a:rPr lang="ko-KR" altLang="en-US"/>
                        <a:t>오후 </a:t>
                      </a:r>
                      <a:r>
                        <a:rPr lang="en-US" altLang="ko-KR"/>
                        <a:t>3</a:t>
                      </a:r>
                      <a:r>
                        <a:rPr lang="ko-KR" altLang="en-US"/>
                        <a:t>시</a:t>
                      </a:r>
                      <a:r>
                        <a:rPr lang="en-US" altLang="ko-KR"/>
                        <a:t>10</a:t>
                      </a:r>
                      <a:r>
                        <a:rPr lang="ko-KR" altLang="en-US"/>
                        <a:t>분</a:t>
                      </a:r>
                      <a:r>
                        <a:rPr lang="en-US" altLang="ko-KR"/>
                        <a:t>~5</a:t>
                      </a:r>
                      <a:r>
                        <a:rPr lang="ko-KR" altLang="en-US"/>
                        <a:t>시</a:t>
                      </a:r>
                      <a:endParaRPr lang="ko-KR" altLang="en-US"/>
                    </a:p>
                  </a:txBody>
                  <a:tcPr marL="91440" marR="91440"/>
                </a:tc>
                <a:tc>
                  <a:txBody>
                    <a:bodyPr vert="horz" lIns="91440" tIns="45720" rIns="91440" bIns="45720" anchor="t" anchorCtr="0"/>
                    <a:p>
                      <a:pPr marL="0" marR="0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800" b="0" i="0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테라폼 블럭</a:t>
                      </a:r>
                      <a:endParaRPr lang="ko-KR" altLang="en-US" sz="1800" b="0" i="0" kern="1200" baseline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800" b="0" i="0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프로바이더</a:t>
                      </a:r>
                      <a:endParaRPr lang="ko-KR" altLang="en-US" sz="1800" b="0" i="0" kern="1200" baseline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800" b="0" i="0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백엔드</a:t>
                      </a:r>
                      <a:endParaRPr lang="ko-KR" altLang="en-US" sz="1800" b="0" i="0" kern="1200" baseline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800" b="0" i="0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리소스 블럭</a:t>
                      </a:r>
                      <a:endParaRPr lang="ko-KR" altLang="en-US" sz="1800" b="0" i="0" kern="1200" baseline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800" b="0" i="0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수명주기</a:t>
                      </a:r>
                      <a:endParaRPr lang="ko-KR" altLang="en-US" sz="1800" b="0" i="0" kern="1200" baseline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800" b="0" i="0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데이터소스</a:t>
                      </a:r>
                      <a:r>
                        <a:rPr lang="en-US" altLang="ko-KR" sz="1800" b="0" i="0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800" b="0" i="0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변수입력</a:t>
                      </a:r>
                      <a:endParaRPr lang="en-US" altLang="ko-KR" sz="1800" b="0" i="0" kern="1200" baseline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1800" b="0" i="0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VPC</a:t>
                      </a:r>
                      <a:r>
                        <a:rPr lang="ko-KR" altLang="en-US" sz="1800" b="0" i="0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배포</a:t>
                      </a:r>
                      <a:endParaRPr lang="ko-KR" altLang="en-US" sz="1800" b="0" i="0" kern="1200" baseline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1800" b="0" i="0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local=</a:t>
                      </a:r>
                      <a:r>
                        <a:rPr lang="ko-KR" altLang="en-US" sz="1800" b="0" i="0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코드내에서만 가동</a:t>
                      </a:r>
                      <a:endParaRPr lang="ko-KR" altLang="en-US" sz="1800" b="0" i="0" kern="1200" baseline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800" b="0" i="0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출력</a:t>
                      </a:r>
                      <a:endParaRPr lang="ko-KR" altLang="en-US" sz="1800" b="0" i="0" kern="1200" baseline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0" marR="9144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90</ep:Words>
  <ep:PresentationFormat>화면 슬라이드 쇼(4:3)</ep:PresentationFormat>
  <ep:Paragraphs>24</ep:Paragraphs>
  <ep:Slides>1</ep:Slides>
  <ep:Notes>1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ep:HeadingPairs>
  <ep:TitlesOfParts>
    <vt:vector size="2" baseType="lpstr">
      <vt:lpstr>Office 테마</vt:lpstr>
      <vt:lpstr>슬라이드 1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2023-02-24T11:54:44.000</dcterms:created>
  <dc:creator>seo</dc:creator>
  <cp:lastModifiedBy>seo</cp:lastModifiedBy>
  <dcterms:modified xsi:type="dcterms:W3CDTF">2023-08-04T07:48:20.129</dcterms:modified>
  <cp:revision>25</cp:revision>
  <dc:title>PowerPoint 프레젠테이션</dc:title>
  <cp:version>1000.0000.01</cp:version>
</cp:coreProperties>
</file>