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345" r:id="rId2"/>
    <p:sldId id="315" r:id="rId3"/>
    <p:sldId id="313" r:id="rId4"/>
    <p:sldId id="314" r:id="rId5"/>
    <p:sldId id="308" r:id="rId6"/>
    <p:sldId id="296" r:id="rId7"/>
    <p:sldId id="301" r:id="rId8"/>
    <p:sldId id="298" r:id="rId9"/>
    <p:sldId id="288" r:id="rId10"/>
    <p:sldId id="310" r:id="rId11"/>
    <p:sldId id="289" r:id="rId12"/>
    <p:sldId id="292" r:id="rId13"/>
    <p:sldId id="311" r:id="rId14"/>
    <p:sldId id="285" r:id="rId15"/>
    <p:sldId id="302" r:id="rId16"/>
    <p:sldId id="303" r:id="rId17"/>
    <p:sldId id="304" r:id="rId18"/>
    <p:sldId id="305" r:id="rId19"/>
    <p:sldId id="306" r:id="rId20"/>
    <p:sldId id="307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79" userDrawn="1">
          <p15:clr>
            <a:srgbClr val="A4A3A4"/>
          </p15:clr>
        </p15:guide>
        <p15:guide id="3" pos="710" userDrawn="1">
          <p15:clr>
            <a:srgbClr val="A4A3A4"/>
          </p15:clr>
        </p15:guide>
        <p15:guide id="4" orient="horz" pos="1202" userDrawn="1">
          <p15:clr>
            <a:srgbClr val="A4A3A4"/>
          </p15:clr>
        </p15:guide>
        <p15:guide id="5" orient="horz" pos="3067" userDrawn="1">
          <p15:clr>
            <a:srgbClr val="A4A3A4"/>
          </p15:clr>
        </p15:guide>
        <p15:guide id="6" pos="1300" userDrawn="1">
          <p15:clr>
            <a:srgbClr val="A4A3A4"/>
          </p15:clr>
        </p15:guide>
        <p15:guide id="7" pos="2116" userDrawn="1">
          <p15:clr>
            <a:srgbClr val="A4A3A4"/>
          </p15:clr>
        </p15:guide>
        <p15:guide id="8" pos="2950" userDrawn="1">
          <p15:clr>
            <a:srgbClr val="A4A3A4"/>
          </p15:clr>
        </p15:guide>
        <p15:guide id="9" pos="3795" userDrawn="1">
          <p15:clr>
            <a:srgbClr val="A4A3A4"/>
          </p15:clr>
        </p15:guide>
        <p15:guide id="10" pos="4608" userDrawn="1">
          <p15:clr>
            <a:srgbClr val="A4A3A4"/>
          </p15:clr>
        </p15:guide>
        <p15:guide id="11" orient="horz" pos="1480" userDrawn="1">
          <p15:clr>
            <a:srgbClr val="A4A3A4"/>
          </p15:clr>
        </p15:guide>
        <p15:guide id="12" orient="horz" pos="2296" userDrawn="1">
          <p15:clr>
            <a:srgbClr val="A4A3A4"/>
          </p15:clr>
        </p15:guide>
        <p15:guide id="13" pos="5436" userDrawn="1">
          <p15:clr>
            <a:srgbClr val="A4A3A4"/>
          </p15:clr>
        </p15:guide>
        <p15:guide id="14" pos="6264" userDrawn="1">
          <p15:clr>
            <a:srgbClr val="A4A3A4"/>
          </p15:clr>
        </p15:guide>
        <p15:guide id="15" orient="horz" pos="3140" userDrawn="1">
          <p15:clr>
            <a:srgbClr val="A4A3A4"/>
          </p15:clr>
        </p15:guide>
        <p15:guide id="16" orient="horz" pos="1570" userDrawn="1">
          <p15:clr>
            <a:srgbClr val="A4A3A4"/>
          </p15:clr>
        </p15:guide>
        <p15:guide id="17" orient="horz" pos="2368" userDrawn="1">
          <p15:clr>
            <a:srgbClr val="A4A3A4"/>
          </p15:clr>
        </p15:guide>
        <p15:guide id="18" orient="horz" pos="3224" userDrawn="1">
          <p15:clr>
            <a:srgbClr val="A4A3A4"/>
          </p15:clr>
        </p15:guide>
        <p15:guide id="19" orient="horz" pos="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95202" autoAdjust="0"/>
  </p:normalViewPr>
  <p:slideViewPr>
    <p:cSldViewPr snapToObjects="1">
      <p:cViewPr>
        <p:scale>
          <a:sx n="125" d="100"/>
          <a:sy n="125" d="100"/>
        </p:scale>
        <p:origin x="-348" y="-72"/>
      </p:cViewPr>
      <p:guideLst>
        <p:guide orient="horz" pos="1979"/>
        <p:guide orient="horz" pos="1202"/>
        <p:guide orient="horz" pos="3067"/>
        <p:guide orient="horz" pos="1480"/>
        <p:guide orient="horz" pos="2296"/>
        <p:guide orient="horz" pos="3140"/>
        <p:guide orient="horz" pos="1570"/>
        <p:guide orient="horz" pos="2368"/>
        <p:guide orient="horz" pos="3224"/>
        <p:guide orient="horz" pos="845"/>
        <p:guide pos="710"/>
        <p:guide pos="1300"/>
        <p:guide pos="2116"/>
        <p:guide pos="2950"/>
        <p:guide pos="3795"/>
        <p:guide pos="4608"/>
        <p:guide pos="5436"/>
        <p:guide pos="6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25242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맑은 고딕"/>
      </a:defRPr>
    </a:lvl1pPr>
    <a:lvl2pPr indent="228600" latinLnBrk="0">
      <a:defRPr sz="1200">
        <a:latin typeface="+mj-lt"/>
        <a:ea typeface="+mj-ea"/>
        <a:cs typeface="+mj-cs"/>
        <a:sym typeface="맑은 고딕"/>
      </a:defRPr>
    </a:lvl2pPr>
    <a:lvl3pPr indent="457200" latinLnBrk="0">
      <a:defRPr sz="1200">
        <a:latin typeface="+mj-lt"/>
        <a:ea typeface="+mj-ea"/>
        <a:cs typeface="+mj-cs"/>
        <a:sym typeface="맑은 고딕"/>
      </a:defRPr>
    </a:lvl3pPr>
    <a:lvl4pPr indent="685800" latinLnBrk="0">
      <a:defRPr sz="1200">
        <a:latin typeface="+mj-lt"/>
        <a:ea typeface="+mj-ea"/>
        <a:cs typeface="+mj-cs"/>
        <a:sym typeface="맑은 고딕"/>
      </a:defRPr>
    </a:lvl4pPr>
    <a:lvl5pPr indent="914400" latinLnBrk="0">
      <a:defRPr sz="1200">
        <a:latin typeface="+mj-lt"/>
        <a:ea typeface="+mj-ea"/>
        <a:cs typeface="+mj-cs"/>
        <a:sym typeface="맑은 고딕"/>
      </a:defRPr>
    </a:lvl5pPr>
    <a:lvl6pPr indent="1143000" latinLnBrk="0">
      <a:defRPr sz="1200">
        <a:latin typeface="+mj-lt"/>
        <a:ea typeface="+mj-ea"/>
        <a:cs typeface="+mj-cs"/>
        <a:sym typeface="맑은 고딕"/>
      </a:defRPr>
    </a:lvl6pPr>
    <a:lvl7pPr indent="1371600" latinLnBrk="0">
      <a:defRPr sz="1200">
        <a:latin typeface="+mj-lt"/>
        <a:ea typeface="+mj-ea"/>
        <a:cs typeface="+mj-cs"/>
        <a:sym typeface="맑은 고딕"/>
      </a:defRPr>
    </a:lvl7pPr>
    <a:lvl8pPr indent="1600200" latinLnBrk="0">
      <a:defRPr sz="1200">
        <a:latin typeface="+mj-lt"/>
        <a:ea typeface="+mj-ea"/>
        <a:cs typeface="+mj-cs"/>
        <a:sym typeface="맑은 고딕"/>
      </a:defRPr>
    </a:lvl8pPr>
    <a:lvl9pPr indent="1828800" latinLnBrk="0">
      <a:defRPr sz="1200">
        <a:latin typeface="+mj-lt"/>
        <a:ea typeface="+mj-ea"/>
        <a:cs typeface="+mj-cs"/>
        <a:sym typeface="맑은 고딕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39564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6195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15811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1540C74-C685-4AD9-8261-F6B213D7B3A1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416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1540C74-C685-4AD9-8261-F6B213D7B3A1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1896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1540C74-C685-4AD9-8261-F6B213D7B3A1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8879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1540C74-C685-4AD9-8261-F6B213D7B3A1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1498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1540C74-C685-4AD9-8261-F6B213D7B3A1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516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1540C74-C685-4AD9-8261-F6B213D7B3A1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201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1540C74-C685-4AD9-8261-F6B213D7B3A1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2642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1540C74-C685-4AD9-8261-F6B213D7B3A1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264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0732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29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6195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30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6195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32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0732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34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540910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35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46482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36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6195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37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77483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38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39564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39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61952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40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1581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61952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1540C74-C685-4AD9-8261-F6B213D7B3A1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853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073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54091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46482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10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6195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7748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3956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텍스트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3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9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텍스트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8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9" name="텍스트 개체 틀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제목 텍스트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제목 텍스트</a:t>
            </a:r>
          </a:p>
        </p:txBody>
      </p:sp>
      <p:sp>
        <p:nvSpPr>
          <p:cNvPr id="73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4" name="텍스트 개체 틀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제목 텍스트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제목 텍스트</a:t>
            </a:r>
          </a:p>
        </p:txBody>
      </p:sp>
      <p:sp>
        <p:nvSpPr>
          <p:cNvPr id="83" name="그림 개체 틀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EB19-BDF8-447B-AA0C-500A9DDCA0CB}" type="datetimeFigureOut">
              <a:rPr lang="ko-KR" altLang="en-US" smtClean="0"/>
              <a:t>2024-07-21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556F-7FBB-4366-8F59-F737935B97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29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4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2.emf"/><Relationship Id="rId5" Type="http://schemas.openxmlformats.org/officeDocument/2006/relationships/image" Target="../media/image3.png"/><Relationship Id="rId10" Type="http://schemas.openxmlformats.org/officeDocument/2006/relationships/image" Target="../media/image11.emf"/><Relationship Id="rId4" Type="http://schemas.openxmlformats.org/officeDocument/2006/relationships/image" Target="../media/image2.png"/><Relationship Id="rId9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emf"/><Relationship Id="rId5" Type="http://schemas.openxmlformats.org/officeDocument/2006/relationships/image" Target="../media/image2.png"/><Relationship Id="rId10" Type="http://schemas.openxmlformats.org/officeDocument/2006/relationships/image" Target="../media/image12.emf"/><Relationship Id="rId4" Type="http://schemas.openxmlformats.org/officeDocument/2006/relationships/image" Target="../media/image20.png"/><Relationship Id="rId9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4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2.emf"/><Relationship Id="rId5" Type="http://schemas.openxmlformats.org/officeDocument/2006/relationships/image" Target="../media/image3.png"/><Relationship Id="rId10" Type="http://schemas.openxmlformats.org/officeDocument/2006/relationships/image" Target="../media/image11.emf"/><Relationship Id="rId4" Type="http://schemas.openxmlformats.org/officeDocument/2006/relationships/image" Target="../media/image2.png"/><Relationship Id="rId9" Type="http://schemas.openxmlformats.org/officeDocument/2006/relationships/image" Target="../media/image10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4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2.emf"/><Relationship Id="rId5" Type="http://schemas.openxmlformats.org/officeDocument/2006/relationships/image" Target="../media/image3.png"/><Relationship Id="rId10" Type="http://schemas.openxmlformats.org/officeDocument/2006/relationships/image" Target="../media/image11.emf"/><Relationship Id="rId4" Type="http://schemas.openxmlformats.org/officeDocument/2006/relationships/image" Target="../media/image2.png"/><Relationship Id="rId9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emf"/><Relationship Id="rId3" Type="http://schemas.openxmlformats.org/officeDocument/2006/relationships/image" Target="../media/image15.emf"/><Relationship Id="rId7" Type="http://schemas.openxmlformats.org/officeDocument/2006/relationships/image" Target="../media/image1.emf"/><Relationship Id="rId12" Type="http://schemas.openxmlformats.org/officeDocument/2006/relationships/image" Target="../media/image6.emf"/><Relationship Id="rId17" Type="http://schemas.openxmlformats.org/officeDocument/2006/relationships/image" Target="../media/image11.emf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image" Target="../media/image5.emf"/><Relationship Id="rId5" Type="http://schemas.openxmlformats.org/officeDocument/2006/relationships/image" Target="../media/image17.emf"/><Relationship Id="rId15" Type="http://schemas.openxmlformats.org/officeDocument/2006/relationships/image" Target="../media/image9.emf"/><Relationship Id="rId10" Type="http://schemas.openxmlformats.org/officeDocument/2006/relationships/image" Target="../media/image4.emf"/><Relationship Id="rId19" Type="http://schemas.openxmlformats.org/officeDocument/2006/relationships/image" Target="../media/image13.emf"/><Relationship Id="rId4" Type="http://schemas.openxmlformats.org/officeDocument/2006/relationships/image" Target="../media/image16.emf"/><Relationship Id="rId9" Type="http://schemas.openxmlformats.org/officeDocument/2006/relationships/image" Target="../media/image3.png"/><Relationship Id="rId14" Type="http://schemas.openxmlformats.org/officeDocument/2006/relationships/image" Target="../media/image8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0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4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2.emf"/><Relationship Id="rId5" Type="http://schemas.openxmlformats.org/officeDocument/2006/relationships/image" Target="../media/image3.png"/><Relationship Id="rId10" Type="http://schemas.openxmlformats.org/officeDocument/2006/relationships/image" Target="../media/image11.emf"/><Relationship Id="rId4" Type="http://schemas.openxmlformats.org/officeDocument/2006/relationships/image" Target="../media/image2.png"/><Relationship Id="rId9" Type="http://schemas.openxmlformats.org/officeDocument/2006/relationships/image" Target="../media/image10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emf"/><Relationship Id="rId5" Type="http://schemas.openxmlformats.org/officeDocument/2006/relationships/image" Target="../media/image2.png"/><Relationship Id="rId10" Type="http://schemas.openxmlformats.org/officeDocument/2006/relationships/image" Target="../media/image12.emf"/><Relationship Id="rId4" Type="http://schemas.openxmlformats.org/officeDocument/2006/relationships/image" Target="../media/image20.png"/><Relationship Id="rId9" Type="http://schemas.openxmlformats.org/officeDocument/2006/relationships/image" Target="../media/image1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31.w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4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2.emf"/><Relationship Id="rId5" Type="http://schemas.openxmlformats.org/officeDocument/2006/relationships/image" Target="../media/image3.png"/><Relationship Id="rId10" Type="http://schemas.openxmlformats.org/officeDocument/2006/relationships/image" Target="../media/image11.emf"/><Relationship Id="rId4" Type="http://schemas.openxmlformats.org/officeDocument/2006/relationships/image" Target="../media/image2.png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emf"/><Relationship Id="rId3" Type="http://schemas.openxmlformats.org/officeDocument/2006/relationships/image" Target="../media/image15.emf"/><Relationship Id="rId7" Type="http://schemas.openxmlformats.org/officeDocument/2006/relationships/image" Target="../media/image1.emf"/><Relationship Id="rId12" Type="http://schemas.openxmlformats.org/officeDocument/2006/relationships/image" Target="../media/image6.emf"/><Relationship Id="rId17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image" Target="../media/image5.emf"/><Relationship Id="rId5" Type="http://schemas.openxmlformats.org/officeDocument/2006/relationships/image" Target="../media/image17.emf"/><Relationship Id="rId15" Type="http://schemas.openxmlformats.org/officeDocument/2006/relationships/image" Target="../media/image9.emf"/><Relationship Id="rId10" Type="http://schemas.openxmlformats.org/officeDocument/2006/relationships/image" Target="../media/image4.emf"/><Relationship Id="rId19" Type="http://schemas.openxmlformats.org/officeDocument/2006/relationships/image" Target="../media/image13.emf"/><Relationship Id="rId4" Type="http://schemas.openxmlformats.org/officeDocument/2006/relationships/image" Target="../media/image16.emf"/><Relationship Id="rId9" Type="http://schemas.openxmlformats.org/officeDocument/2006/relationships/image" Target="../media/image3.png"/><Relationship Id="rId1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3000" dirty="0" err="1" smtClean="0"/>
              <a:t>네이버</a:t>
            </a:r>
            <a:r>
              <a:rPr lang="ko-KR" altLang="en-US" sz="3000" dirty="0" smtClean="0"/>
              <a:t> </a:t>
            </a:r>
            <a:r>
              <a:rPr lang="ko-KR" altLang="en-US" sz="3000" dirty="0" err="1" smtClean="0"/>
              <a:t>클라우드</a:t>
            </a:r>
            <a:r>
              <a:rPr lang="ko-KR" altLang="en-US" sz="3000" dirty="0" smtClean="0"/>
              <a:t> 네트워크 기초</a:t>
            </a:r>
            <a:r>
              <a:rPr lang="en-US" altLang="ko-KR" sz="3000" dirty="0" smtClean="0"/>
              <a:t>-2024</a:t>
            </a:r>
            <a:br>
              <a:rPr lang="en-US" altLang="ko-KR" sz="3000" dirty="0" smtClean="0"/>
            </a:br>
            <a:endParaRPr lang="ko-KR" altLang="en-US" sz="3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/>
              <a:t>작성 </a:t>
            </a:r>
            <a:r>
              <a:rPr lang="en-US" altLang="ko-KR" dirty="0" smtClean="0"/>
              <a:t>: Master </a:t>
            </a:r>
            <a:r>
              <a:rPr lang="en-US" altLang="ko-KR" dirty="0" err="1" smtClean="0"/>
              <a:t>Seo</a:t>
            </a:r>
            <a:endParaRPr lang="en-US" altLang="ko-KR" dirty="0" smtClean="0"/>
          </a:p>
          <a:p>
            <a:r>
              <a:rPr lang="en-US" altLang="ko-KR" dirty="0" smtClean="0"/>
              <a:t>topasvga@naver.com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441871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071446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50362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 10.0.0.0/24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81862" y="3758843"/>
            <a:ext cx="122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10.0.2.0/23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2916" y="2933576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2063552" y="3212976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988840"/>
            <a:ext cx="152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LB1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10.0.4.0/24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976228" y="178990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2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6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062036"/>
              </p:ext>
            </p:extLst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467344"/>
              </p:ext>
            </p:extLst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5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6" y="3068960"/>
            <a:ext cx="1165590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169528" y="2325388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052481" y="4100064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10.0.5.0 </a:t>
            </a:r>
            <a:r>
              <a:rPr kumimoji="1" lang="en-US" altLang="ko-KR" sz="1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06591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071446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4" name="직사각형 133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7612795" y="2217800"/>
            <a:ext cx="937317" cy="4011298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12684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50040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60580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267563" y="4969593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3573016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2063239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81862" y="3758843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="" xmlns:a16="http://schemas.microsoft.com/office/drawing/2014/main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=""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=""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=""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=""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="" xmlns:a16="http://schemas.microsoft.com/office/drawing/2014/main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="" xmlns:a16="http://schemas.microsoft.com/office/drawing/2014/main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="" xmlns:a16="http://schemas.microsoft.com/office/drawing/2014/main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6" y="5061908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="" xmlns:a16="http://schemas.microsoft.com/office/drawing/2014/main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6773178" y="247293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=""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2984272" y="5013176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DB SUBNET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="" xmlns:a16="http://schemas.microsoft.com/office/drawing/2014/main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422" y="5386546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="" xmlns:a16="http://schemas.microsoft.com/office/drawing/2014/main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="" xmlns:a16="http://schemas.microsoft.com/office/drawing/2014/main" id="{7CF023BC-113C-BB4C-835A-ADDE0A983A13}"/>
              </a:ext>
            </a:extLst>
          </p:cNvPr>
          <p:cNvSpPr txBox="1"/>
          <p:nvPr/>
        </p:nvSpPr>
        <p:spPr>
          <a:xfrm>
            <a:off x="3762241" y="5640042"/>
            <a:ext cx="63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="" xmlns:a16="http://schemas.microsoft.com/office/drawing/2014/main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="" xmlns:a16="http://schemas.microsoft.com/office/drawing/2014/main" id="{FBB08924-95C7-3C4F-B785-97DD415DDD57}"/>
              </a:ext>
            </a:extLst>
          </p:cNvPr>
          <p:cNvSpPr/>
          <p:nvPr/>
        </p:nvSpPr>
        <p:spPr>
          <a:xfrm>
            <a:off x="4546936" y="5315462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="" xmlns:a16="http://schemas.microsoft.com/office/drawing/2014/main" id="{8D922473-8DD6-F043-AFFD-644A94539687}"/>
              </a:ext>
            </a:extLst>
          </p:cNvPr>
          <p:cNvSpPr/>
          <p:nvPr/>
        </p:nvSpPr>
        <p:spPr>
          <a:xfrm>
            <a:off x="5213998" y="5315462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="" xmlns:a16="http://schemas.microsoft.com/office/drawing/2014/main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8987" y="5383761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="" xmlns:a16="http://schemas.microsoft.com/office/drawing/2014/main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869" y="5377823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="" xmlns:a16="http://schemas.microsoft.com/office/drawing/2014/main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1932" y="5377823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="" xmlns:a16="http://schemas.microsoft.com/office/drawing/2014/main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508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="" xmlns:a16="http://schemas.microsoft.com/office/drawing/2014/main" id="{F9149F30-A3CD-E044-85B2-71A4DD193E1E}"/>
              </a:ext>
            </a:extLst>
          </p:cNvPr>
          <p:cNvSpPr txBox="1"/>
          <p:nvPr/>
        </p:nvSpPr>
        <p:spPr>
          <a:xfrm>
            <a:off x="4485002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="" xmlns:a16="http://schemas.microsoft.com/office/drawing/2014/main" id="{AF193C20-4297-A042-948C-7406257031E8}"/>
              </a:ext>
            </a:extLst>
          </p:cNvPr>
          <p:cNvSpPr txBox="1"/>
          <p:nvPr/>
        </p:nvSpPr>
        <p:spPr>
          <a:xfrm>
            <a:off x="5387916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="" xmlns:a16="http://schemas.microsoft.com/office/drawing/2014/main" id="{61D8FADB-1F88-7D4D-B804-362CE7E6DB9F}"/>
              </a:ext>
            </a:extLst>
          </p:cNvPr>
          <p:cNvSpPr txBox="1"/>
          <p:nvPr/>
        </p:nvSpPr>
        <p:spPr>
          <a:xfrm>
            <a:off x="5287738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2" name="그림 331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7532" y="3293616"/>
            <a:ext cx="266700" cy="27940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7640031" y="3654455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Gateway2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778BE7F7-D9A7-6E4A-97C4-F83C30DAAB7C}"/>
              </a:ext>
            </a:extLst>
          </p:cNvPr>
          <p:cNvSpPr txBox="1"/>
          <p:nvPr/>
        </p:nvSpPr>
        <p:spPr>
          <a:xfrm>
            <a:off x="3717119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9576" y="3365624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2023407" y="3717032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30070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976228" y="178990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2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6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402691"/>
              </p:ext>
            </p:extLst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02" name="타원 101"/>
          <p:cNvSpPr/>
          <p:nvPr/>
        </p:nvSpPr>
        <p:spPr>
          <a:xfrm>
            <a:off x="2767898" y="49281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8" name="타원 107"/>
          <p:cNvSpPr/>
          <p:nvPr/>
        </p:nvSpPr>
        <p:spPr>
          <a:xfrm>
            <a:off x="6032746" y="262384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208318"/>
              </p:ext>
            </p:extLst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graphicFrame>
        <p:nvGraphicFramePr>
          <p:cNvPr id="126" name="표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88131"/>
              </p:ext>
            </p:extLst>
          </p:nvPr>
        </p:nvGraphicFramePr>
        <p:xfrm>
          <a:off x="157662" y="51571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27" name="타원 126"/>
          <p:cNvSpPr/>
          <p:nvPr/>
        </p:nvSpPr>
        <p:spPr>
          <a:xfrm>
            <a:off x="1267966" y="484825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5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6" y="3068960"/>
            <a:ext cx="1165590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직선 화살표 연결선 128"/>
          <p:cNvCxnSpPr>
            <a:stCxn id="127" idx="6"/>
            <a:endCxn id="102" idx="2"/>
          </p:cNvCxnSpPr>
          <p:nvPr/>
        </p:nvCxnSpPr>
        <p:spPr>
          <a:xfrm>
            <a:off x="1555998" y="4992270"/>
            <a:ext cx="1211900" cy="7987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0" name="타원 129"/>
          <p:cNvSpPr/>
          <p:nvPr/>
        </p:nvSpPr>
        <p:spPr>
          <a:xfrm>
            <a:off x="6029260" y="3754143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graphicFrame>
        <p:nvGraphicFramePr>
          <p:cNvPr id="131" name="표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706101"/>
              </p:ext>
            </p:extLst>
          </p:nvPr>
        </p:nvGraphicFramePr>
        <p:xfrm>
          <a:off x="8893189" y="3340264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NATGW2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32" name="타원 131"/>
          <p:cNvSpPr/>
          <p:nvPr/>
        </p:nvSpPr>
        <p:spPr>
          <a:xfrm>
            <a:off x="8869056" y="30522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33" name="직선 화살표 연결선 132"/>
          <p:cNvCxnSpPr>
            <a:stCxn id="130" idx="6"/>
            <a:endCxn id="132" idx="2"/>
          </p:cNvCxnSpPr>
          <p:nvPr/>
        </p:nvCxnSpPr>
        <p:spPr>
          <a:xfrm flipV="1">
            <a:off x="6317292" y="3196248"/>
            <a:ext cx="2551764" cy="70191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7608168" y="2325388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169528" y="2325388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2618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423592" y="1821293"/>
            <a:ext cx="5150176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12684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50040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60580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267563" y="4969593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3573016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2063239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5" name="직선 화살표 연결선 164">
            <a:extLst>
              <a:ext uri="{FF2B5EF4-FFF2-40B4-BE49-F238E27FC236}">
                <a16:creationId xmlns="" xmlns:a16="http://schemas.microsoft.com/office/drawing/2014/main" id="{E2AFAC7F-A924-3248-B3C6-1E5506C62D85}"/>
              </a:ext>
            </a:extLst>
          </p:cNvPr>
          <p:cNvCxnSpPr>
            <a:cxnSpLocks/>
            <a:endCxn id="83" idx="3"/>
          </p:cNvCxnSpPr>
          <p:nvPr/>
        </p:nvCxnSpPr>
        <p:spPr>
          <a:xfrm flipH="1">
            <a:off x="5407995" y="513684"/>
            <a:ext cx="2650334" cy="2240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81862" y="3758843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="" xmlns:a16="http://schemas.microsoft.com/office/drawing/2014/main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=""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=""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=""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=""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="" xmlns:a16="http://schemas.microsoft.com/office/drawing/2014/main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="" xmlns:a16="http://schemas.microsoft.com/office/drawing/2014/main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="" xmlns:a16="http://schemas.microsoft.com/office/drawing/2014/main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6" y="5061908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="" xmlns:a16="http://schemas.microsoft.com/office/drawing/2014/main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6773178" y="247293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" name="직사각형 307">
            <a:extLst>
              <a:ext uri="{FF2B5EF4-FFF2-40B4-BE49-F238E27FC236}">
                <a16:creationId xmlns="" xmlns:a16="http://schemas.microsoft.com/office/drawing/2014/main" id="{F765082A-EA91-294A-8AEE-B8706E745635}"/>
              </a:ext>
            </a:extLst>
          </p:cNvPr>
          <p:cNvSpPr/>
          <p:nvPr/>
        </p:nvSpPr>
        <p:spPr>
          <a:xfrm>
            <a:off x="7631463" y="946820"/>
            <a:ext cx="855137" cy="2482180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09" name="그림 308">
            <a:extLst>
              <a:ext uri="{FF2B5EF4-FFF2-40B4-BE49-F238E27FC236}">
                <a16:creationId xmlns="" xmlns:a16="http://schemas.microsoft.com/office/drawing/2014/main" id="{0EA7C742-8AB1-1344-9C67-4BABF80C0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8381" y="1107254"/>
            <a:ext cx="241300" cy="266700"/>
          </a:xfrm>
          <a:prstGeom prst="rect">
            <a:avLst/>
          </a:prstGeom>
        </p:spPr>
      </p:pic>
      <p:pic>
        <p:nvPicPr>
          <p:cNvPr id="310" name="그림 309">
            <a:extLst>
              <a:ext uri="{FF2B5EF4-FFF2-40B4-BE49-F238E27FC236}">
                <a16:creationId xmlns="" xmlns:a16="http://schemas.microsoft.com/office/drawing/2014/main" id="{BE7B2D2F-F348-E54A-98A2-84E79A7B5C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5681" y="2698801"/>
            <a:ext cx="266700" cy="266700"/>
          </a:xfrm>
          <a:prstGeom prst="rect">
            <a:avLst/>
          </a:prstGeom>
        </p:spPr>
      </p:pic>
      <p:sp>
        <p:nvSpPr>
          <p:cNvPr id="311" name="TextBox 310">
            <a:extLst>
              <a:ext uri="{FF2B5EF4-FFF2-40B4-BE49-F238E27FC236}">
                <a16:creationId xmlns="" xmlns:a16="http://schemas.microsoft.com/office/drawing/2014/main" id="{8E70832E-4945-2B4D-B6AA-423397D0AB55}"/>
              </a:ext>
            </a:extLst>
          </p:cNvPr>
          <p:cNvSpPr txBox="1"/>
          <p:nvPr/>
        </p:nvSpPr>
        <p:spPr>
          <a:xfrm>
            <a:off x="7827070" y="1378347"/>
            <a:ext cx="463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="" xmlns:a16="http://schemas.microsoft.com/office/drawing/2014/main" id="{0A51C6C0-08AF-0B47-B439-F0E2976CBD7F}"/>
              </a:ext>
            </a:extLst>
          </p:cNvPr>
          <p:cNvSpPr txBox="1"/>
          <p:nvPr/>
        </p:nvSpPr>
        <p:spPr>
          <a:xfrm>
            <a:off x="7642915" y="2983789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=""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2984272" y="5013176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DB SUBNET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="" xmlns:a16="http://schemas.microsoft.com/office/drawing/2014/main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2422" y="5386546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="" xmlns:a16="http://schemas.microsoft.com/office/drawing/2014/main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="" xmlns:a16="http://schemas.microsoft.com/office/drawing/2014/main" id="{7CF023BC-113C-BB4C-835A-ADDE0A983A13}"/>
              </a:ext>
            </a:extLst>
          </p:cNvPr>
          <p:cNvSpPr txBox="1"/>
          <p:nvPr/>
        </p:nvSpPr>
        <p:spPr>
          <a:xfrm>
            <a:off x="3762241" y="5640042"/>
            <a:ext cx="63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="" xmlns:a16="http://schemas.microsoft.com/office/drawing/2014/main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="" xmlns:a16="http://schemas.microsoft.com/office/drawing/2014/main" id="{FBB08924-95C7-3C4F-B785-97DD415DDD57}"/>
              </a:ext>
            </a:extLst>
          </p:cNvPr>
          <p:cNvSpPr/>
          <p:nvPr/>
        </p:nvSpPr>
        <p:spPr>
          <a:xfrm>
            <a:off x="4546936" y="5315462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="" xmlns:a16="http://schemas.microsoft.com/office/drawing/2014/main" id="{8D922473-8DD6-F043-AFFD-644A94539687}"/>
              </a:ext>
            </a:extLst>
          </p:cNvPr>
          <p:cNvSpPr/>
          <p:nvPr/>
        </p:nvSpPr>
        <p:spPr>
          <a:xfrm>
            <a:off x="5213998" y="5315462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="" xmlns:a16="http://schemas.microsoft.com/office/drawing/2014/main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8987" y="5383761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="" xmlns:a16="http://schemas.microsoft.com/office/drawing/2014/main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1869" y="5377823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="" xmlns:a16="http://schemas.microsoft.com/office/drawing/2014/main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1932" y="5377823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="" xmlns:a16="http://schemas.microsoft.com/office/drawing/2014/main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1508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="" xmlns:a16="http://schemas.microsoft.com/office/drawing/2014/main" id="{F9149F30-A3CD-E044-85B2-71A4DD193E1E}"/>
              </a:ext>
            </a:extLst>
          </p:cNvPr>
          <p:cNvSpPr txBox="1"/>
          <p:nvPr/>
        </p:nvSpPr>
        <p:spPr>
          <a:xfrm>
            <a:off x="4485002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="" xmlns:a16="http://schemas.microsoft.com/office/drawing/2014/main" id="{AF193C20-4297-A042-948C-7406257031E8}"/>
              </a:ext>
            </a:extLst>
          </p:cNvPr>
          <p:cNvSpPr txBox="1"/>
          <p:nvPr/>
        </p:nvSpPr>
        <p:spPr>
          <a:xfrm>
            <a:off x="5387916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="" xmlns:a16="http://schemas.microsoft.com/office/drawing/2014/main" id="{61D8FADB-1F88-7D4D-B804-362CE7E6DB9F}"/>
              </a:ext>
            </a:extLst>
          </p:cNvPr>
          <p:cNvSpPr txBox="1"/>
          <p:nvPr/>
        </p:nvSpPr>
        <p:spPr>
          <a:xfrm>
            <a:off x="5287738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0" name="그림 329">
            <a:extLst>
              <a:ext uri="{FF2B5EF4-FFF2-40B4-BE49-F238E27FC236}">
                <a16:creationId xmlns="" xmlns:a16="http://schemas.microsoft.com/office/drawing/2014/main" id="{871EB707-C5E0-9C40-9178-B90650F0FB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32031" y="1864195"/>
            <a:ext cx="254000" cy="254000"/>
          </a:xfrm>
          <a:prstGeom prst="rect">
            <a:avLst/>
          </a:prstGeom>
        </p:spPr>
      </p:pic>
      <p:sp>
        <p:nvSpPr>
          <p:cNvPr id="331" name="TextBox 330">
            <a:extLst>
              <a:ext uri="{FF2B5EF4-FFF2-40B4-BE49-F238E27FC236}">
                <a16:creationId xmlns="" xmlns:a16="http://schemas.microsoft.com/office/drawing/2014/main" id="{DF2DE3CD-2E70-624F-902B-56BDDEED28D0}"/>
              </a:ext>
            </a:extLst>
          </p:cNvPr>
          <p:cNvSpPr txBox="1"/>
          <p:nvPr/>
        </p:nvSpPr>
        <p:spPr>
          <a:xfrm>
            <a:off x="7693179" y="2140176"/>
            <a:ext cx="731704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2" name="그림 331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6040" y="2555286"/>
            <a:ext cx="266700" cy="27940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6168008" y="2934375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Gateway2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4" name="직선 화살표 연결선 333">
            <a:extLst>
              <a:ext uri="{FF2B5EF4-FFF2-40B4-BE49-F238E27FC236}">
                <a16:creationId xmlns="" xmlns:a16="http://schemas.microsoft.com/office/drawing/2014/main" id="{9CFCE619-9880-784A-8331-A0FF1CE50CD2}"/>
              </a:ext>
            </a:extLst>
          </p:cNvPr>
          <p:cNvCxnSpPr>
            <a:cxnSpLocks/>
          </p:cNvCxnSpPr>
          <p:nvPr/>
        </p:nvCxnSpPr>
        <p:spPr>
          <a:xfrm>
            <a:off x="8058329" y="513684"/>
            <a:ext cx="2007" cy="433136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778BE7F7-D9A7-6E4A-97C4-F83C30DAAB7C}"/>
              </a:ext>
            </a:extLst>
          </p:cNvPr>
          <p:cNvSpPr txBox="1"/>
          <p:nvPr/>
        </p:nvSpPr>
        <p:spPr>
          <a:xfrm>
            <a:off x="3717119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9100" y="2613837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3679591" y="2935229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30070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382675" y="1919355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2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6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02" name="타원 101"/>
          <p:cNvSpPr/>
          <p:nvPr/>
        </p:nvSpPr>
        <p:spPr>
          <a:xfrm>
            <a:off x="2767898" y="49281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8" name="타원 107"/>
          <p:cNvSpPr/>
          <p:nvPr/>
        </p:nvSpPr>
        <p:spPr>
          <a:xfrm>
            <a:off x="6032746" y="262384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/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graphicFrame>
        <p:nvGraphicFramePr>
          <p:cNvPr id="126" name="표 125"/>
          <p:cNvGraphicFramePr>
            <a:graphicFrameLocks noGrp="1"/>
          </p:cNvGraphicFramePr>
          <p:nvPr/>
        </p:nvGraphicFramePr>
        <p:xfrm>
          <a:off x="157662" y="51571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27" name="타원 126"/>
          <p:cNvSpPr/>
          <p:nvPr/>
        </p:nvSpPr>
        <p:spPr>
          <a:xfrm>
            <a:off x="1267966" y="484825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5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6" y="3068960"/>
            <a:ext cx="1165590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직선 화살표 연결선 128"/>
          <p:cNvCxnSpPr>
            <a:stCxn id="127" idx="6"/>
            <a:endCxn id="102" idx="2"/>
          </p:cNvCxnSpPr>
          <p:nvPr/>
        </p:nvCxnSpPr>
        <p:spPr>
          <a:xfrm>
            <a:off x="1555998" y="4992270"/>
            <a:ext cx="1211900" cy="7987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5033878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071446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50362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 10.0.0.0/24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81862" y="3758843"/>
            <a:ext cx="122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10.0.2.0/23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2916" y="2933576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2063552" y="3212976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988840"/>
            <a:ext cx="152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LB1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10.0.4.0/24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976228" y="178990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2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6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869476"/>
              </p:ext>
            </p:extLst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015211"/>
              </p:ext>
            </p:extLst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5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6" y="3068960"/>
            <a:ext cx="1165590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169528" y="2325388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052481" y="4100064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10.0.5.0 </a:t>
            </a:r>
            <a:r>
              <a:rPr kumimoji="1" lang="en-US" altLang="ko-KR" sz="1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7073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4486410" y="1174684"/>
            <a:ext cx="4989936" cy="3595226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B31D4207-EC3C-EB47-9644-B6B2E5EF29AB}"/>
              </a:ext>
            </a:extLst>
          </p:cNvPr>
          <p:cNvSpPr/>
          <p:nvPr/>
        </p:nvSpPr>
        <p:spPr>
          <a:xfrm>
            <a:off x="6055637" y="4035112"/>
            <a:ext cx="1902760" cy="648259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242979B9-7F2A-FC43-8730-17DD28D22ABA}"/>
              </a:ext>
            </a:extLst>
          </p:cNvPr>
          <p:cNvSpPr/>
          <p:nvPr/>
        </p:nvSpPr>
        <p:spPr>
          <a:xfrm>
            <a:off x="6147408" y="4075041"/>
            <a:ext cx="584616" cy="390621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="" xmlns:a16="http://schemas.microsoft.com/office/drawing/2014/main" id="{B805A6A7-7BCA-7E44-867A-C0E113A0189D}"/>
              </a:ext>
            </a:extLst>
          </p:cNvPr>
          <p:cNvSpPr/>
          <p:nvPr/>
        </p:nvSpPr>
        <p:spPr>
          <a:xfrm>
            <a:off x="6814470" y="4075041"/>
            <a:ext cx="1061096" cy="390621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="" xmlns:a16="http://schemas.microsoft.com/office/drawing/2014/main" id="{6D480ED4-6A6C-5F4E-84FF-B50AE300BF0C}"/>
              </a:ext>
            </a:extLst>
          </p:cNvPr>
          <p:cNvSpPr/>
          <p:nvPr/>
        </p:nvSpPr>
        <p:spPr>
          <a:xfrm>
            <a:off x="5867315" y="2551737"/>
            <a:ext cx="2228127" cy="949271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1" name="자유형 50">
            <a:extLst>
              <a:ext uri="{FF2B5EF4-FFF2-40B4-BE49-F238E27FC236}">
                <a16:creationId xmlns="" xmlns:a16="http://schemas.microsoft.com/office/drawing/2014/main" id="{E729DCF1-5010-0D48-82E4-771EF7DE382C}"/>
              </a:ext>
            </a:extLst>
          </p:cNvPr>
          <p:cNvSpPr/>
          <p:nvPr/>
        </p:nvSpPr>
        <p:spPr>
          <a:xfrm rot="16200000">
            <a:off x="6696512" y="2119503"/>
            <a:ext cx="569732" cy="2092553"/>
          </a:xfrm>
          <a:custGeom>
            <a:avLst/>
            <a:gdLst>
              <a:gd name="connsiteX0" fmla="*/ 509359 w 569732"/>
              <a:gd name="connsiteY0" fmla="*/ 189557 h 2092553"/>
              <a:gd name="connsiteX1" fmla="*/ 509358 w 569732"/>
              <a:gd name="connsiteY1" fmla="*/ 1902997 h 2092553"/>
              <a:gd name="connsiteX2" fmla="*/ 60372 w 569732"/>
              <a:gd name="connsiteY2" fmla="*/ 1902997 h 2092553"/>
              <a:gd name="connsiteX3" fmla="*/ 60373 w 569732"/>
              <a:gd name="connsiteY3" fmla="*/ 189557 h 2092553"/>
              <a:gd name="connsiteX4" fmla="*/ 569731 w 569732"/>
              <a:gd name="connsiteY4" fmla="*/ 1902997 h 2092553"/>
              <a:gd name="connsiteX5" fmla="*/ 284865 w 569732"/>
              <a:gd name="connsiteY5" fmla="*/ 2092553 h 2092553"/>
              <a:gd name="connsiteX6" fmla="*/ 0 w 569732"/>
              <a:gd name="connsiteY6" fmla="*/ 1902997 h 2092553"/>
              <a:gd name="connsiteX7" fmla="*/ 569732 w 569732"/>
              <a:gd name="connsiteY7" fmla="*/ 189556 h 2092553"/>
              <a:gd name="connsiteX8" fmla="*/ 1 w 569732"/>
              <a:gd name="connsiteY8" fmla="*/ 189556 h 2092553"/>
              <a:gd name="connsiteX9" fmla="*/ 284867 w 569732"/>
              <a:gd name="connsiteY9" fmla="*/ 0 h 209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732" h="2092553">
                <a:moveTo>
                  <a:pt x="509359" y="189557"/>
                </a:moveTo>
                <a:lnTo>
                  <a:pt x="509358" y="1902997"/>
                </a:lnTo>
                <a:lnTo>
                  <a:pt x="60372" y="1902997"/>
                </a:lnTo>
                <a:lnTo>
                  <a:pt x="60373" y="189557"/>
                </a:lnTo>
                <a:close/>
                <a:moveTo>
                  <a:pt x="569731" y="1902997"/>
                </a:moveTo>
                <a:lnTo>
                  <a:pt x="284865" y="2092553"/>
                </a:lnTo>
                <a:lnTo>
                  <a:pt x="0" y="1902997"/>
                </a:lnTo>
                <a:close/>
                <a:moveTo>
                  <a:pt x="569732" y="189556"/>
                </a:moveTo>
                <a:lnTo>
                  <a:pt x="1" y="189556"/>
                </a:lnTo>
                <a:lnTo>
                  <a:pt x="284867" y="0"/>
                </a:lnTo>
                <a:close/>
              </a:path>
            </a:pathLst>
          </a:cu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335" y="1612996"/>
            <a:ext cx="303836" cy="30383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442E1BF3-A851-7942-8FDA-C10D54165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005" y="2622668"/>
            <a:ext cx="300348" cy="30034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5212E9BF-7279-DC4B-99A6-EAF0D47CA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346" y="3019736"/>
            <a:ext cx="302400" cy="302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02DBDE3F-4F23-FD4F-AEEC-FA1ABB159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459" y="4121111"/>
            <a:ext cx="280515" cy="243660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="" xmlns:a16="http://schemas.microsoft.com/office/drawing/2014/main" id="{0C8AA185-BAF9-D64B-A5E1-6CCC4865D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112" y="3019736"/>
            <a:ext cx="300348" cy="30034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="" xmlns:a16="http://schemas.microsoft.com/office/drawing/2014/main" id="{736FC165-6477-084E-8F11-06594FA32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783" y="3019736"/>
            <a:ext cx="300348" cy="300348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="" xmlns:a16="http://schemas.microsoft.com/office/drawing/2014/main" id="{B2E19AA1-BCCE-B24C-B521-F87064028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748" y="3019736"/>
            <a:ext cx="300348" cy="300348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="" xmlns:a16="http://schemas.microsoft.com/office/drawing/2014/main" id="{52B8CCED-F588-1041-A363-35C9BA578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2341" y="4115173"/>
            <a:ext cx="280515" cy="243660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="" xmlns:a16="http://schemas.microsoft.com/office/drawing/2014/main" id="{794E75B5-D65D-754A-A9CC-1F4680492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2404" y="4115173"/>
            <a:ext cx="280515" cy="24366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4946622" y="1649121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490561DE-EF04-3141-BEDA-4A4189DCCC2C}"/>
              </a:ext>
            </a:extLst>
          </p:cNvPr>
          <p:cNvSpPr txBox="1"/>
          <p:nvPr/>
        </p:nvSpPr>
        <p:spPr>
          <a:xfrm>
            <a:off x="6401365" y="2647934"/>
            <a:ext cx="7574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9" name="그림 78">
            <a:extLst>
              <a:ext uri="{FF2B5EF4-FFF2-40B4-BE49-F238E27FC236}">
                <a16:creationId xmlns="" xmlns:a16="http://schemas.microsoft.com/office/drawing/2014/main" id="{7D193111-6615-CF43-A5F3-242719D928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9308" y="3089579"/>
            <a:ext cx="241300" cy="152400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7948" y="290862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6156670" y="384534"/>
            <a:ext cx="615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6" name="직선 화살표 연결선 85">
            <a:extLst>
              <a:ext uri="{FF2B5EF4-FFF2-40B4-BE49-F238E27FC236}">
                <a16:creationId xmlns="" xmlns:a16="http://schemas.microsoft.com/office/drawing/2014/main" id="{393D87E7-AFE5-4D42-92F5-0B8807BFF9AF}"/>
              </a:ext>
            </a:extLst>
          </p:cNvPr>
          <p:cNvCxnSpPr>
            <a:cxnSpLocks/>
          </p:cNvCxnSpPr>
          <p:nvPr/>
        </p:nvCxnSpPr>
        <p:spPr>
          <a:xfrm>
            <a:off x="6981378" y="745391"/>
            <a:ext cx="7010" cy="86760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30DC88EA-93B3-0840-A3E2-60DDDDFBA6F7}"/>
              </a:ext>
            </a:extLst>
          </p:cNvPr>
          <p:cNvSpPr txBox="1"/>
          <p:nvPr/>
        </p:nvSpPr>
        <p:spPr>
          <a:xfrm>
            <a:off x="4783498" y="2874135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pic>
        <p:nvPicPr>
          <p:cNvPr id="120" name="그림 119">
            <a:extLst>
              <a:ext uri="{FF2B5EF4-FFF2-40B4-BE49-F238E27FC236}">
                <a16:creationId xmlns="" xmlns:a16="http://schemas.microsoft.com/office/drawing/2014/main" id="{EE89373B-950C-914A-9699-9AF5E3EE5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1980" y="4170173"/>
            <a:ext cx="241300" cy="132377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35D5DA04-B972-EB4A-B0CC-8B4B6492C150}"/>
              </a:ext>
            </a:extLst>
          </p:cNvPr>
          <p:cNvSpPr txBox="1"/>
          <p:nvPr/>
        </p:nvSpPr>
        <p:spPr>
          <a:xfrm>
            <a:off x="6023992" y="4471439"/>
            <a:ext cx="820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 (write)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1A5A52A3-E0C3-D646-9A17-D5504605F30F}"/>
              </a:ext>
            </a:extLst>
          </p:cNvPr>
          <p:cNvSpPr txBox="1"/>
          <p:nvPr/>
        </p:nvSpPr>
        <p:spPr>
          <a:xfrm>
            <a:off x="6988388" y="4471439"/>
            <a:ext cx="7084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 (read)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9A4629BA-8313-9F41-9A97-D77C72CC9B48}"/>
              </a:ext>
            </a:extLst>
          </p:cNvPr>
          <p:cNvSpPr txBox="1"/>
          <p:nvPr/>
        </p:nvSpPr>
        <p:spPr>
          <a:xfrm>
            <a:off x="5033157" y="4179439"/>
            <a:ext cx="819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B33491B8-F26B-374B-9415-CC610A022417}"/>
              </a:ext>
            </a:extLst>
          </p:cNvPr>
          <p:cNvSpPr txBox="1"/>
          <p:nvPr/>
        </p:nvSpPr>
        <p:spPr>
          <a:xfrm>
            <a:off x="90802" y="62823"/>
            <a:ext cx="2494714" cy="83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kumimoji="1"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Auto Scaling</a:t>
            </a:r>
            <a:r>
              <a:rPr kumimoji="1"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을 활용한</a:t>
            </a:r>
            <a:endParaRPr kumimoji="1"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NanumSquareOTF Bold" panose="020B0600000101010101" pitchFamily="34" charset="-127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r>
              <a:rPr kumimoji="1"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가용성 확보</a:t>
            </a:r>
          </a:p>
        </p:txBody>
      </p:sp>
      <p:grpSp>
        <p:nvGrpSpPr>
          <p:cNvPr id="96" name="그룹 95">
            <a:extLst>
              <a:ext uri="{FF2B5EF4-FFF2-40B4-BE49-F238E27FC236}">
                <a16:creationId xmlns="" xmlns:a16="http://schemas.microsoft.com/office/drawing/2014/main" id="{6AD6CCF7-5C9C-CD4B-8EF3-ED9B30A0423E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9" name="그림 108">
              <a:extLst>
                <a:ext uri="{FF2B5EF4-FFF2-40B4-BE49-F238E27FC236}">
                  <a16:creationId xmlns="" xmlns:a16="http://schemas.microsoft.com/office/drawing/2014/main" id="{B52044C2-373B-EE4E-956C-325708E8B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33" name="그림 132">
              <a:extLst>
                <a:ext uri="{FF2B5EF4-FFF2-40B4-BE49-F238E27FC236}">
                  <a16:creationId xmlns="" xmlns:a16="http://schemas.microsoft.com/office/drawing/2014/main" id="{8B6F63D2-6F59-134D-AF12-1F940761E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="" xmlns:a16="http://schemas.microsoft.com/office/drawing/2014/main" id="{4BFBFAE4-3C21-8648-8CAF-67923726A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36" name="직사각형 135">
              <a:extLst>
                <a:ext uri="{FF2B5EF4-FFF2-40B4-BE49-F238E27FC236}">
                  <a16:creationId xmlns="" xmlns:a16="http://schemas.microsoft.com/office/drawing/2014/main" id="{29B4CF09-FC83-FD47-81A1-2219DD3CEF8A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137" name="직사각형 136">
            <a:extLst>
              <a:ext uri="{FF2B5EF4-FFF2-40B4-BE49-F238E27FC236}">
                <a16:creationId xmlns="" xmlns:a16="http://schemas.microsoft.com/office/drawing/2014/main" id="{6D480ED4-6A6C-5F4E-84FF-B50AE300BF0C}"/>
              </a:ext>
            </a:extLst>
          </p:cNvPr>
          <p:cNvSpPr/>
          <p:nvPr/>
        </p:nvSpPr>
        <p:spPr>
          <a:xfrm>
            <a:off x="5892953" y="1256495"/>
            <a:ext cx="2228127" cy="949271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140" name="직선 화살표 연결선 139">
            <a:extLst>
              <a:ext uri="{FF2B5EF4-FFF2-40B4-BE49-F238E27FC236}">
                <a16:creationId xmlns="" xmlns:a16="http://schemas.microsoft.com/office/drawing/2014/main" id="{393D87E7-AFE5-4D42-92F5-0B8807BFF9AF}"/>
              </a:ext>
            </a:extLst>
          </p:cNvPr>
          <p:cNvCxnSpPr>
            <a:cxnSpLocks/>
          </p:cNvCxnSpPr>
          <p:nvPr/>
        </p:nvCxnSpPr>
        <p:spPr>
          <a:xfrm flipH="1">
            <a:off x="6949971" y="1916832"/>
            <a:ext cx="8926" cy="63490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08607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8932C1-CA44-4183-9898-E9AB358CEAB6}"/>
              </a:ext>
            </a:extLst>
          </p:cNvPr>
          <p:cNvSpPr txBox="1"/>
          <p:nvPr/>
        </p:nvSpPr>
        <p:spPr>
          <a:xfrm>
            <a:off x="4555376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7" y="3695306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2" y="1869480"/>
            <a:ext cx="3482224" cy="18258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09704"/>
            <a:ext cx="824750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8" y="627727"/>
            <a:ext cx="2055293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구부러진 연결선 12"/>
          <p:cNvCxnSpPr>
            <a:stCxn id="5" idx="1"/>
            <a:endCxn id="20" idx="0"/>
          </p:cNvCxnSpPr>
          <p:nvPr/>
        </p:nvCxnSpPr>
        <p:spPr>
          <a:xfrm rot="10800000" flipV="1">
            <a:off x="4010380" y="1869480"/>
            <a:ext cx="544997" cy="187172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4989623"/>
            <a:ext cx="2057143" cy="66666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44" y="3741204"/>
            <a:ext cx="1080469" cy="111673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70" y="5010288"/>
            <a:ext cx="1361843" cy="64600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63" y="5730397"/>
            <a:ext cx="1185456" cy="10257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7" y="5728342"/>
            <a:ext cx="1957634" cy="10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05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8932C1-CA44-4183-9898-E9AB358CEAB6}"/>
              </a:ext>
            </a:extLst>
          </p:cNvPr>
          <p:cNvSpPr txBox="1"/>
          <p:nvPr/>
        </p:nvSpPr>
        <p:spPr>
          <a:xfrm>
            <a:off x="4555376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7" y="3695306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2" y="1869480"/>
            <a:ext cx="3482224" cy="18258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09704"/>
            <a:ext cx="824750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8" y="627727"/>
            <a:ext cx="2055293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4989623"/>
            <a:ext cx="2057143" cy="66666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7" y="5728342"/>
            <a:ext cx="1957634" cy="10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28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8932C1-CA44-4183-9898-E9AB358CEAB6}"/>
              </a:ext>
            </a:extLst>
          </p:cNvPr>
          <p:cNvSpPr txBox="1"/>
          <p:nvPr/>
        </p:nvSpPr>
        <p:spPr>
          <a:xfrm>
            <a:off x="4555376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7" y="3695306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2" y="1869480"/>
            <a:ext cx="3482224" cy="18258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09704"/>
            <a:ext cx="824750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8" y="627727"/>
            <a:ext cx="2055293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구부러진 연결선 12"/>
          <p:cNvCxnSpPr>
            <a:stCxn id="5" idx="1"/>
            <a:endCxn id="20" idx="0"/>
          </p:cNvCxnSpPr>
          <p:nvPr/>
        </p:nvCxnSpPr>
        <p:spPr>
          <a:xfrm rot="10800000" flipV="1">
            <a:off x="4010380" y="1869481"/>
            <a:ext cx="544997" cy="190029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5122973"/>
            <a:ext cx="2057143" cy="66666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08" y="5173960"/>
            <a:ext cx="1958601" cy="63144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44" y="3769779"/>
            <a:ext cx="1080469" cy="111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11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8932C1-CA44-4183-9898-E9AB358CEAB6}"/>
              </a:ext>
            </a:extLst>
          </p:cNvPr>
          <p:cNvSpPr txBox="1"/>
          <p:nvPr/>
        </p:nvSpPr>
        <p:spPr>
          <a:xfrm>
            <a:off x="4555376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7" y="3695306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2" y="1869480"/>
            <a:ext cx="3482224" cy="18258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09704"/>
            <a:ext cx="824750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8" y="627727"/>
            <a:ext cx="2055293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구부러진 연결선 12"/>
          <p:cNvCxnSpPr>
            <a:stCxn id="5" idx="1"/>
            <a:endCxn id="20" idx="0"/>
          </p:cNvCxnSpPr>
          <p:nvPr/>
        </p:nvCxnSpPr>
        <p:spPr>
          <a:xfrm rot="10800000" flipV="1">
            <a:off x="4010380" y="1869481"/>
            <a:ext cx="544997" cy="190029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5122973"/>
            <a:ext cx="2057143" cy="66666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08" y="5173960"/>
            <a:ext cx="1958601" cy="63144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32" y="3769779"/>
            <a:ext cx="1561703" cy="1191209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44" y="3769779"/>
            <a:ext cx="1080469" cy="1116737"/>
          </a:xfrm>
          <a:prstGeom prst="rect">
            <a:avLst/>
          </a:prstGeom>
        </p:spPr>
      </p:pic>
      <p:cxnSp>
        <p:nvCxnSpPr>
          <p:cNvPr id="23" name="구부러진 연결선 22"/>
          <p:cNvCxnSpPr>
            <a:endCxn id="18" idx="0"/>
          </p:cNvCxnSpPr>
          <p:nvPr/>
        </p:nvCxnSpPr>
        <p:spPr>
          <a:xfrm rot="16200000" flipH="1">
            <a:off x="5452237" y="2529231"/>
            <a:ext cx="1700243" cy="78085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28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8932C1-CA44-4183-9898-E9AB358CEAB6}"/>
              </a:ext>
            </a:extLst>
          </p:cNvPr>
          <p:cNvSpPr txBox="1"/>
          <p:nvPr/>
        </p:nvSpPr>
        <p:spPr>
          <a:xfrm>
            <a:off x="4555376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28" y="5103041"/>
            <a:ext cx="2057143" cy="66666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7" y="3695306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2" y="1869480"/>
            <a:ext cx="3482224" cy="18258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09704"/>
            <a:ext cx="824750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8" y="627727"/>
            <a:ext cx="2055293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17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423592" y="1821293"/>
            <a:ext cx="5150176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12684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50040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60580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267563" y="4969593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3573016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2063239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5" name="직선 화살표 연결선 164">
            <a:extLst>
              <a:ext uri="{FF2B5EF4-FFF2-40B4-BE49-F238E27FC236}">
                <a16:creationId xmlns="" xmlns:a16="http://schemas.microsoft.com/office/drawing/2014/main" id="{E2AFAC7F-A924-3248-B3C6-1E5506C62D85}"/>
              </a:ext>
            </a:extLst>
          </p:cNvPr>
          <p:cNvCxnSpPr>
            <a:cxnSpLocks/>
            <a:endCxn id="83" idx="3"/>
          </p:cNvCxnSpPr>
          <p:nvPr/>
        </p:nvCxnSpPr>
        <p:spPr>
          <a:xfrm flipH="1">
            <a:off x="5407995" y="513684"/>
            <a:ext cx="2650334" cy="2240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81862" y="3758843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="" xmlns:a16="http://schemas.microsoft.com/office/drawing/2014/main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=""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=""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=""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=""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="" xmlns:a16="http://schemas.microsoft.com/office/drawing/2014/main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="" xmlns:a16="http://schemas.microsoft.com/office/drawing/2014/main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="" xmlns:a16="http://schemas.microsoft.com/office/drawing/2014/main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6" y="5061908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="" xmlns:a16="http://schemas.microsoft.com/office/drawing/2014/main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6773178" y="247293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" name="직사각형 307">
            <a:extLst>
              <a:ext uri="{FF2B5EF4-FFF2-40B4-BE49-F238E27FC236}">
                <a16:creationId xmlns="" xmlns:a16="http://schemas.microsoft.com/office/drawing/2014/main" id="{F765082A-EA91-294A-8AEE-B8706E745635}"/>
              </a:ext>
            </a:extLst>
          </p:cNvPr>
          <p:cNvSpPr/>
          <p:nvPr/>
        </p:nvSpPr>
        <p:spPr>
          <a:xfrm>
            <a:off x="7631463" y="946820"/>
            <a:ext cx="855137" cy="2482180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09" name="그림 308">
            <a:extLst>
              <a:ext uri="{FF2B5EF4-FFF2-40B4-BE49-F238E27FC236}">
                <a16:creationId xmlns="" xmlns:a16="http://schemas.microsoft.com/office/drawing/2014/main" id="{0EA7C742-8AB1-1344-9C67-4BABF80C0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8381" y="1107254"/>
            <a:ext cx="241300" cy="266700"/>
          </a:xfrm>
          <a:prstGeom prst="rect">
            <a:avLst/>
          </a:prstGeom>
        </p:spPr>
      </p:pic>
      <p:pic>
        <p:nvPicPr>
          <p:cNvPr id="310" name="그림 309">
            <a:extLst>
              <a:ext uri="{FF2B5EF4-FFF2-40B4-BE49-F238E27FC236}">
                <a16:creationId xmlns="" xmlns:a16="http://schemas.microsoft.com/office/drawing/2014/main" id="{BE7B2D2F-F348-E54A-98A2-84E79A7B5C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5681" y="2698801"/>
            <a:ext cx="266700" cy="266700"/>
          </a:xfrm>
          <a:prstGeom prst="rect">
            <a:avLst/>
          </a:prstGeom>
        </p:spPr>
      </p:pic>
      <p:sp>
        <p:nvSpPr>
          <p:cNvPr id="311" name="TextBox 310">
            <a:extLst>
              <a:ext uri="{FF2B5EF4-FFF2-40B4-BE49-F238E27FC236}">
                <a16:creationId xmlns="" xmlns:a16="http://schemas.microsoft.com/office/drawing/2014/main" id="{8E70832E-4945-2B4D-B6AA-423397D0AB55}"/>
              </a:ext>
            </a:extLst>
          </p:cNvPr>
          <p:cNvSpPr txBox="1"/>
          <p:nvPr/>
        </p:nvSpPr>
        <p:spPr>
          <a:xfrm>
            <a:off x="7827070" y="1378347"/>
            <a:ext cx="463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="" xmlns:a16="http://schemas.microsoft.com/office/drawing/2014/main" id="{0A51C6C0-08AF-0B47-B439-F0E2976CBD7F}"/>
              </a:ext>
            </a:extLst>
          </p:cNvPr>
          <p:cNvSpPr txBox="1"/>
          <p:nvPr/>
        </p:nvSpPr>
        <p:spPr>
          <a:xfrm>
            <a:off x="7642915" y="2983789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=""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2984272" y="5013176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DB SUBNET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="" xmlns:a16="http://schemas.microsoft.com/office/drawing/2014/main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2422" y="5386546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="" xmlns:a16="http://schemas.microsoft.com/office/drawing/2014/main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="" xmlns:a16="http://schemas.microsoft.com/office/drawing/2014/main" id="{7CF023BC-113C-BB4C-835A-ADDE0A983A13}"/>
              </a:ext>
            </a:extLst>
          </p:cNvPr>
          <p:cNvSpPr txBox="1"/>
          <p:nvPr/>
        </p:nvSpPr>
        <p:spPr>
          <a:xfrm>
            <a:off x="3762241" y="5640042"/>
            <a:ext cx="63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="" xmlns:a16="http://schemas.microsoft.com/office/drawing/2014/main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="" xmlns:a16="http://schemas.microsoft.com/office/drawing/2014/main" id="{FBB08924-95C7-3C4F-B785-97DD415DDD57}"/>
              </a:ext>
            </a:extLst>
          </p:cNvPr>
          <p:cNvSpPr/>
          <p:nvPr/>
        </p:nvSpPr>
        <p:spPr>
          <a:xfrm>
            <a:off x="4546936" y="5315462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="" xmlns:a16="http://schemas.microsoft.com/office/drawing/2014/main" id="{8D922473-8DD6-F043-AFFD-644A94539687}"/>
              </a:ext>
            </a:extLst>
          </p:cNvPr>
          <p:cNvSpPr/>
          <p:nvPr/>
        </p:nvSpPr>
        <p:spPr>
          <a:xfrm>
            <a:off x="5213998" y="5315462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="" xmlns:a16="http://schemas.microsoft.com/office/drawing/2014/main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8987" y="5383761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="" xmlns:a16="http://schemas.microsoft.com/office/drawing/2014/main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1869" y="5377823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="" xmlns:a16="http://schemas.microsoft.com/office/drawing/2014/main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1932" y="5377823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="" xmlns:a16="http://schemas.microsoft.com/office/drawing/2014/main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1508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="" xmlns:a16="http://schemas.microsoft.com/office/drawing/2014/main" id="{F9149F30-A3CD-E044-85B2-71A4DD193E1E}"/>
              </a:ext>
            </a:extLst>
          </p:cNvPr>
          <p:cNvSpPr txBox="1"/>
          <p:nvPr/>
        </p:nvSpPr>
        <p:spPr>
          <a:xfrm>
            <a:off x="4485002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="" xmlns:a16="http://schemas.microsoft.com/office/drawing/2014/main" id="{AF193C20-4297-A042-948C-7406257031E8}"/>
              </a:ext>
            </a:extLst>
          </p:cNvPr>
          <p:cNvSpPr txBox="1"/>
          <p:nvPr/>
        </p:nvSpPr>
        <p:spPr>
          <a:xfrm>
            <a:off x="5387916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="" xmlns:a16="http://schemas.microsoft.com/office/drawing/2014/main" id="{61D8FADB-1F88-7D4D-B804-362CE7E6DB9F}"/>
              </a:ext>
            </a:extLst>
          </p:cNvPr>
          <p:cNvSpPr txBox="1"/>
          <p:nvPr/>
        </p:nvSpPr>
        <p:spPr>
          <a:xfrm>
            <a:off x="5287738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0" name="그림 329">
            <a:extLst>
              <a:ext uri="{FF2B5EF4-FFF2-40B4-BE49-F238E27FC236}">
                <a16:creationId xmlns="" xmlns:a16="http://schemas.microsoft.com/office/drawing/2014/main" id="{871EB707-C5E0-9C40-9178-B90650F0FB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32031" y="1864195"/>
            <a:ext cx="254000" cy="254000"/>
          </a:xfrm>
          <a:prstGeom prst="rect">
            <a:avLst/>
          </a:prstGeom>
        </p:spPr>
      </p:pic>
      <p:sp>
        <p:nvSpPr>
          <p:cNvPr id="331" name="TextBox 330">
            <a:extLst>
              <a:ext uri="{FF2B5EF4-FFF2-40B4-BE49-F238E27FC236}">
                <a16:creationId xmlns="" xmlns:a16="http://schemas.microsoft.com/office/drawing/2014/main" id="{DF2DE3CD-2E70-624F-902B-56BDDEED28D0}"/>
              </a:ext>
            </a:extLst>
          </p:cNvPr>
          <p:cNvSpPr txBox="1"/>
          <p:nvPr/>
        </p:nvSpPr>
        <p:spPr>
          <a:xfrm>
            <a:off x="7693179" y="2140176"/>
            <a:ext cx="731704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2" name="그림 331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6040" y="2555286"/>
            <a:ext cx="266700" cy="27940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6168008" y="2934375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Gateway2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4" name="직선 화살표 연결선 333">
            <a:extLst>
              <a:ext uri="{FF2B5EF4-FFF2-40B4-BE49-F238E27FC236}">
                <a16:creationId xmlns="" xmlns:a16="http://schemas.microsoft.com/office/drawing/2014/main" id="{9CFCE619-9880-784A-8331-A0FF1CE50CD2}"/>
              </a:ext>
            </a:extLst>
          </p:cNvPr>
          <p:cNvCxnSpPr>
            <a:cxnSpLocks/>
          </p:cNvCxnSpPr>
          <p:nvPr/>
        </p:nvCxnSpPr>
        <p:spPr>
          <a:xfrm>
            <a:off x="8058329" y="513684"/>
            <a:ext cx="2007" cy="433136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778BE7F7-D9A7-6E4A-97C4-F83C30DAAB7C}"/>
              </a:ext>
            </a:extLst>
          </p:cNvPr>
          <p:cNvSpPr txBox="1"/>
          <p:nvPr/>
        </p:nvSpPr>
        <p:spPr>
          <a:xfrm>
            <a:off x="3717119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9100" y="2613837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3679591" y="2935229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30070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382675" y="1919355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2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6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905731"/>
              </p:ext>
            </p:extLst>
          </p:nvPr>
        </p:nvGraphicFramePr>
        <p:xfrm>
          <a:off x="130308" y="1404956"/>
          <a:ext cx="1675930" cy="824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</a:tbl>
          </a:graphicData>
        </a:graphic>
      </p:graphicFrame>
      <p:sp>
        <p:nvSpPr>
          <p:cNvPr id="102" name="타원 101"/>
          <p:cNvSpPr/>
          <p:nvPr/>
        </p:nvSpPr>
        <p:spPr>
          <a:xfrm>
            <a:off x="2767898" y="49281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8" name="타원 107"/>
          <p:cNvSpPr/>
          <p:nvPr/>
        </p:nvSpPr>
        <p:spPr>
          <a:xfrm>
            <a:off x="6032746" y="262384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471458"/>
              </p:ext>
            </p:extLst>
          </p:nvPr>
        </p:nvGraphicFramePr>
        <p:xfrm>
          <a:off x="163933" y="3278666"/>
          <a:ext cx="1675930" cy="824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</a:tbl>
          </a:graphicData>
        </a:graphic>
      </p:graphicFrame>
      <p:graphicFrame>
        <p:nvGraphicFramePr>
          <p:cNvPr id="126" name="표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54279"/>
              </p:ext>
            </p:extLst>
          </p:nvPr>
        </p:nvGraphicFramePr>
        <p:xfrm>
          <a:off x="157662" y="5157166"/>
          <a:ext cx="1675930" cy="549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</a:tbl>
          </a:graphicData>
        </a:graphic>
      </p:graphicFrame>
      <p:sp>
        <p:nvSpPr>
          <p:cNvPr id="127" name="타원 126"/>
          <p:cNvSpPr/>
          <p:nvPr/>
        </p:nvSpPr>
        <p:spPr>
          <a:xfrm>
            <a:off x="1267966" y="484825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5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6" y="3068960"/>
            <a:ext cx="1165590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직선 화살표 연결선 128"/>
          <p:cNvCxnSpPr>
            <a:stCxn id="127" idx="6"/>
            <a:endCxn id="102" idx="2"/>
          </p:cNvCxnSpPr>
          <p:nvPr/>
        </p:nvCxnSpPr>
        <p:spPr>
          <a:xfrm>
            <a:off x="1555998" y="4992270"/>
            <a:ext cx="1211900" cy="7987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모서리가 둥근 직사각형 1"/>
          <p:cNvSpPr/>
          <p:nvPr/>
        </p:nvSpPr>
        <p:spPr>
          <a:xfrm>
            <a:off x="7693179" y="2555286"/>
            <a:ext cx="731704" cy="833293"/>
          </a:xfrm>
          <a:prstGeom prst="roundRect">
            <a:avLst/>
          </a:prstGeom>
          <a:noFill/>
          <a:ln w="3492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0533212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8932C1-CA44-4183-9898-E9AB358CEAB6}"/>
              </a:ext>
            </a:extLst>
          </p:cNvPr>
          <p:cNvSpPr txBox="1"/>
          <p:nvPr/>
        </p:nvSpPr>
        <p:spPr>
          <a:xfrm>
            <a:off x="4555376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53" y="5169815"/>
            <a:ext cx="2666667" cy="79047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28" y="5960291"/>
            <a:ext cx="2057143" cy="66666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7" y="3695306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2" y="1869480"/>
            <a:ext cx="3482224" cy="18258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09704"/>
            <a:ext cx="824750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8" y="627727"/>
            <a:ext cx="2055293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85" y="3695306"/>
            <a:ext cx="1561703" cy="1191209"/>
          </a:xfrm>
          <a:prstGeom prst="rect">
            <a:avLst/>
          </a:prstGeom>
        </p:spPr>
      </p:pic>
      <p:cxnSp>
        <p:nvCxnSpPr>
          <p:cNvPr id="13" name="구부러진 연결선 12"/>
          <p:cNvCxnSpPr>
            <a:stCxn id="5" idx="2"/>
            <a:endCxn id="2" idx="0"/>
          </p:cNvCxnSpPr>
          <p:nvPr/>
        </p:nvCxnSpPr>
        <p:spPr>
          <a:xfrm rot="5400000">
            <a:off x="3972180" y="2283594"/>
            <a:ext cx="1625770" cy="119765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207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39350" y="260649"/>
            <a:ext cx="2496277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3339" y="375048"/>
            <a:ext cx="1204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사무실에서 데이터센터까지 네트워크 연결 </a:t>
            </a:r>
            <a:r>
              <a:rPr lang="en-US" altLang="ko-KR" sz="2400" b="1" dirty="0" smtClean="0"/>
              <a:t>- 10.0.0.0 /24</a:t>
            </a:r>
            <a:endParaRPr lang="ko-KR" altLang="ko-KR" sz="24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F4DECF5-DA00-4417-8A39-28E3866F6963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2831637" y="1124745"/>
            <a:ext cx="2400267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1" name="Picture 50" descr="pe017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927" y="5711850"/>
            <a:ext cx="82126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Rectangle 122"/>
          <p:cNvSpPr>
            <a:spLocks noChangeArrowheads="1"/>
          </p:cNvSpPr>
          <p:nvPr/>
        </p:nvSpPr>
        <p:spPr bwMode="auto">
          <a:xfrm>
            <a:off x="3318927" y="5371111"/>
            <a:ext cx="854987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사무실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831637" y="5229200"/>
            <a:ext cx="230425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ectangle 122"/>
          <p:cNvSpPr>
            <a:spLocks noChangeArrowheads="1"/>
          </p:cNvSpPr>
          <p:nvPr/>
        </p:nvSpPr>
        <p:spPr bwMode="auto">
          <a:xfrm>
            <a:off x="3438697" y="1381199"/>
            <a:ext cx="1470432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데이터센터</a:t>
            </a:r>
            <a:endParaRPr lang="en-US" altLang="ko-KR" sz="1200" b="1" dirty="0" smtClean="0">
              <a:ea typeface="HY헤드라인M" pitchFamily="18" charset="-127"/>
            </a:endParaRPr>
          </a:p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서버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cxnSp>
        <p:nvCxnSpPr>
          <p:cNvPr id="20" name="직선 연결선 19"/>
          <p:cNvCxnSpPr>
            <a:stCxn id="103" idx="0"/>
            <a:endCxn id="46" idx="2"/>
          </p:cNvCxnSpPr>
          <p:nvPr/>
        </p:nvCxnSpPr>
        <p:spPr>
          <a:xfrm flipV="1">
            <a:off x="3983766" y="1916834"/>
            <a:ext cx="48005" cy="3312367"/>
          </a:xfrm>
          <a:prstGeom prst="line">
            <a:avLst/>
          </a:prstGeom>
          <a:ln w="254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위쪽 화살표 10"/>
          <p:cNvSpPr/>
          <p:nvPr/>
        </p:nvSpPr>
        <p:spPr>
          <a:xfrm>
            <a:off x="4126574" y="3568737"/>
            <a:ext cx="768085" cy="1440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5233055" y="5572259"/>
            <a:ext cx="1344149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solidFill>
                  <a:srgbClr val="FF0000"/>
                </a:solidFill>
                <a:ea typeface="HY헤드라인M" pitchFamily="18" charset="-127"/>
              </a:rPr>
              <a:t>10.0.0.1</a:t>
            </a:r>
          </a:p>
        </p:txBody>
      </p:sp>
      <p:sp>
        <p:nvSpPr>
          <p:cNvPr id="13" name="Rectangle 122"/>
          <p:cNvSpPr>
            <a:spLocks noChangeArrowheads="1"/>
          </p:cNvSpPr>
          <p:nvPr/>
        </p:nvSpPr>
        <p:spPr bwMode="auto">
          <a:xfrm>
            <a:off x="5238583" y="1496753"/>
            <a:ext cx="1344149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solidFill>
                  <a:srgbClr val="FF0000"/>
                </a:solidFill>
                <a:ea typeface="HY헤드라인M" pitchFamily="18" charset="-127"/>
              </a:rPr>
              <a:t>10.0.0.2</a:t>
            </a:r>
          </a:p>
        </p:txBody>
      </p:sp>
      <p:sp>
        <p:nvSpPr>
          <p:cNvPr id="15" name="Rectangle 122"/>
          <p:cNvSpPr>
            <a:spLocks noChangeArrowheads="1"/>
          </p:cNvSpPr>
          <p:nvPr/>
        </p:nvSpPr>
        <p:spPr bwMode="auto">
          <a:xfrm>
            <a:off x="5231904" y="1164427"/>
            <a:ext cx="1536169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10.0.0.0 /24</a:t>
            </a:r>
          </a:p>
        </p:txBody>
      </p:sp>
      <p:sp>
        <p:nvSpPr>
          <p:cNvPr id="16" name="Rectangle 122"/>
          <p:cNvSpPr>
            <a:spLocks noChangeArrowheads="1"/>
          </p:cNvSpPr>
          <p:nvPr/>
        </p:nvSpPr>
        <p:spPr bwMode="auto">
          <a:xfrm>
            <a:off x="5228009" y="5870692"/>
            <a:ext cx="1540065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10.0.0.0 /24</a:t>
            </a:r>
          </a:p>
        </p:txBody>
      </p:sp>
      <p:sp>
        <p:nvSpPr>
          <p:cNvPr id="17" name="Rectangle 122"/>
          <p:cNvSpPr>
            <a:spLocks noChangeArrowheads="1"/>
          </p:cNvSpPr>
          <p:nvPr/>
        </p:nvSpPr>
        <p:spPr bwMode="auto">
          <a:xfrm>
            <a:off x="2735627" y="3963006"/>
            <a:ext cx="1184221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smtClean="0">
                <a:ea typeface="HY헤드라인M" pitchFamily="18" charset="-127"/>
              </a:rPr>
              <a:t>유선 연결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0717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39350" y="260649"/>
            <a:ext cx="2496277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3339" y="375048"/>
            <a:ext cx="1204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사무실에서 데이터센터까지 네트워크 연결 </a:t>
            </a:r>
            <a:r>
              <a:rPr lang="en-US" altLang="ko-KR" sz="2400" b="1" dirty="0" smtClean="0"/>
              <a:t>– 10.10.0.0 24</a:t>
            </a:r>
            <a:endParaRPr lang="ko-KR" altLang="ko-KR" sz="24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F4DECF5-DA00-4417-8A39-28E3866F6963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2831637" y="1124745"/>
            <a:ext cx="2400267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1" name="Picture 50" descr="pe017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927" y="5711850"/>
            <a:ext cx="82126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Rectangle 122"/>
          <p:cNvSpPr>
            <a:spLocks noChangeArrowheads="1"/>
          </p:cNvSpPr>
          <p:nvPr/>
        </p:nvSpPr>
        <p:spPr bwMode="auto">
          <a:xfrm>
            <a:off x="3318927" y="5371111"/>
            <a:ext cx="854987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사무실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831637" y="5229200"/>
            <a:ext cx="230425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ectangle 122"/>
          <p:cNvSpPr>
            <a:spLocks noChangeArrowheads="1"/>
          </p:cNvSpPr>
          <p:nvPr/>
        </p:nvSpPr>
        <p:spPr bwMode="auto">
          <a:xfrm>
            <a:off x="3438697" y="1381199"/>
            <a:ext cx="1470432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데이터센터</a:t>
            </a:r>
            <a:endParaRPr lang="en-US" altLang="ko-KR" sz="1200" b="1" dirty="0" smtClean="0">
              <a:ea typeface="HY헤드라인M" pitchFamily="18" charset="-127"/>
            </a:endParaRPr>
          </a:p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서버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cxnSp>
        <p:nvCxnSpPr>
          <p:cNvPr id="20" name="직선 연결선 19"/>
          <p:cNvCxnSpPr>
            <a:stCxn id="103" idx="0"/>
            <a:endCxn id="46" idx="2"/>
          </p:cNvCxnSpPr>
          <p:nvPr/>
        </p:nvCxnSpPr>
        <p:spPr>
          <a:xfrm flipV="1">
            <a:off x="3983766" y="1916834"/>
            <a:ext cx="48005" cy="3312367"/>
          </a:xfrm>
          <a:prstGeom prst="line">
            <a:avLst/>
          </a:prstGeom>
          <a:ln w="254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위쪽 화살표 10"/>
          <p:cNvSpPr/>
          <p:nvPr/>
        </p:nvSpPr>
        <p:spPr>
          <a:xfrm>
            <a:off x="4126574" y="3568737"/>
            <a:ext cx="768085" cy="1440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5233055" y="5572259"/>
            <a:ext cx="1344149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solidFill>
                  <a:srgbClr val="FF0000"/>
                </a:solidFill>
                <a:ea typeface="HY헤드라인M" pitchFamily="18" charset="-127"/>
              </a:rPr>
              <a:t>10.0.0.1</a:t>
            </a:r>
          </a:p>
        </p:txBody>
      </p:sp>
      <p:sp>
        <p:nvSpPr>
          <p:cNvPr id="13" name="Rectangle 122"/>
          <p:cNvSpPr>
            <a:spLocks noChangeArrowheads="1"/>
          </p:cNvSpPr>
          <p:nvPr/>
        </p:nvSpPr>
        <p:spPr bwMode="auto">
          <a:xfrm>
            <a:off x="5238583" y="1496753"/>
            <a:ext cx="1344149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solidFill>
                  <a:srgbClr val="FF0000"/>
                </a:solidFill>
                <a:ea typeface="HY헤드라인M" pitchFamily="18" charset="-127"/>
              </a:rPr>
              <a:t>10.10.0.2</a:t>
            </a:r>
          </a:p>
        </p:txBody>
      </p:sp>
      <p:sp>
        <p:nvSpPr>
          <p:cNvPr id="15" name="Rectangle 122"/>
          <p:cNvSpPr>
            <a:spLocks noChangeArrowheads="1"/>
          </p:cNvSpPr>
          <p:nvPr/>
        </p:nvSpPr>
        <p:spPr bwMode="auto">
          <a:xfrm>
            <a:off x="5231904" y="1164427"/>
            <a:ext cx="1536169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10.10.0.0 /24</a:t>
            </a:r>
          </a:p>
        </p:txBody>
      </p:sp>
      <p:sp>
        <p:nvSpPr>
          <p:cNvPr id="16" name="Rectangle 122"/>
          <p:cNvSpPr>
            <a:spLocks noChangeArrowheads="1"/>
          </p:cNvSpPr>
          <p:nvPr/>
        </p:nvSpPr>
        <p:spPr bwMode="auto">
          <a:xfrm>
            <a:off x="5228009" y="5870692"/>
            <a:ext cx="1540065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10.0.0.0 /24</a:t>
            </a:r>
          </a:p>
        </p:txBody>
      </p:sp>
      <p:sp>
        <p:nvSpPr>
          <p:cNvPr id="17" name="Rectangle 122"/>
          <p:cNvSpPr>
            <a:spLocks noChangeArrowheads="1"/>
          </p:cNvSpPr>
          <p:nvPr/>
        </p:nvSpPr>
        <p:spPr bwMode="auto">
          <a:xfrm>
            <a:off x="2735627" y="3963006"/>
            <a:ext cx="1184221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smtClean="0">
                <a:ea typeface="HY헤드라인M" pitchFamily="18" charset="-127"/>
              </a:rPr>
              <a:t>유선 연결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5285330" y="1100709"/>
            <a:ext cx="1482743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450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39350" y="260649"/>
            <a:ext cx="2496277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3339" y="375048"/>
            <a:ext cx="1204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사무실에서 네이버 </a:t>
            </a:r>
            <a:r>
              <a:rPr lang="ko-KR" altLang="en-US" sz="2400" b="1" dirty="0" err="1" smtClean="0"/>
              <a:t>클라우드까지</a:t>
            </a:r>
            <a:r>
              <a:rPr lang="ko-KR" altLang="en-US" sz="2400" b="1" dirty="0" smtClean="0"/>
              <a:t> 네트워크 연결 </a:t>
            </a:r>
            <a:r>
              <a:rPr lang="en-US" altLang="ko-KR" sz="2400" b="1" dirty="0" smtClean="0"/>
              <a:t>– 10.20.0.0 24</a:t>
            </a:r>
            <a:endParaRPr lang="ko-KR" altLang="ko-KR" sz="24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F4DECF5-DA00-4417-8A39-28E3866F6963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2831637" y="1124745"/>
            <a:ext cx="2400267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1" name="Picture 50" descr="pe017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927" y="5711850"/>
            <a:ext cx="82126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Rectangle 122"/>
          <p:cNvSpPr>
            <a:spLocks noChangeArrowheads="1"/>
          </p:cNvSpPr>
          <p:nvPr/>
        </p:nvSpPr>
        <p:spPr bwMode="auto">
          <a:xfrm>
            <a:off x="3318927" y="5371111"/>
            <a:ext cx="854987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사무실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831637" y="5229200"/>
            <a:ext cx="230425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ectangle 122"/>
          <p:cNvSpPr>
            <a:spLocks noChangeArrowheads="1"/>
          </p:cNvSpPr>
          <p:nvPr/>
        </p:nvSpPr>
        <p:spPr bwMode="auto">
          <a:xfrm>
            <a:off x="3438697" y="1381199"/>
            <a:ext cx="1470432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데이터센터</a:t>
            </a:r>
            <a:endParaRPr lang="en-US" altLang="ko-KR" sz="1200" b="1" dirty="0" smtClean="0">
              <a:ea typeface="HY헤드라인M" pitchFamily="18" charset="-127"/>
            </a:endParaRPr>
          </a:p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서버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cxnSp>
        <p:nvCxnSpPr>
          <p:cNvPr id="20" name="직선 연결선 19"/>
          <p:cNvCxnSpPr>
            <a:stCxn id="103" idx="0"/>
            <a:endCxn id="46" idx="2"/>
          </p:cNvCxnSpPr>
          <p:nvPr/>
        </p:nvCxnSpPr>
        <p:spPr>
          <a:xfrm flipV="1">
            <a:off x="3983766" y="1916834"/>
            <a:ext cx="48005" cy="3312367"/>
          </a:xfrm>
          <a:prstGeom prst="line">
            <a:avLst/>
          </a:prstGeom>
          <a:ln w="254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위쪽 화살표 10"/>
          <p:cNvSpPr/>
          <p:nvPr/>
        </p:nvSpPr>
        <p:spPr>
          <a:xfrm rot="2853528">
            <a:off x="5907672" y="3701393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5233055" y="5572259"/>
            <a:ext cx="1727043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solidFill>
                  <a:srgbClr val="FF0000"/>
                </a:solidFill>
                <a:ea typeface="HY헤드라인M" pitchFamily="18" charset="-127"/>
              </a:rPr>
              <a:t>10.0.0.1</a:t>
            </a:r>
          </a:p>
          <a:p>
            <a:pPr marL="228600" indent="-228600"/>
            <a:r>
              <a:rPr lang="en-US" altLang="ko-KR" sz="1200" b="1" dirty="0">
                <a:ea typeface="HY헤드라인M" pitchFamily="18" charset="-127"/>
              </a:rPr>
              <a:t>10.0.0.0 /</a:t>
            </a:r>
            <a:r>
              <a:rPr lang="en-US" altLang="ko-KR" sz="1200" b="1" dirty="0" smtClean="0">
                <a:ea typeface="HY헤드라인M" pitchFamily="18" charset="-127"/>
              </a:rPr>
              <a:t>24</a:t>
            </a:r>
            <a:endParaRPr lang="en-US" altLang="ko-KR" sz="1200" b="1" dirty="0" smtClean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5" name="Rectangle 122"/>
          <p:cNvSpPr>
            <a:spLocks noChangeArrowheads="1"/>
          </p:cNvSpPr>
          <p:nvPr/>
        </p:nvSpPr>
        <p:spPr bwMode="auto">
          <a:xfrm>
            <a:off x="5231903" y="1164427"/>
            <a:ext cx="1728195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10.10.0.0 /24</a:t>
            </a:r>
          </a:p>
          <a:p>
            <a:pPr marL="228600" indent="-228600"/>
            <a:r>
              <a:rPr lang="en-US" altLang="ko-KR" sz="1200" b="1" dirty="0" smtClean="0">
                <a:solidFill>
                  <a:srgbClr val="FF0000"/>
                </a:solidFill>
                <a:ea typeface="HY헤드라인M" pitchFamily="18" charset="-127"/>
              </a:rPr>
              <a:t>10.10.0.2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7" name="Rectangle 122"/>
          <p:cNvSpPr>
            <a:spLocks noChangeArrowheads="1"/>
          </p:cNvSpPr>
          <p:nvPr/>
        </p:nvSpPr>
        <p:spPr bwMode="auto">
          <a:xfrm>
            <a:off x="2735627" y="3963006"/>
            <a:ext cx="1184221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smtClean="0">
                <a:ea typeface="HY헤드라인M" pitchFamily="18" charset="-127"/>
              </a:rPr>
              <a:t>유선 연결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30E3B4B5-1B61-BD45-869F-DA8B9E2BE737}"/>
              </a:ext>
            </a:extLst>
          </p:cNvPr>
          <p:cNvSpPr/>
          <p:nvPr/>
        </p:nvSpPr>
        <p:spPr>
          <a:xfrm>
            <a:off x="7440150" y="2864685"/>
            <a:ext cx="3638045" cy="1408105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DA511B99-456D-1041-9699-32BAF78BAC53}"/>
              </a:ext>
            </a:extLst>
          </p:cNvPr>
          <p:cNvSpPr/>
          <p:nvPr/>
        </p:nvSpPr>
        <p:spPr>
          <a:xfrm>
            <a:off x="7748163" y="3059610"/>
            <a:ext cx="3059140" cy="872855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BEB9CB46-AC83-804C-9D92-563D22DA28BD}"/>
              </a:ext>
            </a:extLst>
          </p:cNvPr>
          <p:cNvSpPr/>
          <p:nvPr/>
        </p:nvSpPr>
        <p:spPr>
          <a:xfrm>
            <a:off x="8681179" y="3161029"/>
            <a:ext cx="1943627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49679AB0-BD0B-9948-9A5C-27E356545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005" y="3320172"/>
            <a:ext cx="400464" cy="30034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="" xmlns:a16="http://schemas.microsoft.com/office/drawing/2014/main" id="{850A8BF5-0C4C-EB45-8A9D-DBBA3AB5A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183" y="3320172"/>
            <a:ext cx="400464" cy="30034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CED710E-BC0E-D648-A0B7-0CA87428F9C3}"/>
              </a:ext>
            </a:extLst>
          </p:cNvPr>
          <p:cNvSpPr txBox="1"/>
          <p:nvPr/>
        </p:nvSpPr>
        <p:spPr>
          <a:xfrm>
            <a:off x="7813251" y="3297950"/>
            <a:ext cx="835385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518168B-B745-4D47-A819-641CB8726140}"/>
              </a:ext>
            </a:extLst>
          </p:cNvPr>
          <p:cNvSpPr txBox="1"/>
          <p:nvPr/>
        </p:nvSpPr>
        <p:spPr>
          <a:xfrm>
            <a:off x="9074355" y="4269076"/>
            <a:ext cx="200384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NAVER Cloud Platform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위쪽 화살표 44"/>
          <p:cNvSpPr/>
          <p:nvPr/>
        </p:nvSpPr>
        <p:spPr>
          <a:xfrm rot="18382334">
            <a:off x="6008599" y="1578875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Rectangle 122"/>
          <p:cNvSpPr>
            <a:spLocks noChangeArrowheads="1"/>
          </p:cNvSpPr>
          <p:nvPr/>
        </p:nvSpPr>
        <p:spPr bwMode="auto">
          <a:xfrm>
            <a:off x="8508064" y="2061952"/>
            <a:ext cx="1728195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10.20.0.0 /24</a:t>
            </a:r>
          </a:p>
          <a:p>
            <a:pPr marL="228600" indent="-228600"/>
            <a:r>
              <a:rPr lang="en-US" altLang="ko-KR" sz="1200" b="1" dirty="0" smtClean="0">
                <a:solidFill>
                  <a:srgbClr val="FF0000"/>
                </a:solidFill>
                <a:ea typeface="HY헤드라인M" pitchFamily="18" charset="-127"/>
              </a:rPr>
              <a:t>10.20.0.1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8561491" y="1998234"/>
            <a:ext cx="1482743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62954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39350" y="260649"/>
            <a:ext cx="2496277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3339" y="375048"/>
            <a:ext cx="1204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사무실에서 네이버 </a:t>
            </a:r>
            <a:r>
              <a:rPr lang="ko-KR" altLang="en-US" sz="2400" b="1" dirty="0" err="1" smtClean="0"/>
              <a:t>클라우드까지</a:t>
            </a:r>
            <a:r>
              <a:rPr lang="ko-KR" altLang="en-US" sz="2400" b="1" dirty="0" smtClean="0"/>
              <a:t> 네트워크 연결</a:t>
            </a:r>
            <a:r>
              <a:rPr lang="en-US" altLang="ko-KR" sz="2400" b="1" dirty="0" smtClean="0"/>
              <a:t>0</a:t>
            </a:r>
            <a:endParaRPr lang="ko-KR" altLang="ko-KR" sz="24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F4DECF5-DA00-4417-8A39-28E3866F6963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2831637" y="1124745"/>
            <a:ext cx="2400267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1" name="Picture 50" descr="pe017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927" y="5711850"/>
            <a:ext cx="82126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Rectangle 122"/>
          <p:cNvSpPr>
            <a:spLocks noChangeArrowheads="1"/>
          </p:cNvSpPr>
          <p:nvPr/>
        </p:nvSpPr>
        <p:spPr bwMode="auto">
          <a:xfrm>
            <a:off x="3318927" y="5371111"/>
            <a:ext cx="854987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사무실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831637" y="5229200"/>
            <a:ext cx="230425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ectangle 122"/>
          <p:cNvSpPr>
            <a:spLocks noChangeArrowheads="1"/>
          </p:cNvSpPr>
          <p:nvPr/>
        </p:nvSpPr>
        <p:spPr bwMode="auto">
          <a:xfrm>
            <a:off x="3438697" y="1381199"/>
            <a:ext cx="1470432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데이터센터</a:t>
            </a:r>
            <a:endParaRPr lang="en-US" altLang="ko-KR" sz="1200" b="1" dirty="0" smtClean="0">
              <a:ea typeface="HY헤드라인M" pitchFamily="18" charset="-127"/>
            </a:endParaRPr>
          </a:p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서버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cxnSp>
        <p:nvCxnSpPr>
          <p:cNvPr id="20" name="직선 연결선 19"/>
          <p:cNvCxnSpPr>
            <a:stCxn id="103" idx="0"/>
            <a:endCxn id="46" idx="2"/>
          </p:cNvCxnSpPr>
          <p:nvPr/>
        </p:nvCxnSpPr>
        <p:spPr>
          <a:xfrm flipV="1">
            <a:off x="3983766" y="1916834"/>
            <a:ext cx="48005" cy="3312367"/>
          </a:xfrm>
          <a:prstGeom prst="line">
            <a:avLst/>
          </a:prstGeom>
          <a:ln w="254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위쪽 화살표 10"/>
          <p:cNvSpPr/>
          <p:nvPr/>
        </p:nvSpPr>
        <p:spPr>
          <a:xfrm rot="2853528">
            <a:off x="5907672" y="3701393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5233054" y="5572259"/>
            <a:ext cx="3275009" cy="648512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10.0.0.0 </a:t>
            </a:r>
            <a:r>
              <a:rPr lang="en-US" altLang="ko-KR" sz="1200" b="1" dirty="0">
                <a:ea typeface="HY헤드라인M" pitchFamily="18" charset="-127"/>
              </a:rPr>
              <a:t>/</a:t>
            </a:r>
            <a:r>
              <a:rPr lang="en-US" altLang="ko-KR" sz="1200" b="1" dirty="0" smtClean="0">
                <a:ea typeface="HY헤드라인M" pitchFamily="18" charset="-127"/>
              </a:rPr>
              <a:t>24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  <a:p>
            <a:pPr marL="228600" indent="-228600"/>
            <a:endParaRPr lang="en-US" altLang="ko-KR" sz="1200" b="1" dirty="0" smtClean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5" name="Rectangle 122"/>
          <p:cNvSpPr>
            <a:spLocks noChangeArrowheads="1"/>
          </p:cNvSpPr>
          <p:nvPr/>
        </p:nvSpPr>
        <p:spPr bwMode="auto">
          <a:xfrm>
            <a:off x="5231902" y="1164427"/>
            <a:ext cx="2400268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10.10.0.0 /24</a:t>
            </a:r>
          </a:p>
          <a:p>
            <a:pPr marL="228600" indent="-228600"/>
            <a:r>
              <a:rPr lang="ko-KR" altLang="en-US" sz="1200" b="1" dirty="0" smtClean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7" name="Rectangle 122"/>
          <p:cNvSpPr>
            <a:spLocks noChangeArrowheads="1"/>
          </p:cNvSpPr>
          <p:nvPr/>
        </p:nvSpPr>
        <p:spPr bwMode="auto">
          <a:xfrm>
            <a:off x="2735627" y="3963006"/>
            <a:ext cx="1184221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smtClean="0">
                <a:ea typeface="HY헤드라인M" pitchFamily="18" charset="-127"/>
              </a:rPr>
              <a:t>유선 연결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30E3B4B5-1B61-BD45-869F-DA8B9E2BE737}"/>
              </a:ext>
            </a:extLst>
          </p:cNvPr>
          <p:cNvSpPr/>
          <p:nvPr/>
        </p:nvSpPr>
        <p:spPr>
          <a:xfrm>
            <a:off x="7440150" y="2864685"/>
            <a:ext cx="3638045" cy="1408105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DA511B99-456D-1041-9699-32BAF78BAC53}"/>
              </a:ext>
            </a:extLst>
          </p:cNvPr>
          <p:cNvSpPr/>
          <p:nvPr/>
        </p:nvSpPr>
        <p:spPr>
          <a:xfrm>
            <a:off x="7748163" y="3059610"/>
            <a:ext cx="3059140" cy="872855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BEB9CB46-AC83-804C-9D92-563D22DA28BD}"/>
              </a:ext>
            </a:extLst>
          </p:cNvPr>
          <p:cNvSpPr/>
          <p:nvPr/>
        </p:nvSpPr>
        <p:spPr>
          <a:xfrm>
            <a:off x="8681179" y="3161029"/>
            <a:ext cx="1943627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49679AB0-BD0B-9948-9A5C-27E356545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005" y="3320172"/>
            <a:ext cx="400464" cy="30034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="" xmlns:a16="http://schemas.microsoft.com/office/drawing/2014/main" id="{850A8BF5-0C4C-EB45-8A9D-DBBA3AB5A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183" y="3320172"/>
            <a:ext cx="400464" cy="30034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CED710E-BC0E-D648-A0B7-0CA87428F9C3}"/>
              </a:ext>
            </a:extLst>
          </p:cNvPr>
          <p:cNvSpPr txBox="1"/>
          <p:nvPr/>
        </p:nvSpPr>
        <p:spPr>
          <a:xfrm>
            <a:off x="7813251" y="3297950"/>
            <a:ext cx="835385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518168B-B745-4D47-A819-641CB8726140}"/>
              </a:ext>
            </a:extLst>
          </p:cNvPr>
          <p:cNvSpPr txBox="1"/>
          <p:nvPr/>
        </p:nvSpPr>
        <p:spPr>
          <a:xfrm>
            <a:off x="9074355" y="4269076"/>
            <a:ext cx="200384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NAVER Cloud Platform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위쪽 화살표 44"/>
          <p:cNvSpPr/>
          <p:nvPr/>
        </p:nvSpPr>
        <p:spPr>
          <a:xfrm rot="18382334">
            <a:off x="6008599" y="1578875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Rectangle 122"/>
          <p:cNvSpPr>
            <a:spLocks noChangeArrowheads="1"/>
          </p:cNvSpPr>
          <p:nvPr/>
        </p:nvSpPr>
        <p:spPr bwMode="auto">
          <a:xfrm>
            <a:off x="8508064" y="2061952"/>
            <a:ext cx="2570131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10.20.0.0 /24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3629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39350" y="260649"/>
            <a:ext cx="2496277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F4DECF5-DA00-4417-8A39-28E3866F6963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2831637" y="1124745"/>
            <a:ext cx="2400267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1" name="Picture 50" descr="pe017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927" y="5711850"/>
            <a:ext cx="82126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Rectangle 122"/>
          <p:cNvSpPr>
            <a:spLocks noChangeArrowheads="1"/>
          </p:cNvSpPr>
          <p:nvPr/>
        </p:nvSpPr>
        <p:spPr bwMode="auto">
          <a:xfrm>
            <a:off x="3318927" y="5371111"/>
            <a:ext cx="854987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사무실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831637" y="5229200"/>
            <a:ext cx="230425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ectangle 122"/>
          <p:cNvSpPr>
            <a:spLocks noChangeArrowheads="1"/>
          </p:cNvSpPr>
          <p:nvPr/>
        </p:nvSpPr>
        <p:spPr bwMode="auto">
          <a:xfrm>
            <a:off x="3438697" y="1381199"/>
            <a:ext cx="1470432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데이터센터</a:t>
            </a:r>
            <a:endParaRPr lang="en-US" altLang="ko-KR" sz="1200" b="1" dirty="0" smtClean="0">
              <a:ea typeface="HY헤드라인M" pitchFamily="18" charset="-127"/>
            </a:endParaRPr>
          </a:p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서버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cxnSp>
        <p:nvCxnSpPr>
          <p:cNvPr id="20" name="직선 연결선 19"/>
          <p:cNvCxnSpPr>
            <a:stCxn id="103" idx="0"/>
            <a:endCxn id="46" idx="2"/>
          </p:cNvCxnSpPr>
          <p:nvPr/>
        </p:nvCxnSpPr>
        <p:spPr>
          <a:xfrm flipV="1">
            <a:off x="3983766" y="1916834"/>
            <a:ext cx="48005" cy="3312367"/>
          </a:xfrm>
          <a:prstGeom prst="line">
            <a:avLst/>
          </a:prstGeom>
          <a:ln w="254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위쪽 화살표 10"/>
          <p:cNvSpPr/>
          <p:nvPr/>
        </p:nvSpPr>
        <p:spPr>
          <a:xfrm rot="2853528">
            <a:off x="5907672" y="3701393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5233054" y="5572259"/>
            <a:ext cx="3275009" cy="648512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192.168.0.0 /16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  <a:p>
            <a:pPr marL="228600" indent="-228600"/>
            <a:endParaRPr lang="en-US" altLang="ko-KR" sz="1200" b="1" dirty="0" smtClean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5" name="Rectangle 122"/>
          <p:cNvSpPr>
            <a:spLocks noChangeArrowheads="1"/>
          </p:cNvSpPr>
          <p:nvPr/>
        </p:nvSpPr>
        <p:spPr bwMode="auto">
          <a:xfrm>
            <a:off x="5231902" y="1164427"/>
            <a:ext cx="2400268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172.16.0.0 /12</a:t>
            </a:r>
          </a:p>
          <a:p>
            <a:pPr marL="228600" indent="-228600"/>
            <a:r>
              <a:rPr lang="ko-KR" altLang="en-US" sz="1200" b="1" dirty="0" smtClean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7" name="Rectangle 122"/>
          <p:cNvSpPr>
            <a:spLocks noChangeArrowheads="1"/>
          </p:cNvSpPr>
          <p:nvPr/>
        </p:nvSpPr>
        <p:spPr bwMode="auto">
          <a:xfrm>
            <a:off x="2735627" y="3963006"/>
            <a:ext cx="1184221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smtClean="0">
                <a:ea typeface="HY헤드라인M" pitchFamily="18" charset="-127"/>
              </a:rPr>
              <a:t>유선 연결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30E3B4B5-1B61-BD45-869F-DA8B9E2BE737}"/>
              </a:ext>
            </a:extLst>
          </p:cNvPr>
          <p:cNvSpPr/>
          <p:nvPr/>
        </p:nvSpPr>
        <p:spPr>
          <a:xfrm>
            <a:off x="7440150" y="2864685"/>
            <a:ext cx="3638045" cy="1408105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DA511B99-456D-1041-9699-32BAF78BAC53}"/>
              </a:ext>
            </a:extLst>
          </p:cNvPr>
          <p:cNvSpPr/>
          <p:nvPr/>
        </p:nvSpPr>
        <p:spPr>
          <a:xfrm>
            <a:off x="7748163" y="3059610"/>
            <a:ext cx="3059140" cy="872855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BEB9CB46-AC83-804C-9D92-563D22DA28BD}"/>
              </a:ext>
            </a:extLst>
          </p:cNvPr>
          <p:cNvSpPr/>
          <p:nvPr/>
        </p:nvSpPr>
        <p:spPr>
          <a:xfrm>
            <a:off x="8681179" y="3161029"/>
            <a:ext cx="1943627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49679AB0-BD0B-9948-9A5C-27E356545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005" y="3320172"/>
            <a:ext cx="400464" cy="30034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="" xmlns:a16="http://schemas.microsoft.com/office/drawing/2014/main" id="{850A8BF5-0C4C-EB45-8A9D-DBBA3AB5A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183" y="3320172"/>
            <a:ext cx="400464" cy="30034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CED710E-BC0E-D648-A0B7-0CA87428F9C3}"/>
              </a:ext>
            </a:extLst>
          </p:cNvPr>
          <p:cNvSpPr txBox="1"/>
          <p:nvPr/>
        </p:nvSpPr>
        <p:spPr>
          <a:xfrm>
            <a:off x="7813251" y="3297950"/>
            <a:ext cx="835385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518168B-B745-4D47-A819-641CB8726140}"/>
              </a:ext>
            </a:extLst>
          </p:cNvPr>
          <p:cNvSpPr txBox="1"/>
          <p:nvPr/>
        </p:nvSpPr>
        <p:spPr>
          <a:xfrm>
            <a:off x="9074355" y="4269076"/>
            <a:ext cx="200384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NAVER Cloud Platform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위쪽 화살표 44"/>
          <p:cNvSpPr/>
          <p:nvPr/>
        </p:nvSpPr>
        <p:spPr>
          <a:xfrm rot="18382334">
            <a:off x="6008599" y="1578875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Rectangle 122"/>
          <p:cNvSpPr>
            <a:spLocks noChangeArrowheads="1"/>
          </p:cNvSpPr>
          <p:nvPr/>
        </p:nvSpPr>
        <p:spPr bwMode="auto">
          <a:xfrm>
            <a:off x="8508064" y="2061952"/>
            <a:ext cx="2570131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10.0.0.0 /8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3339" y="375048"/>
            <a:ext cx="1204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사무실에서 네이버 </a:t>
            </a:r>
            <a:r>
              <a:rPr lang="ko-KR" altLang="en-US" sz="2400" b="1" dirty="0" err="1" smtClean="0"/>
              <a:t>클라우드까지</a:t>
            </a:r>
            <a:r>
              <a:rPr lang="ko-KR" altLang="en-US" sz="2400" b="1" dirty="0" smtClean="0"/>
              <a:t> 네트워크 연결</a:t>
            </a:r>
            <a:r>
              <a:rPr lang="en-US" altLang="ko-KR" sz="2400" b="1" dirty="0" smtClean="0"/>
              <a:t>1</a:t>
            </a:r>
            <a:endParaRPr lang="ko-KR" altLang="ko-KR" sz="2400" b="1" dirty="0"/>
          </a:p>
        </p:txBody>
      </p:sp>
    </p:spTree>
    <p:extLst>
      <p:ext uri="{BB962C8B-B14F-4D97-AF65-F5344CB8AC3E}">
        <p14:creationId xmlns:p14="http://schemas.microsoft.com/office/powerpoint/2010/main" val="2228669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39350" y="260649"/>
            <a:ext cx="2496277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F4DECF5-DA00-4417-8A39-28E3866F6963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2831637" y="1124745"/>
            <a:ext cx="2400267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1" name="Picture 50" descr="pe017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927" y="5711850"/>
            <a:ext cx="82126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Rectangle 122"/>
          <p:cNvSpPr>
            <a:spLocks noChangeArrowheads="1"/>
          </p:cNvSpPr>
          <p:nvPr/>
        </p:nvSpPr>
        <p:spPr bwMode="auto">
          <a:xfrm>
            <a:off x="3318927" y="5371111"/>
            <a:ext cx="854987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사무실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831637" y="5229200"/>
            <a:ext cx="230425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ectangle 122"/>
          <p:cNvSpPr>
            <a:spLocks noChangeArrowheads="1"/>
          </p:cNvSpPr>
          <p:nvPr/>
        </p:nvSpPr>
        <p:spPr bwMode="auto">
          <a:xfrm>
            <a:off x="3438697" y="1381199"/>
            <a:ext cx="1470432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데이터센터</a:t>
            </a:r>
            <a:endParaRPr lang="en-US" altLang="ko-KR" sz="1200" b="1" dirty="0" smtClean="0">
              <a:ea typeface="HY헤드라인M" pitchFamily="18" charset="-127"/>
            </a:endParaRPr>
          </a:p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서버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cxnSp>
        <p:nvCxnSpPr>
          <p:cNvPr id="20" name="직선 연결선 19"/>
          <p:cNvCxnSpPr>
            <a:stCxn id="103" idx="0"/>
            <a:endCxn id="46" idx="2"/>
          </p:cNvCxnSpPr>
          <p:nvPr/>
        </p:nvCxnSpPr>
        <p:spPr>
          <a:xfrm flipV="1">
            <a:off x="3983766" y="1916834"/>
            <a:ext cx="48005" cy="3312367"/>
          </a:xfrm>
          <a:prstGeom prst="line">
            <a:avLst/>
          </a:prstGeom>
          <a:ln w="254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위쪽 화살표 10"/>
          <p:cNvSpPr/>
          <p:nvPr/>
        </p:nvSpPr>
        <p:spPr>
          <a:xfrm rot="2853528">
            <a:off x="5907672" y="3701393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5233054" y="5572259"/>
            <a:ext cx="3275009" cy="648512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10.128.0.0 /16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  <a:p>
            <a:pPr marL="228600" indent="-228600"/>
            <a:endParaRPr lang="en-US" altLang="ko-KR" sz="1200" b="1" dirty="0" smtClean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5" name="Rectangle 122"/>
          <p:cNvSpPr>
            <a:spLocks noChangeArrowheads="1"/>
          </p:cNvSpPr>
          <p:nvPr/>
        </p:nvSpPr>
        <p:spPr bwMode="auto">
          <a:xfrm>
            <a:off x="5231902" y="1164427"/>
            <a:ext cx="2400268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192.168.0.0 /16</a:t>
            </a:r>
          </a:p>
          <a:p>
            <a:pPr marL="228600" indent="-228600"/>
            <a:r>
              <a:rPr lang="ko-KR" altLang="en-US" sz="1200" b="1" dirty="0" smtClean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7" name="Rectangle 122"/>
          <p:cNvSpPr>
            <a:spLocks noChangeArrowheads="1"/>
          </p:cNvSpPr>
          <p:nvPr/>
        </p:nvSpPr>
        <p:spPr bwMode="auto">
          <a:xfrm>
            <a:off x="2735627" y="3963006"/>
            <a:ext cx="1184221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smtClean="0">
                <a:ea typeface="HY헤드라인M" pitchFamily="18" charset="-127"/>
              </a:rPr>
              <a:t>유선 연결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30E3B4B5-1B61-BD45-869F-DA8B9E2BE737}"/>
              </a:ext>
            </a:extLst>
          </p:cNvPr>
          <p:cNvSpPr/>
          <p:nvPr/>
        </p:nvSpPr>
        <p:spPr>
          <a:xfrm>
            <a:off x="7440150" y="2864685"/>
            <a:ext cx="3638045" cy="1408105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DA511B99-456D-1041-9699-32BAF78BAC53}"/>
              </a:ext>
            </a:extLst>
          </p:cNvPr>
          <p:cNvSpPr/>
          <p:nvPr/>
        </p:nvSpPr>
        <p:spPr>
          <a:xfrm>
            <a:off x="7748163" y="3059610"/>
            <a:ext cx="3059140" cy="872855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BEB9CB46-AC83-804C-9D92-563D22DA28BD}"/>
              </a:ext>
            </a:extLst>
          </p:cNvPr>
          <p:cNvSpPr/>
          <p:nvPr/>
        </p:nvSpPr>
        <p:spPr>
          <a:xfrm>
            <a:off x="8681179" y="3161029"/>
            <a:ext cx="1943627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49679AB0-BD0B-9948-9A5C-27E356545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005" y="3320172"/>
            <a:ext cx="400464" cy="30034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="" xmlns:a16="http://schemas.microsoft.com/office/drawing/2014/main" id="{850A8BF5-0C4C-EB45-8A9D-DBBA3AB5A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183" y="3320172"/>
            <a:ext cx="400464" cy="30034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CED710E-BC0E-D648-A0B7-0CA87428F9C3}"/>
              </a:ext>
            </a:extLst>
          </p:cNvPr>
          <p:cNvSpPr txBox="1"/>
          <p:nvPr/>
        </p:nvSpPr>
        <p:spPr>
          <a:xfrm>
            <a:off x="7813251" y="3297950"/>
            <a:ext cx="835385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518168B-B745-4D47-A819-641CB8726140}"/>
              </a:ext>
            </a:extLst>
          </p:cNvPr>
          <p:cNvSpPr txBox="1"/>
          <p:nvPr/>
        </p:nvSpPr>
        <p:spPr>
          <a:xfrm>
            <a:off x="9074355" y="4269076"/>
            <a:ext cx="200384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NAVER Cloud Platform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위쪽 화살표 44"/>
          <p:cNvSpPr/>
          <p:nvPr/>
        </p:nvSpPr>
        <p:spPr>
          <a:xfrm rot="18382334">
            <a:off x="6008599" y="1578875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Rectangle 122"/>
          <p:cNvSpPr>
            <a:spLocks noChangeArrowheads="1"/>
          </p:cNvSpPr>
          <p:nvPr/>
        </p:nvSpPr>
        <p:spPr bwMode="auto">
          <a:xfrm>
            <a:off x="8508064" y="2061952"/>
            <a:ext cx="2570131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10.0.0.0 /16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3339" y="375048"/>
            <a:ext cx="1204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사무실에서 네이버 </a:t>
            </a:r>
            <a:r>
              <a:rPr lang="ko-KR" altLang="en-US" sz="2400" b="1" dirty="0" err="1" smtClean="0"/>
              <a:t>클라우드까지</a:t>
            </a:r>
            <a:r>
              <a:rPr lang="ko-KR" altLang="en-US" sz="2400" b="1" dirty="0" smtClean="0"/>
              <a:t> 네트워크 연결</a:t>
            </a:r>
            <a:r>
              <a:rPr lang="en-US" altLang="ko-KR" sz="2400" b="1" dirty="0" smtClean="0"/>
              <a:t>2</a:t>
            </a:r>
            <a:endParaRPr lang="ko-KR" altLang="ko-KR" sz="2400" b="1" dirty="0"/>
          </a:p>
        </p:txBody>
      </p:sp>
    </p:spTree>
    <p:extLst>
      <p:ext uri="{BB962C8B-B14F-4D97-AF65-F5344CB8AC3E}">
        <p14:creationId xmlns:p14="http://schemas.microsoft.com/office/powerpoint/2010/main" val="3150361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39350" y="260649"/>
            <a:ext cx="2496277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F4DECF5-DA00-4417-8A39-28E3866F6963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2831637" y="1124745"/>
            <a:ext cx="2400267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1" name="Picture 50" descr="pe017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927" y="5711850"/>
            <a:ext cx="82126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Rectangle 122"/>
          <p:cNvSpPr>
            <a:spLocks noChangeArrowheads="1"/>
          </p:cNvSpPr>
          <p:nvPr/>
        </p:nvSpPr>
        <p:spPr bwMode="auto">
          <a:xfrm>
            <a:off x="3318927" y="5371111"/>
            <a:ext cx="854987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사무실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831637" y="5229200"/>
            <a:ext cx="230425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ectangle 122"/>
          <p:cNvSpPr>
            <a:spLocks noChangeArrowheads="1"/>
          </p:cNvSpPr>
          <p:nvPr/>
        </p:nvSpPr>
        <p:spPr bwMode="auto">
          <a:xfrm>
            <a:off x="3438697" y="1381199"/>
            <a:ext cx="1470432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데이터센터</a:t>
            </a:r>
            <a:endParaRPr lang="en-US" altLang="ko-KR" sz="1200" b="1" dirty="0" smtClean="0">
              <a:ea typeface="HY헤드라인M" pitchFamily="18" charset="-127"/>
            </a:endParaRPr>
          </a:p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서버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cxnSp>
        <p:nvCxnSpPr>
          <p:cNvPr id="20" name="직선 연결선 19"/>
          <p:cNvCxnSpPr>
            <a:stCxn id="103" idx="0"/>
            <a:endCxn id="46" idx="2"/>
          </p:cNvCxnSpPr>
          <p:nvPr/>
        </p:nvCxnSpPr>
        <p:spPr>
          <a:xfrm flipV="1">
            <a:off x="3983766" y="1916834"/>
            <a:ext cx="48005" cy="3312367"/>
          </a:xfrm>
          <a:prstGeom prst="line">
            <a:avLst/>
          </a:prstGeom>
          <a:ln w="254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위쪽 화살표 10"/>
          <p:cNvSpPr/>
          <p:nvPr/>
        </p:nvSpPr>
        <p:spPr>
          <a:xfrm rot="2853528">
            <a:off x="5907672" y="3701393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5233054" y="5572259"/>
            <a:ext cx="3275009" cy="648512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10.128.0.0 /16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  <a:p>
            <a:pPr marL="228600" indent="-228600"/>
            <a:endParaRPr lang="en-US" altLang="ko-KR" sz="1200" b="1" dirty="0" smtClean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5" name="Rectangle 122"/>
          <p:cNvSpPr>
            <a:spLocks noChangeArrowheads="1"/>
          </p:cNvSpPr>
          <p:nvPr/>
        </p:nvSpPr>
        <p:spPr bwMode="auto">
          <a:xfrm>
            <a:off x="5231902" y="1164427"/>
            <a:ext cx="2400268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192.168.0.0 /16</a:t>
            </a:r>
          </a:p>
          <a:p>
            <a:pPr marL="228600" indent="-228600"/>
            <a:r>
              <a:rPr lang="ko-KR" altLang="en-US" sz="1200" b="1" dirty="0" smtClean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7" name="Rectangle 122"/>
          <p:cNvSpPr>
            <a:spLocks noChangeArrowheads="1"/>
          </p:cNvSpPr>
          <p:nvPr/>
        </p:nvSpPr>
        <p:spPr bwMode="auto">
          <a:xfrm>
            <a:off x="2735627" y="3963006"/>
            <a:ext cx="1184221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smtClean="0">
                <a:ea typeface="HY헤드라인M" pitchFamily="18" charset="-127"/>
              </a:rPr>
              <a:t>유선 연결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30E3B4B5-1B61-BD45-869F-DA8B9E2BE737}"/>
              </a:ext>
            </a:extLst>
          </p:cNvPr>
          <p:cNvSpPr/>
          <p:nvPr/>
        </p:nvSpPr>
        <p:spPr>
          <a:xfrm>
            <a:off x="7440150" y="2864685"/>
            <a:ext cx="3638045" cy="1408105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DA511B99-456D-1041-9699-32BAF78BAC53}"/>
              </a:ext>
            </a:extLst>
          </p:cNvPr>
          <p:cNvSpPr/>
          <p:nvPr/>
        </p:nvSpPr>
        <p:spPr>
          <a:xfrm>
            <a:off x="7748163" y="3059610"/>
            <a:ext cx="3059140" cy="872855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BEB9CB46-AC83-804C-9D92-563D22DA28BD}"/>
              </a:ext>
            </a:extLst>
          </p:cNvPr>
          <p:cNvSpPr/>
          <p:nvPr/>
        </p:nvSpPr>
        <p:spPr>
          <a:xfrm>
            <a:off x="8681179" y="3161029"/>
            <a:ext cx="1943627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49679AB0-BD0B-9948-9A5C-27E356545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005" y="3320172"/>
            <a:ext cx="400464" cy="30034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="" xmlns:a16="http://schemas.microsoft.com/office/drawing/2014/main" id="{850A8BF5-0C4C-EB45-8A9D-DBBA3AB5A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183" y="3320172"/>
            <a:ext cx="400464" cy="30034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CED710E-BC0E-D648-A0B7-0CA87428F9C3}"/>
              </a:ext>
            </a:extLst>
          </p:cNvPr>
          <p:cNvSpPr txBox="1"/>
          <p:nvPr/>
        </p:nvSpPr>
        <p:spPr>
          <a:xfrm>
            <a:off x="7813251" y="3297950"/>
            <a:ext cx="835385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518168B-B745-4D47-A819-641CB8726140}"/>
              </a:ext>
            </a:extLst>
          </p:cNvPr>
          <p:cNvSpPr txBox="1"/>
          <p:nvPr/>
        </p:nvSpPr>
        <p:spPr>
          <a:xfrm>
            <a:off x="9074355" y="4269076"/>
            <a:ext cx="200384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NAVER Cloud Platform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위쪽 화살표 44"/>
          <p:cNvSpPr/>
          <p:nvPr/>
        </p:nvSpPr>
        <p:spPr>
          <a:xfrm rot="18382334">
            <a:off x="6008599" y="1578875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Rectangle 122"/>
          <p:cNvSpPr>
            <a:spLocks noChangeArrowheads="1"/>
          </p:cNvSpPr>
          <p:nvPr/>
        </p:nvSpPr>
        <p:spPr bwMode="auto">
          <a:xfrm>
            <a:off x="8508064" y="2061952"/>
            <a:ext cx="2570131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10.0.0.0 /16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3339" y="375048"/>
            <a:ext cx="1204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네이버 </a:t>
            </a:r>
            <a:r>
              <a:rPr lang="ko-KR" altLang="en-US" sz="2400" b="1" dirty="0" err="1" smtClean="0"/>
              <a:t>클라우드</a:t>
            </a:r>
            <a:r>
              <a:rPr lang="ko-KR" altLang="en-US" sz="2400" b="1" dirty="0" smtClean="0"/>
              <a:t> 서버 구성 </a:t>
            </a:r>
            <a:r>
              <a:rPr lang="en-US" altLang="ko-KR" sz="2400" b="1" dirty="0" smtClean="0"/>
              <a:t>- VPC , </a:t>
            </a:r>
            <a:r>
              <a:rPr lang="ko-KR" altLang="en-US" sz="2400" b="1" dirty="0" err="1" smtClean="0"/>
              <a:t>서브네팅</a:t>
            </a:r>
            <a:endParaRPr lang="ko-KR" altLang="ko-KR" sz="2400" b="1" dirty="0"/>
          </a:p>
        </p:txBody>
      </p:sp>
    </p:spTree>
    <p:extLst>
      <p:ext uri="{BB962C8B-B14F-4D97-AF65-F5344CB8AC3E}">
        <p14:creationId xmlns:p14="http://schemas.microsoft.com/office/powerpoint/2010/main" val="9483415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39350" y="260649"/>
            <a:ext cx="2496277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F4DECF5-DA00-4417-8A39-28E3866F6963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2831637" y="1124745"/>
            <a:ext cx="2400267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1" name="Picture 50" descr="pe017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927" y="5711850"/>
            <a:ext cx="82126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Rectangle 122"/>
          <p:cNvSpPr>
            <a:spLocks noChangeArrowheads="1"/>
          </p:cNvSpPr>
          <p:nvPr/>
        </p:nvSpPr>
        <p:spPr bwMode="auto">
          <a:xfrm>
            <a:off x="3318927" y="5371111"/>
            <a:ext cx="854987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사무실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831637" y="5229200"/>
            <a:ext cx="230425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ectangle 122"/>
          <p:cNvSpPr>
            <a:spLocks noChangeArrowheads="1"/>
          </p:cNvSpPr>
          <p:nvPr/>
        </p:nvSpPr>
        <p:spPr bwMode="auto">
          <a:xfrm>
            <a:off x="3438697" y="1381199"/>
            <a:ext cx="1470432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데이터센터</a:t>
            </a:r>
            <a:endParaRPr lang="en-US" altLang="ko-KR" sz="1200" b="1" dirty="0" smtClean="0">
              <a:ea typeface="HY헤드라인M" pitchFamily="18" charset="-127"/>
            </a:endParaRPr>
          </a:p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서버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cxnSp>
        <p:nvCxnSpPr>
          <p:cNvPr id="20" name="직선 연결선 19"/>
          <p:cNvCxnSpPr>
            <a:stCxn id="103" idx="0"/>
            <a:endCxn id="46" idx="2"/>
          </p:cNvCxnSpPr>
          <p:nvPr/>
        </p:nvCxnSpPr>
        <p:spPr>
          <a:xfrm flipV="1">
            <a:off x="3983766" y="1916834"/>
            <a:ext cx="48005" cy="3312367"/>
          </a:xfrm>
          <a:prstGeom prst="line">
            <a:avLst/>
          </a:prstGeom>
          <a:ln w="254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위쪽 화살표 10"/>
          <p:cNvSpPr/>
          <p:nvPr/>
        </p:nvSpPr>
        <p:spPr>
          <a:xfrm rot="2853528">
            <a:off x="5907672" y="3701393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5233054" y="5572259"/>
            <a:ext cx="3275009" cy="648512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10.128.0.0 /16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  <a:p>
            <a:pPr marL="228600" indent="-228600"/>
            <a:endParaRPr lang="en-US" altLang="ko-KR" sz="1200" b="1" dirty="0" smtClean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5" name="Rectangle 122"/>
          <p:cNvSpPr>
            <a:spLocks noChangeArrowheads="1"/>
          </p:cNvSpPr>
          <p:nvPr/>
        </p:nvSpPr>
        <p:spPr bwMode="auto">
          <a:xfrm>
            <a:off x="5231902" y="1164427"/>
            <a:ext cx="2400268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192.168.0.0 /16</a:t>
            </a:r>
          </a:p>
          <a:p>
            <a:pPr marL="228600" indent="-228600"/>
            <a:r>
              <a:rPr lang="ko-KR" altLang="en-US" sz="1200" b="1" dirty="0" smtClean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7" name="Rectangle 122"/>
          <p:cNvSpPr>
            <a:spLocks noChangeArrowheads="1"/>
          </p:cNvSpPr>
          <p:nvPr/>
        </p:nvSpPr>
        <p:spPr bwMode="auto">
          <a:xfrm>
            <a:off x="2735627" y="3963006"/>
            <a:ext cx="1184221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smtClean="0">
                <a:ea typeface="HY헤드라인M" pitchFamily="18" charset="-127"/>
              </a:rPr>
              <a:t>유선 연결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30E3B4B5-1B61-BD45-869F-DA8B9E2BE737}"/>
              </a:ext>
            </a:extLst>
          </p:cNvPr>
          <p:cNvSpPr/>
          <p:nvPr/>
        </p:nvSpPr>
        <p:spPr>
          <a:xfrm>
            <a:off x="7440150" y="2864685"/>
            <a:ext cx="3638045" cy="1408105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DA511B99-456D-1041-9699-32BAF78BAC53}"/>
              </a:ext>
            </a:extLst>
          </p:cNvPr>
          <p:cNvSpPr/>
          <p:nvPr/>
        </p:nvSpPr>
        <p:spPr>
          <a:xfrm>
            <a:off x="7748163" y="3059610"/>
            <a:ext cx="3059140" cy="872855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BEB9CB46-AC83-804C-9D92-563D22DA28BD}"/>
              </a:ext>
            </a:extLst>
          </p:cNvPr>
          <p:cNvSpPr/>
          <p:nvPr/>
        </p:nvSpPr>
        <p:spPr>
          <a:xfrm>
            <a:off x="8681179" y="3161029"/>
            <a:ext cx="1943627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49679AB0-BD0B-9948-9A5C-27E356545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005" y="3320172"/>
            <a:ext cx="400464" cy="30034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="" xmlns:a16="http://schemas.microsoft.com/office/drawing/2014/main" id="{850A8BF5-0C4C-EB45-8A9D-DBBA3AB5A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183" y="3320172"/>
            <a:ext cx="400464" cy="30034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CED710E-BC0E-D648-A0B7-0CA87428F9C3}"/>
              </a:ext>
            </a:extLst>
          </p:cNvPr>
          <p:cNvSpPr txBox="1"/>
          <p:nvPr/>
        </p:nvSpPr>
        <p:spPr>
          <a:xfrm>
            <a:off x="7813251" y="3297950"/>
            <a:ext cx="835385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518168B-B745-4D47-A819-641CB8726140}"/>
              </a:ext>
            </a:extLst>
          </p:cNvPr>
          <p:cNvSpPr txBox="1"/>
          <p:nvPr/>
        </p:nvSpPr>
        <p:spPr>
          <a:xfrm>
            <a:off x="9074355" y="4269076"/>
            <a:ext cx="200384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NAVER Cloud Platform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위쪽 화살표 44"/>
          <p:cNvSpPr/>
          <p:nvPr/>
        </p:nvSpPr>
        <p:spPr>
          <a:xfrm rot="18382334">
            <a:off x="6008599" y="1578875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Rectangle 122"/>
          <p:cNvSpPr>
            <a:spLocks noChangeArrowheads="1"/>
          </p:cNvSpPr>
          <p:nvPr/>
        </p:nvSpPr>
        <p:spPr bwMode="auto">
          <a:xfrm>
            <a:off x="8508064" y="2061952"/>
            <a:ext cx="2570131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10.0.0.0 /16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3339" y="375048"/>
            <a:ext cx="1204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자주 묻는 네트워크 </a:t>
            </a:r>
            <a:r>
              <a:rPr lang="en-US" altLang="ko-KR" sz="2400" b="1" dirty="0" smtClean="0"/>
              <a:t>VPC – CSP </a:t>
            </a:r>
            <a:r>
              <a:rPr lang="ko-KR" altLang="en-US" sz="2400" b="1" dirty="0" smtClean="0"/>
              <a:t>추가</a:t>
            </a:r>
            <a:endParaRPr lang="ko-KR" altLang="ko-KR" sz="2400" b="1" dirty="0"/>
          </a:p>
        </p:txBody>
      </p:sp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30E3B4B5-1B61-BD45-869F-DA8B9E2BE737}"/>
              </a:ext>
            </a:extLst>
          </p:cNvPr>
          <p:cNvSpPr/>
          <p:nvPr/>
        </p:nvSpPr>
        <p:spPr>
          <a:xfrm>
            <a:off x="7440150" y="4623728"/>
            <a:ext cx="3638045" cy="1408105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="" xmlns:a16="http://schemas.microsoft.com/office/drawing/2014/main" id="{DA511B99-456D-1041-9699-32BAF78BAC53}"/>
              </a:ext>
            </a:extLst>
          </p:cNvPr>
          <p:cNvSpPr/>
          <p:nvPr/>
        </p:nvSpPr>
        <p:spPr>
          <a:xfrm>
            <a:off x="7748163" y="4818653"/>
            <a:ext cx="3059140" cy="872855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="" xmlns:a16="http://schemas.microsoft.com/office/drawing/2014/main" id="{BEB9CB46-AC83-804C-9D92-563D22DA28BD}"/>
              </a:ext>
            </a:extLst>
          </p:cNvPr>
          <p:cNvSpPr/>
          <p:nvPr/>
        </p:nvSpPr>
        <p:spPr>
          <a:xfrm>
            <a:off x="8681179" y="4920072"/>
            <a:ext cx="1943627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" name="그림 31">
            <a:extLst>
              <a:ext uri="{FF2B5EF4-FFF2-40B4-BE49-F238E27FC236}">
                <a16:creationId xmlns="" xmlns:a16="http://schemas.microsoft.com/office/drawing/2014/main" id="{49679AB0-BD0B-9948-9A5C-27E356545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005" y="5079215"/>
            <a:ext cx="400464" cy="300348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="" xmlns:a16="http://schemas.microsoft.com/office/drawing/2014/main" id="{850A8BF5-0C4C-EB45-8A9D-DBBA3AB5A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183" y="5079215"/>
            <a:ext cx="400464" cy="3003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CED710E-BC0E-D648-A0B7-0CA87428F9C3}"/>
              </a:ext>
            </a:extLst>
          </p:cNvPr>
          <p:cNvSpPr txBox="1"/>
          <p:nvPr/>
        </p:nvSpPr>
        <p:spPr>
          <a:xfrm>
            <a:off x="7813251" y="5056993"/>
            <a:ext cx="835385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518168B-B745-4D47-A819-641CB8726140}"/>
              </a:ext>
            </a:extLst>
          </p:cNvPr>
          <p:cNvSpPr txBox="1"/>
          <p:nvPr/>
        </p:nvSpPr>
        <p:spPr>
          <a:xfrm>
            <a:off x="9074355" y="6028119"/>
            <a:ext cx="200384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AWS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122"/>
          <p:cNvSpPr>
            <a:spLocks noChangeArrowheads="1"/>
          </p:cNvSpPr>
          <p:nvPr/>
        </p:nvSpPr>
        <p:spPr bwMode="auto">
          <a:xfrm>
            <a:off x="7992667" y="6294427"/>
            <a:ext cx="2570131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172.16.0.0/16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7152117" y="4553494"/>
            <a:ext cx="4416491" cy="21878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7904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1865303" y="812205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2000373" y="1870824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xmlns="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5" y="332658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BF3541B-144E-D24E-BAEA-286CF055BF75}"/>
              </a:ext>
            </a:extLst>
          </p:cNvPr>
          <p:cNvSpPr txBox="1"/>
          <p:nvPr/>
        </p:nvSpPr>
        <p:spPr>
          <a:xfrm>
            <a:off x="4542596" y="384307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xmlns="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7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2452939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981862" y="2472941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KR-1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981864" y="2780928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 10.0.0.0/20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:a16="http://schemas.microsoft.com/office/drawing/2014/main" xmlns="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7" cy="330906"/>
          </a:xfrm>
          <a:prstGeom prst="rect">
            <a:avLst/>
          </a:prstGeom>
        </p:spPr>
      </p:pic>
      <p:grpSp>
        <p:nvGrpSpPr>
          <p:cNvPr id="103" name="그룹 102">
            <a:extLst>
              <a:ext uri="{FF2B5EF4-FFF2-40B4-BE49-F238E27FC236}">
                <a16:creationId xmlns:a16="http://schemas.microsoft.com/office/drawing/2014/main" xmlns="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xmlns="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xmlns="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xmlns="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xmlns="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881709" y="83671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DB001DEA-67B2-443E-B6BB-29BBD077F6CA}"/>
              </a:ext>
            </a:extLst>
          </p:cNvPr>
          <p:cNvSpPr txBox="1"/>
          <p:nvPr/>
        </p:nvSpPr>
        <p:spPr>
          <a:xfrm>
            <a:off x="4735076" y="1557697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xmlns="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6240016" y="197157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</a:p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10.0.0.0/20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3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071446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4" name="직사각형 133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7612795" y="2217800"/>
            <a:ext cx="937317" cy="4011298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126843" cy="258051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28437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60580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267563" y="4969593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3573016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1916832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KR-1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247248" y="3998136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="" xmlns:a16="http://schemas.microsoft.com/office/drawing/2014/main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=""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=""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=""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=""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="" xmlns:a16="http://schemas.microsoft.com/office/drawing/2014/main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="" xmlns:a16="http://schemas.microsoft.com/office/drawing/2014/main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="" xmlns:a16="http://schemas.microsoft.com/office/drawing/2014/main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6" y="5061908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="" xmlns:a16="http://schemas.microsoft.com/office/drawing/2014/main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6773178" y="247293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KR-2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=""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2984272" y="5013176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Pri-DB1 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="" xmlns:a16="http://schemas.microsoft.com/office/drawing/2014/main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422" y="5386546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="" xmlns:a16="http://schemas.microsoft.com/office/drawing/2014/main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="" xmlns:a16="http://schemas.microsoft.com/office/drawing/2014/main" id="{7CF023BC-113C-BB4C-835A-ADDE0A983A13}"/>
              </a:ext>
            </a:extLst>
          </p:cNvPr>
          <p:cNvSpPr txBox="1"/>
          <p:nvPr/>
        </p:nvSpPr>
        <p:spPr>
          <a:xfrm>
            <a:off x="3762241" y="5640042"/>
            <a:ext cx="63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="" xmlns:a16="http://schemas.microsoft.com/office/drawing/2014/main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="" xmlns:a16="http://schemas.microsoft.com/office/drawing/2014/main" id="{FBB08924-95C7-3C4F-B785-97DD415DDD57}"/>
              </a:ext>
            </a:extLst>
          </p:cNvPr>
          <p:cNvSpPr/>
          <p:nvPr/>
        </p:nvSpPr>
        <p:spPr>
          <a:xfrm>
            <a:off x="4546936" y="5315462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="" xmlns:a16="http://schemas.microsoft.com/office/drawing/2014/main" id="{8D922473-8DD6-F043-AFFD-644A94539687}"/>
              </a:ext>
            </a:extLst>
          </p:cNvPr>
          <p:cNvSpPr/>
          <p:nvPr/>
        </p:nvSpPr>
        <p:spPr>
          <a:xfrm>
            <a:off x="5213998" y="5315462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="" xmlns:a16="http://schemas.microsoft.com/office/drawing/2014/main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8987" y="5383761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="" xmlns:a16="http://schemas.microsoft.com/office/drawing/2014/main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869" y="5377823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="" xmlns:a16="http://schemas.microsoft.com/office/drawing/2014/main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1932" y="5377823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="" xmlns:a16="http://schemas.microsoft.com/office/drawing/2014/main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508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="" xmlns:a16="http://schemas.microsoft.com/office/drawing/2014/main" id="{F9149F30-A3CD-E044-85B2-71A4DD193E1E}"/>
              </a:ext>
            </a:extLst>
          </p:cNvPr>
          <p:cNvSpPr txBox="1"/>
          <p:nvPr/>
        </p:nvSpPr>
        <p:spPr>
          <a:xfrm>
            <a:off x="4485002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="" xmlns:a16="http://schemas.microsoft.com/office/drawing/2014/main" id="{AF193C20-4297-A042-948C-7406257031E8}"/>
              </a:ext>
            </a:extLst>
          </p:cNvPr>
          <p:cNvSpPr txBox="1"/>
          <p:nvPr/>
        </p:nvSpPr>
        <p:spPr>
          <a:xfrm>
            <a:off x="5387916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="" xmlns:a16="http://schemas.microsoft.com/office/drawing/2014/main" id="{61D8FADB-1F88-7D4D-B804-362CE7E6DB9F}"/>
              </a:ext>
            </a:extLst>
          </p:cNvPr>
          <p:cNvSpPr txBox="1"/>
          <p:nvPr/>
        </p:nvSpPr>
        <p:spPr>
          <a:xfrm>
            <a:off x="5287738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2" name="그림 331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7532" y="2789560"/>
            <a:ext cx="266700" cy="279400"/>
          </a:xfrm>
          <a:prstGeom prst="rect">
            <a:avLst/>
          </a:prstGeom>
        </p:spPr>
      </p:pic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778BE7F7-D9A7-6E4A-97C4-F83C30DAAB7C}"/>
              </a:ext>
            </a:extLst>
          </p:cNvPr>
          <p:cNvSpPr txBox="1"/>
          <p:nvPr/>
        </p:nvSpPr>
        <p:spPr>
          <a:xfrm>
            <a:off x="3717119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2916" y="2933576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2063552" y="3212976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886635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Pub-LB1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240016" y="1886635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Pub-LB2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2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6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396463"/>
              </p:ext>
            </p:extLst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02" name="타원 101"/>
          <p:cNvSpPr/>
          <p:nvPr/>
        </p:nvSpPr>
        <p:spPr>
          <a:xfrm>
            <a:off x="2767898" y="49281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8" name="타원 107"/>
          <p:cNvSpPr/>
          <p:nvPr/>
        </p:nvSpPr>
        <p:spPr>
          <a:xfrm>
            <a:off x="6032746" y="262384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844836"/>
              </p:ext>
            </p:extLst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graphicFrame>
        <p:nvGraphicFramePr>
          <p:cNvPr id="126" name="표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66079"/>
              </p:ext>
            </p:extLst>
          </p:nvPr>
        </p:nvGraphicFramePr>
        <p:xfrm>
          <a:off x="157662" y="51571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27" name="타원 126"/>
          <p:cNvSpPr/>
          <p:nvPr/>
        </p:nvSpPr>
        <p:spPr>
          <a:xfrm>
            <a:off x="1267966" y="484825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5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6" y="3068960"/>
            <a:ext cx="1165590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직선 화살표 연결선 128"/>
          <p:cNvCxnSpPr>
            <a:stCxn id="127" idx="6"/>
            <a:endCxn id="102" idx="2"/>
          </p:cNvCxnSpPr>
          <p:nvPr/>
        </p:nvCxnSpPr>
        <p:spPr>
          <a:xfrm>
            <a:off x="1555998" y="4992270"/>
            <a:ext cx="1211900" cy="7987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0" name="타원 129"/>
          <p:cNvSpPr/>
          <p:nvPr/>
        </p:nvSpPr>
        <p:spPr>
          <a:xfrm>
            <a:off x="6029260" y="3754143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graphicFrame>
        <p:nvGraphicFramePr>
          <p:cNvPr id="131" name="표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638147"/>
              </p:ext>
            </p:extLst>
          </p:nvPr>
        </p:nvGraphicFramePr>
        <p:xfrm>
          <a:off x="8893189" y="3340264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NATGW2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32" name="타원 131"/>
          <p:cNvSpPr/>
          <p:nvPr/>
        </p:nvSpPr>
        <p:spPr>
          <a:xfrm>
            <a:off x="8869056" y="30522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33" name="직선 화살표 연결선 132"/>
          <p:cNvCxnSpPr>
            <a:stCxn id="130" idx="6"/>
            <a:endCxn id="132" idx="2"/>
          </p:cNvCxnSpPr>
          <p:nvPr/>
        </p:nvCxnSpPr>
        <p:spPr>
          <a:xfrm flipV="1">
            <a:off x="6317292" y="3196248"/>
            <a:ext cx="2551764" cy="70191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7608168" y="2325388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KR-2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169528" y="2325388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KR-1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1991544" y="2590126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Pub-NAT1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7612795" y="2545866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3" name="TextBox 332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7640031" y="3150399"/>
            <a:ext cx="832233" cy="350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Gateway2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5832239" y="4996161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Pri-DB2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3172042" y="3980997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Pri1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6368134" y="2708920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직사각형 142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154873"/>
            <a:ext cx="2126843" cy="258051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4" name="직사각형 1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2162724"/>
            <a:ext cx="2166832" cy="28437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2200882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2170685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Pri-LB1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240016" y="2174667"/>
            <a:ext cx="11720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Pri-LB2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259866" y="1915578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5104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1865303" y="812205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2000373" y="1870824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071447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1870823"/>
            <a:ext cx="250362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xmlns="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5" y="332658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BF3541B-144E-D24E-BAEA-286CF055BF75}"/>
              </a:ext>
            </a:extLst>
          </p:cNvPr>
          <p:cNvSpPr txBox="1"/>
          <p:nvPr/>
        </p:nvSpPr>
        <p:spPr>
          <a:xfrm>
            <a:off x="4542596" y="384307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xmlns="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7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2452939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981862" y="2472941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KR-1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981864" y="2780928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 10.0.0.0/24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81863" y="3758843"/>
            <a:ext cx="122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10.0.2.0/23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:a16="http://schemas.microsoft.com/office/drawing/2014/main" xmlns="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7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xmlns="" id="{AC7A4D7C-2C43-784B-8D6E-34AC9618F4F6}"/>
              </a:ext>
            </a:extLst>
          </p:cNvPr>
          <p:cNvCxnSpPr>
            <a:cxnSpLocks/>
            <a:stCxn id="253" idx="0"/>
          </p:cNvCxnSpPr>
          <p:nvPr/>
        </p:nvCxnSpPr>
        <p:spPr>
          <a:xfrm flipV="1">
            <a:off x="4843622" y="1803916"/>
            <a:ext cx="113953" cy="1076650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:a16="http://schemas.microsoft.com/office/drawing/2014/main" xmlns="" id="{8F7416E6-1949-6B49-B495-F9C15EA5E7B9}"/>
              </a:ext>
            </a:extLst>
          </p:cNvPr>
          <p:cNvCxnSpPr>
            <a:cxnSpLocks/>
          </p:cNvCxnSpPr>
          <p:nvPr/>
        </p:nvCxnSpPr>
        <p:spPr>
          <a:xfrm flipH="1">
            <a:off x="5195116" y="2388952"/>
            <a:ext cx="5811" cy="1612701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2" name="그림 291">
            <a:extLst>
              <a:ext uri="{FF2B5EF4-FFF2-40B4-BE49-F238E27FC236}">
                <a16:creationId xmlns:a16="http://schemas.microsoft.com/office/drawing/2014/main" xmlns="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7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:a16="http://schemas.microsoft.com/office/drawing/2014/main" xmlns="" id="{AEE82D0B-44FC-2642-9D6A-F80DF27F7637}"/>
              </a:ext>
            </a:extLst>
          </p:cNvPr>
          <p:cNvCxnSpPr>
            <a:cxnSpLocks/>
            <a:stCxn id="292" idx="0"/>
          </p:cNvCxnSpPr>
          <p:nvPr/>
        </p:nvCxnSpPr>
        <p:spPr>
          <a:xfrm flipV="1">
            <a:off x="4843621" y="4001652"/>
            <a:ext cx="0" cy="214888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:a16="http://schemas.microsoft.com/office/drawing/2014/main" xmlns="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 flipV="1">
            <a:off x="4843622" y="3998136"/>
            <a:ext cx="351495" cy="3516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3" name="그룹 102">
            <a:extLst>
              <a:ext uri="{FF2B5EF4-FFF2-40B4-BE49-F238E27FC236}">
                <a16:creationId xmlns:a16="http://schemas.microsoft.com/office/drawing/2014/main" xmlns="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xmlns="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xmlns="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xmlns="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xmlns="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:a16="http://schemas.microsoft.com/office/drawing/2014/main" xmlns="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2917" y="2933576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816AD1E2-5AE8-3949-B38E-EB9C47719C87}"/>
              </a:ext>
            </a:extLst>
          </p:cNvPr>
          <p:cNvSpPr txBox="1"/>
          <p:nvPr/>
        </p:nvSpPr>
        <p:spPr>
          <a:xfrm>
            <a:off x="2063553" y="3212977"/>
            <a:ext cx="83223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61515" y="1988840"/>
            <a:ext cx="152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Pub-LB1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10.0.4.0/24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3185" y="2038689"/>
            <a:ext cx="303836" cy="303836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881709" y="83671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3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DB001DEA-67B2-443E-B6BB-29BBD077F6CA}"/>
              </a:ext>
            </a:extLst>
          </p:cNvPr>
          <p:cNvSpPr txBox="1"/>
          <p:nvPr/>
        </p:nvSpPr>
        <p:spPr>
          <a:xfrm>
            <a:off x="4735076" y="1557697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xmlns="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7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39284"/>
              </p:ext>
            </p:extLst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834198"/>
              </p:ext>
            </p:extLst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7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7" y="3068960"/>
            <a:ext cx="1165591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169529" y="2325390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KR-1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052482" y="4100064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10.0.5.0 </a:t>
            </a:r>
            <a:r>
              <a:rPr kumimoji="1" lang="en-US" altLang="ko-KR" sz="1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259867" y="1915579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975455"/>
              </p:ext>
            </p:extLst>
          </p:nvPr>
        </p:nvGraphicFramePr>
        <p:xfrm>
          <a:off x="1415480" y="764704"/>
          <a:ext cx="9433050" cy="3240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2175"/>
                <a:gridCol w="1572175"/>
                <a:gridCol w="1572175"/>
                <a:gridCol w="1572175"/>
                <a:gridCol w="1572175"/>
                <a:gridCol w="1572175"/>
              </a:tblGrid>
              <a:tr h="6735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VPC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할당 </a:t>
                      </a:r>
                      <a:r>
                        <a:rPr lang="en-US" altLang="ko-KR" b="1" dirty="0" err="1" smtClean="0"/>
                        <a:t>vpc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서브넷</a:t>
                      </a:r>
                      <a:r>
                        <a:rPr lang="ko-KR" altLang="en-US" b="1" dirty="0" smtClean="0"/>
                        <a:t> </a:t>
                      </a:r>
                      <a:r>
                        <a:rPr lang="en-US" altLang="ko-KR" b="1" dirty="0" smtClean="0"/>
                        <a:t>IP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서브넷</a:t>
                      </a:r>
                      <a:r>
                        <a:rPr lang="ko-KR" altLang="en-US" b="1" dirty="0" smtClean="0"/>
                        <a:t> 네임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Zone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Public/</a:t>
                      </a:r>
                      <a:r>
                        <a:rPr lang="en-US" altLang="ko-KR" b="1" dirty="0" err="1" smtClean="0"/>
                        <a:t>pri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</a:tr>
              <a:tr h="546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 smtClean="0"/>
                        <a:t>agame</a:t>
                      </a:r>
                      <a:r>
                        <a:rPr lang="en-US" altLang="ko-KR" b="1" dirty="0" smtClean="0"/>
                        <a:t>-</a:t>
                      </a:r>
                      <a:r>
                        <a:rPr lang="en-US" altLang="ko-KR" b="1" dirty="0" err="1" smtClean="0"/>
                        <a:t>naver</a:t>
                      </a:r>
                      <a:r>
                        <a:rPr lang="en-US" altLang="ko-KR" b="1" dirty="0" smtClean="0"/>
                        <a:t>-dev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10.0.0.0/20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10.0.0.0/24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Pub1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KR-1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Pub1</a:t>
                      </a:r>
                      <a:endParaRPr lang="ko-KR" altLang="en-US" b="1" dirty="0"/>
                    </a:p>
                  </a:txBody>
                  <a:tcPr/>
                </a:tc>
              </a:tr>
              <a:tr h="67351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10.0.2.0/23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Pri1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KR-1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Pri1</a:t>
                      </a:r>
                      <a:endParaRPr lang="ko-KR" altLang="en-US" b="1" dirty="0"/>
                    </a:p>
                  </a:txBody>
                  <a:tcPr/>
                </a:tc>
              </a:tr>
              <a:tr h="673516">
                <a:tc>
                  <a:txBody>
                    <a:bodyPr/>
                    <a:lstStyle/>
                    <a:p>
                      <a:pPr algn="ctr" latinLnBrk="1"/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10.0.4.0/24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Pub-LB1</a:t>
                      </a:r>
                      <a:endParaRPr lang="ko-KR" alt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KR-1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Pub-LB1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73516">
                <a:tc>
                  <a:txBody>
                    <a:bodyPr/>
                    <a:lstStyle/>
                    <a:p>
                      <a:pPr algn="ctr" latinLnBrk="1"/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10.0.5.0/24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Pub-NAT1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KR-1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Pub-NAT1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70942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1865303" y="812205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071447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4" name="직사각형 133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7612796" y="2217800"/>
            <a:ext cx="937317" cy="4011298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1870824"/>
            <a:ext cx="2126843" cy="258051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5312713" y="1878676"/>
            <a:ext cx="2166832" cy="28437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60581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267565" y="4969595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300921" y="3573018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B99C171-1726-5F46-AEA0-4F8AFACC326B}"/>
              </a:ext>
            </a:extLst>
          </p:cNvPr>
          <p:cNvSpPr txBox="1"/>
          <p:nvPr/>
        </p:nvSpPr>
        <p:spPr>
          <a:xfrm>
            <a:off x="5303912" y="1916833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xmlns="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5" y="332658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BF3541B-144E-D24E-BAEA-286CF055BF75}"/>
              </a:ext>
            </a:extLst>
          </p:cNvPr>
          <p:cNvSpPr txBox="1"/>
          <p:nvPr/>
        </p:nvSpPr>
        <p:spPr>
          <a:xfrm>
            <a:off x="4542596" y="384307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xmlns="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7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2452939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300921" y="2452939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981862" y="2472941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KR-1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981864" y="2780930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6247250" y="3998136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:a16="http://schemas.microsoft.com/office/drawing/2014/main" xmlns="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7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:a16="http://schemas.microsoft.com/office/drawing/2014/main" xmlns="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2880566"/>
            <a:ext cx="330907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xmlns="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:a16="http://schemas.microsoft.com/office/drawing/2014/main" xmlns="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:a16="http://schemas.microsoft.com/office/drawing/2014/main" xmlns="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7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:a16="http://schemas.microsoft.com/office/drawing/2014/main" xmlns="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:a16="http://schemas.microsoft.com/office/drawing/2014/main" xmlns="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6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:a16="http://schemas.microsoft.com/office/drawing/2014/main" xmlns="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:a16="http://schemas.microsoft.com/office/drawing/2014/main" xmlns="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7" y="3439867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:a16="http://schemas.microsoft.com/office/drawing/2014/main" xmlns="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6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:a16="http://schemas.microsoft.com/office/drawing/2014/main" xmlns="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5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:a16="http://schemas.microsoft.com/office/drawing/2014/main" xmlns="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7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:a16="http://schemas.microsoft.com/office/drawing/2014/main" xmlns="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4216540"/>
            <a:ext cx="330907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:a16="http://schemas.microsoft.com/office/drawing/2014/main" xmlns="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3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:a16="http://schemas.microsoft.com/office/drawing/2014/main" xmlns="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:a16="http://schemas.microsoft.com/office/drawing/2014/main" xmlns="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7" y="3881139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:a16="http://schemas.microsoft.com/office/drawing/2014/main" xmlns="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3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:a16="http://schemas.microsoft.com/office/drawing/2014/main" xmlns="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:a16="http://schemas.microsoft.com/office/drawing/2014/main" xmlns="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:a16="http://schemas.microsoft.com/office/drawing/2014/main" xmlns="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7" y="5061910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:a16="http://schemas.microsoft.com/office/drawing/2014/main" xmlns="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:a16="http://schemas.microsoft.com/office/drawing/2014/main" xmlns="" id="{E944CD3C-CCC9-C64F-867B-AEC621F3476A}"/>
              </a:ext>
            </a:extLst>
          </p:cNvPr>
          <p:cNvSpPr txBox="1"/>
          <p:nvPr/>
        </p:nvSpPr>
        <p:spPr>
          <a:xfrm>
            <a:off x="6773179" y="2472941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KR-2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xmlns="" id="{D616187F-3C93-454B-8B7A-7EE5D4A6BF58}"/>
              </a:ext>
            </a:extLst>
          </p:cNvPr>
          <p:cNvSpPr txBox="1"/>
          <p:nvPr/>
        </p:nvSpPr>
        <p:spPr>
          <a:xfrm>
            <a:off x="2984273" y="5013178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Pri-DB1 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:a16="http://schemas.microsoft.com/office/drawing/2014/main" xmlns="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423" y="5386548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:a16="http://schemas.microsoft.com/office/drawing/2014/main" xmlns="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9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xmlns="" id="{7CF023BC-113C-BB4C-835A-ADDE0A983A13}"/>
              </a:ext>
            </a:extLst>
          </p:cNvPr>
          <p:cNvSpPr txBox="1"/>
          <p:nvPr/>
        </p:nvSpPr>
        <p:spPr>
          <a:xfrm>
            <a:off x="3762241" y="5640043"/>
            <a:ext cx="63529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:a16="http://schemas.microsoft.com/office/drawing/2014/main" xmlns="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:a16="http://schemas.microsoft.com/office/drawing/2014/main" xmlns="" id="{FBB08924-95C7-3C4F-B785-97DD415DDD57}"/>
              </a:ext>
            </a:extLst>
          </p:cNvPr>
          <p:cNvSpPr/>
          <p:nvPr/>
        </p:nvSpPr>
        <p:spPr>
          <a:xfrm>
            <a:off x="4546936" y="5315464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:a16="http://schemas.microsoft.com/office/drawing/2014/main" xmlns="" id="{8D922473-8DD6-F043-AFFD-644A94539687}"/>
              </a:ext>
            </a:extLst>
          </p:cNvPr>
          <p:cNvSpPr/>
          <p:nvPr/>
        </p:nvSpPr>
        <p:spPr>
          <a:xfrm>
            <a:off x="5213999" y="5315464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:a16="http://schemas.microsoft.com/office/drawing/2014/main" xmlns="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8988" y="5383763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:a16="http://schemas.microsoft.com/office/drawing/2014/main" xmlns="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869" y="5377825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:a16="http://schemas.microsoft.com/office/drawing/2014/main" xmlns="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1933" y="5377825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:a16="http://schemas.microsoft.com/office/drawing/2014/main" xmlns="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509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:a16="http://schemas.microsoft.com/office/drawing/2014/main" xmlns="" id="{F9149F30-A3CD-E044-85B2-71A4DD193E1E}"/>
              </a:ext>
            </a:extLst>
          </p:cNvPr>
          <p:cNvSpPr txBox="1"/>
          <p:nvPr/>
        </p:nvSpPr>
        <p:spPr>
          <a:xfrm>
            <a:off x="4485003" y="5770946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xmlns="" id="{AF193C20-4297-A042-948C-7406257031E8}"/>
              </a:ext>
            </a:extLst>
          </p:cNvPr>
          <p:cNvSpPr txBox="1"/>
          <p:nvPr/>
        </p:nvSpPr>
        <p:spPr>
          <a:xfrm>
            <a:off x="5387917" y="5770946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xmlns="" id="{61D8FADB-1F88-7D4D-B804-362CE7E6DB9F}"/>
              </a:ext>
            </a:extLst>
          </p:cNvPr>
          <p:cNvSpPr txBox="1"/>
          <p:nvPr/>
        </p:nvSpPr>
        <p:spPr>
          <a:xfrm>
            <a:off x="5287738" y="5982878"/>
            <a:ext cx="736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2" name="그림 331">
            <a:extLst>
              <a:ext uri="{FF2B5EF4-FFF2-40B4-BE49-F238E27FC236}">
                <a16:creationId xmlns:a16="http://schemas.microsoft.com/office/drawing/2014/main" xmlns="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7533" y="2789560"/>
            <a:ext cx="266700" cy="279400"/>
          </a:xfrm>
          <a:prstGeom prst="rect">
            <a:avLst/>
          </a:prstGeom>
        </p:spPr>
      </p:pic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778BE7F7-D9A7-6E4A-97C4-F83C30DAAB7C}"/>
              </a:ext>
            </a:extLst>
          </p:cNvPr>
          <p:cNvSpPr txBox="1"/>
          <p:nvPr/>
        </p:nvSpPr>
        <p:spPr>
          <a:xfrm>
            <a:off x="3717119" y="5982879"/>
            <a:ext cx="736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grpSp>
        <p:nvGrpSpPr>
          <p:cNvPr id="103" name="그룹 102">
            <a:extLst>
              <a:ext uri="{FF2B5EF4-FFF2-40B4-BE49-F238E27FC236}">
                <a16:creationId xmlns:a16="http://schemas.microsoft.com/office/drawing/2014/main" xmlns="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xmlns="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xmlns="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xmlns="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xmlns="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:a16="http://schemas.microsoft.com/office/drawing/2014/main" xmlns="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2917" y="2933576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816AD1E2-5AE8-3949-B38E-EB9C47719C87}"/>
              </a:ext>
            </a:extLst>
          </p:cNvPr>
          <p:cNvSpPr txBox="1"/>
          <p:nvPr/>
        </p:nvSpPr>
        <p:spPr>
          <a:xfrm>
            <a:off x="2063553" y="3212977"/>
            <a:ext cx="83223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61515" y="1886637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Pub-LB1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6240016" y="1886637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Pub-LB2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5" y="2038689"/>
            <a:ext cx="303836" cy="303836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881709" y="83671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3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DB001DEA-67B2-443E-B6BB-29BBD077F6CA}"/>
              </a:ext>
            </a:extLst>
          </p:cNvPr>
          <p:cNvSpPr txBox="1"/>
          <p:nvPr/>
        </p:nvSpPr>
        <p:spPr>
          <a:xfrm>
            <a:off x="4735076" y="1557697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xmlns="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7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114335"/>
              </p:ext>
            </p:extLst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02" name="타원 101"/>
          <p:cNvSpPr/>
          <p:nvPr/>
        </p:nvSpPr>
        <p:spPr>
          <a:xfrm>
            <a:off x="2767899" y="49281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8" name="타원 107"/>
          <p:cNvSpPr/>
          <p:nvPr/>
        </p:nvSpPr>
        <p:spPr>
          <a:xfrm>
            <a:off x="6032747" y="262384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218246"/>
              </p:ext>
            </p:extLst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graphicFrame>
        <p:nvGraphicFramePr>
          <p:cNvPr id="126" name="표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729804"/>
              </p:ext>
            </p:extLst>
          </p:nvPr>
        </p:nvGraphicFramePr>
        <p:xfrm>
          <a:off x="157661" y="51571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27" name="타원 126"/>
          <p:cNvSpPr/>
          <p:nvPr/>
        </p:nvSpPr>
        <p:spPr>
          <a:xfrm>
            <a:off x="1267967" y="484825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7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7" y="3068960"/>
            <a:ext cx="1165591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직선 화살표 연결선 128"/>
          <p:cNvCxnSpPr>
            <a:stCxn id="127" idx="6"/>
            <a:endCxn id="102" idx="2"/>
          </p:cNvCxnSpPr>
          <p:nvPr/>
        </p:nvCxnSpPr>
        <p:spPr>
          <a:xfrm>
            <a:off x="1555999" y="4992270"/>
            <a:ext cx="1211900" cy="7987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0" name="타원 129"/>
          <p:cNvSpPr/>
          <p:nvPr/>
        </p:nvSpPr>
        <p:spPr>
          <a:xfrm>
            <a:off x="6029260" y="3754143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graphicFrame>
        <p:nvGraphicFramePr>
          <p:cNvPr id="131" name="표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817202"/>
              </p:ext>
            </p:extLst>
          </p:nvPr>
        </p:nvGraphicFramePr>
        <p:xfrm>
          <a:off x="8893189" y="3340264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NATGW2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32" name="타원 131"/>
          <p:cNvSpPr/>
          <p:nvPr/>
        </p:nvSpPr>
        <p:spPr>
          <a:xfrm>
            <a:off x="8869056" y="30522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33" name="직선 화살표 연결선 132"/>
          <p:cNvCxnSpPr>
            <a:stCxn id="130" idx="6"/>
            <a:endCxn id="132" idx="2"/>
          </p:cNvCxnSpPr>
          <p:nvPr/>
        </p:nvCxnSpPr>
        <p:spPr>
          <a:xfrm flipV="1">
            <a:off x="6317293" y="3196249"/>
            <a:ext cx="2551764" cy="70191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944CD3C-CCC9-C64F-867B-AEC621F3476A}"/>
              </a:ext>
            </a:extLst>
          </p:cNvPr>
          <p:cNvSpPr txBox="1"/>
          <p:nvPr/>
        </p:nvSpPr>
        <p:spPr>
          <a:xfrm>
            <a:off x="7608168" y="2325390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KR-2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169529" y="2325390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KR-1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1991545" y="259012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Pub-NAT1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7612797" y="254586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xmlns="" id="{816AD1E2-5AE8-3949-B38E-EB9C47719C87}"/>
              </a:ext>
            </a:extLst>
          </p:cNvPr>
          <p:cNvSpPr txBox="1"/>
          <p:nvPr/>
        </p:nvSpPr>
        <p:spPr>
          <a:xfrm>
            <a:off x="7640033" y="3150400"/>
            <a:ext cx="832233" cy="3488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Gateway2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D616187F-3C93-454B-8B7A-7EE5D4A6BF58}"/>
              </a:ext>
            </a:extLst>
          </p:cNvPr>
          <p:cNvSpPr txBox="1"/>
          <p:nvPr/>
        </p:nvSpPr>
        <p:spPr>
          <a:xfrm>
            <a:off x="5832240" y="4996163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Pri-DB2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3172043" y="3980999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Pri1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6368136" y="2708922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직사각형 142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2154875"/>
            <a:ext cx="2126843" cy="258051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4" name="직사각형 143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5312713" y="2162726"/>
            <a:ext cx="2166832" cy="28437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6B99C171-1726-5F46-AEA0-4F8AFACC326B}"/>
              </a:ext>
            </a:extLst>
          </p:cNvPr>
          <p:cNvSpPr txBox="1"/>
          <p:nvPr/>
        </p:nvSpPr>
        <p:spPr>
          <a:xfrm>
            <a:off x="5303912" y="2200883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61515" y="2170687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Pri-LB1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6240018" y="2174669"/>
            <a:ext cx="11720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Pri-LB2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259867" y="1915579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05148"/>
              </p:ext>
            </p:extLst>
          </p:nvPr>
        </p:nvGraphicFramePr>
        <p:xfrm>
          <a:off x="143341" y="1124744"/>
          <a:ext cx="11713297" cy="4175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3328"/>
                <a:gridCol w="1673328"/>
                <a:gridCol w="854924"/>
                <a:gridCol w="2491733"/>
                <a:gridCol w="1673328"/>
                <a:gridCol w="1673328"/>
                <a:gridCol w="1673328"/>
              </a:tblGrid>
              <a:tr h="1691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VPC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할당 </a:t>
                      </a: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vpc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서브넷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IP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서브넷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 네임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Zone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Public/</a:t>
                      </a: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Pri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bgame-naver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10.0.0.0/20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10.0.0.0/24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예비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10.0.2.0/23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Pri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10.0.4.0/24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Pub-Nat1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Pub-Nat1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10.0.5.0/24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10.0.6.0/24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Pri-DB1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Pri-DB1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10.0.7.0/24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10.0.8.0/24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10.0.9.0/24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예비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11-12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10.0.10.0/23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Pri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10.0.12.0/24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Pub-Nat2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Pub-Nat2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10.0.13.0/24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10.0.14.0/24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Pri-DB2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Pri-DB2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10.0.15.0/24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1891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1865303" y="812205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071447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4" name="직사각형 133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7612796" y="2217800"/>
            <a:ext cx="937317" cy="4011298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1870823"/>
            <a:ext cx="212684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50040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300921" y="3573018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B99C171-1726-5F46-AEA0-4F8AFACC326B}"/>
              </a:ext>
            </a:extLst>
          </p:cNvPr>
          <p:cNvSpPr txBox="1"/>
          <p:nvPr/>
        </p:nvSpPr>
        <p:spPr>
          <a:xfrm>
            <a:off x="5303912" y="2063240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xmlns="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5" y="332658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BF3541B-144E-D24E-BAEA-286CF055BF75}"/>
              </a:ext>
            </a:extLst>
          </p:cNvPr>
          <p:cNvSpPr txBox="1"/>
          <p:nvPr/>
        </p:nvSpPr>
        <p:spPr>
          <a:xfrm>
            <a:off x="4542596" y="384307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xmlns="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7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2452939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300921" y="2452939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981862" y="2472941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981864" y="2780928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10.0.0.0 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81863" y="3758843"/>
            <a:ext cx="122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PRI1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10.0.1.0 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:a16="http://schemas.microsoft.com/office/drawing/2014/main" xmlns="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7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:a16="http://schemas.microsoft.com/office/drawing/2014/main" xmlns="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2880566"/>
            <a:ext cx="330907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xmlns="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:a16="http://schemas.microsoft.com/office/drawing/2014/main" xmlns="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:a16="http://schemas.microsoft.com/office/drawing/2014/main" xmlns="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7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:a16="http://schemas.microsoft.com/office/drawing/2014/main" xmlns="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:a16="http://schemas.microsoft.com/office/drawing/2014/main" xmlns="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6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:a16="http://schemas.microsoft.com/office/drawing/2014/main" xmlns="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:a16="http://schemas.microsoft.com/office/drawing/2014/main" xmlns="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7" y="3439867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:a16="http://schemas.microsoft.com/office/drawing/2014/main" xmlns="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6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:a16="http://schemas.microsoft.com/office/drawing/2014/main" xmlns="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5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:a16="http://schemas.microsoft.com/office/drawing/2014/main" xmlns="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7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:a16="http://schemas.microsoft.com/office/drawing/2014/main" xmlns="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4216540"/>
            <a:ext cx="330907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:a16="http://schemas.microsoft.com/office/drawing/2014/main" xmlns="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3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:a16="http://schemas.microsoft.com/office/drawing/2014/main" xmlns="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:a16="http://schemas.microsoft.com/office/drawing/2014/main" xmlns="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7" y="3881139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:a16="http://schemas.microsoft.com/office/drawing/2014/main" xmlns="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3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:a16="http://schemas.microsoft.com/office/drawing/2014/main" xmlns="" id="{E944CD3C-CCC9-C64F-867B-AEC621F3476A}"/>
              </a:ext>
            </a:extLst>
          </p:cNvPr>
          <p:cNvSpPr txBox="1"/>
          <p:nvPr/>
        </p:nvSpPr>
        <p:spPr>
          <a:xfrm>
            <a:off x="6773179" y="2472940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2" name="그림 331">
            <a:extLst>
              <a:ext uri="{FF2B5EF4-FFF2-40B4-BE49-F238E27FC236}">
                <a16:creationId xmlns:a16="http://schemas.microsoft.com/office/drawing/2014/main" xmlns="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7533" y="2789560"/>
            <a:ext cx="266700" cy="27940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:a16="http://schemas.microsoft.com/office/drawing/2014/main" xmlns="" id="{816AD1E2-5AE8-3949-B38E-EB9C47719C87}"/>
              </a:ext>
            </a:extLst>
          </p:cNvPr>
          <p:cNvSpPr txBox="1"/>
          <p:nvPr/>
        </p:nvSpPr>
        <p:spPr>
          <a:xfrm>
            <a:off x="7640033" y="3150400"/>
            <a:ext cx="83223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Gateway2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3" name="그룹 102">
            <a:extLst>
              <a:ext uri="{FF2B5EF4-FFF2-40B4-BE49-F238E27FC236}">
                <a16:creationId xmlns:a16="http://schemas.microsoft.com/office/drawing/2014/main" xmlns="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xmlns="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xmlns="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xmlns="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xmlns="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:a16="http://schemas.microsoft.com/office/drawing/2014/main" xmlns="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2917" y="2933576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816AD1E2-5AE8-3949-B38E-EB9C47719C87}"/>
              </a:ext>
            </a:extLst>
          </p:cNvPr>
          <p:cNvSpPr txBox="1"/>
          <p:nvPr/>
        </p:nvSpPr>
        <p:spPr>
          <a:xfrm>
            <a:off x="2063553" y="3212977"/>
            <a:ext cx="83223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61515" y="1988840"/>
            <a:ext cx="152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LB1 – LB</a:t>
            </a:r>
            <a:r>
              <a:rPr kumimoji="1" lang="ko-KR" altLang="en-US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용</a:t>
            </a:r>
            <a:endParaRPr kumimoji="1" lang="en-US" altLang="ko-KR" sz="1000" b="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10.0.2.0 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6300704" y="1988841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</a:t>
            </a:r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LB2 </a:t>
            </a:r>
            <a:r>
              <a:rPr kumimoji="1" lang="en-US" altLang="ko-KR" sz="1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5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976229" y="1789904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881709" y="83671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3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DB001DEA-67B2-443E-B6BB-29BBD077F6CA}"/>
              </a:ext>
            </a:extLst>
          </p:cNvPr>
          <p:cNvSpPr txBox="1"/>
          <p:nvPr/>
        </p:nvSpPr>
        <p:spPr>
          <a:xfrm>
            <a:off x="4735076" y="1557697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xmlns="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7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08" name="타원 107"/>
          <p:cNvSpPr/>
          <p:nvPr/>
        </p:nvSpPr>
        <p:spPr>
          <a:xfrm>
            <a:off x="6032747" y="262384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/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7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7" y="3068960"/>
            <a:ext cx="1165591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0" name="타원 129"/>
          <p:cNvSpPr/>
          <p:nvPr/>
        </p:nvSpPr>
        <p:spPr>
          <a:xfrm>
            <a:off x="6029260" y="3754143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graphicFrame>
        <p:nvGraphicFramePr>
          <p:cNvPr id="131" name="표 130"/>
          <p:cNvGraphicFramePr>
            <a:graphicFrameLocks noGrp="1"/>
          </p:cNvGraphicFramePr>
          <p:nvPr>
            <p:extLst/>
          </p:nvPr>
        </p:nvGraphicFramePr>
        <p:xfrm>
          <a:off x="8893189" y="3340264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NATGW2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32" name="타원 131"/>
          <p:cNvSpPr/>
          <p:nvPr/>
        </p:nvSpPr>
        <p:spPr>
          <a:xfrm>
            <a:off x="8869056" y="30522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33" name="직선 화살표 연결선 132"/>
          <p:cNvCxnSpPr>
            <a:stCxn id="130" idx="6"/>
            <a:endCxn id="132" idx="2"/>
          </p:cNvCxnSpPr>
          <p:nvPr/>
        </p:nvCxnSpPr>
        <p:spPr>
          <a:xfrm flipV="1">
            <a:off x="6317293" y="3196249"/>
            <a:ext cx="2551764" cy="70191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944CD3C-CCC9-C64F-867B-AEC621F3476A}"/>
              </a:ext>
            </a:extLst>
          </p:cNvPr>
          <p:cNvSpPr txBox="1"/>
          <p:nvPr/>
        </p:nvSpPr>
        <p:spPr>
          <a:xfrm>
            <a:off x="7608168" y="232538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169529" y="2325390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052482" y="4100064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10.0.4.0 </a:t>
            </a:r>
            <a:r>
              <a:rPr kumimoji="1" lang="en-US" altLang="ko-KR" sz="1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7541977" y="4155107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Pub-NAT2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6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1865303" y="812205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2423592" y="1821293"/>
            <a:ext cx="5150176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1870823"/>
            <a:ext cx="212684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50040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60581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267565" y="4969595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300921" y="3573018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7EF0D204-3B72-C849-83F6-4A4BAEB36069}"/>
              </a:ext>
            </a:extLst>
          </p:cNvPr>
          <p:cNvSpPr/>
          <p:nvPr/>
        </p:nvSpPr>
        <p:spPr>
          <a:xfrm>
            <a:off x="1939481" y="1059786"/>
            <a:ext cx="605119" cy="605118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0" name="그림 59">
            <a:extLst>
              <a:ext uri="{FF2B5EF4-FFF2-40B4-BE49-F238E27FC236}">
                <a16:creationId xmlns:a16="http://schemas.microsoft.com/office/drawing/2014/main" xmlns="" id="{4247C4E3-560A-3749-9EEE-500043116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503" y="1237290"/>
            <a:ext cx="272172" cy="259211"/>
          </a:xfrm>
          <a:prstGeom prst="rect">
            <a:avLst/>
          </a:prstGeom>
        </p:spPr>
      </p:pic>
      <p:sp>
        <p:nvSpPr>
          <p:cNvPr id="64" name="직사각형 63">
            <a:extLst>
              <a:ext uri="{FF2B5EF4-FFF2-40B4-BE49-F238E27FC236}">
                <a16:creationId xmlns:a16="http://schemas.microsoft.com/office/drawing/2014/main" xmlns="" id="{7CE623FB-9A66-7846-95ED-116CD650FB22}"/>
              </a:ext>
            </a:extLst>
          </p:cNvPr>
          <p:cNvSpPr/>
          <p:nvPr/>
        </p:nvSpPr>
        <p:spPr>
          <a:xfrm>
            <a:off x="2735545" y="1060392"/>
            <a:ext cx="2017059" cy="605118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xmlns="" id="{7E4388BF-CB1D-A44B-861A-3CAAF49CA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645" y="1156581"/>
            <a:ext cx="266787" cy="26678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xmlns="" id="{3A1457CC-1F31-CA48-9340-78CCCFBBB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485" y="1198046"/>
            <a:ext cx="275779" cy="183852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xmlns="" id="{AAA71A4E-F28D-144E-87EC-364F4EC66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1758" y="1198046"/>
            <a:ext cx="288911" cy="183852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6FE9448-09E7-8F4D-A645-E25379045906}"/>
              </a:ext>
            </a:extLst>
          </p:cNvPr>
          <p:cNvSpPr txBox="1"/>
          <p:nvPr/>
        </p:nvSpPr>
        <p:spPr>
          <a:xfrm>
            <a:off x="2769225" y="1432180"/>
            <a:ext cx="635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kumimoji="1" lang="en-US" altLang="ko-KR" sz="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-DDoS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DB561182-2E73-DE43-90D7-2CDCA8AF5C10}"/>
              </a:ext>
            </a:extLst>
          </p:cNvPr>
          <p:cNvSpPr txBox="1"/>
          <p:nvPr/>
        </p:nvSpPr>
        <p:spPr>
          <a:xfrm>
            <a:off x="3268059" y="143218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5ED9916-C94E-9A43-A2C1-C189BE11454F}"/>
              </a:ext>
            </a:extLst>
          </p:cNvPr>
          <p:cNvSpPr txBox="1"/>
          <p:nvPr/>
        </p:nvSpPr>
        <p:spPr>
          <a:xfrm>
            <a:off x="3719287" y="143218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6FD97699-2ADE-234A-B8E5-1509514DB92A}"/>
              </a:ext>
            </a:extLst>
          </p:cNvPr>
          <p:cNvSpPr txBox="1"/>
          <p:nvPr/>
        </p:nvSpPr>
        <p:spPr>
          <a:xfrm>
            <a:off x="4170277" y="143218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WAF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8AD1676-58E5-1F4D-997B-BC65F6A6D727}"/>
              </a:ext>
            </a:extLst>
          </p:cNvPr>
          <p:cNvSpPr txBox="1"/>
          <p:nvPr/>
        </p:nvSpPr>
        <p:spPr>
          <a:xfrm>
            <a:off x="1865303" y="812204"/>
            <a:ext cx="12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Monitoring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직선 연결선[R] 75">
            <a:extLst>
              <a:ext uri="{FF2B5EF4-FFF2-40B4-BE49-F238E27FC236}">
                <a16:creationId xmlns:a16="http://schemas.microsoft.com/office/drawing/2014/main" xmlns="" id="{EAC79654-46D3-5643-9EB2-F50BD64C715E}"/>
              </a:ext>
            </a:extLst>
          </p:cNvPr>
          <p:cNvCxnSpPr>
            <a:stCxn id="15" idx="3"/>
            <a:endCxn id="64" idx="1"/>
          </p:cNvCxnSpPr>
          <p:nvPr/>
        </p:nvCxnSpPr>
        <p:spPr>
          <a:xfrm>
            <a:off x="2544599" y="1362345"/>
            <a:ext cx="190947" cy="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B99C171-1726-5F46-AEA0-4F8AFACC326B}"/>
              </a:ext>
            </a:extLst>
          </p:cNvPr>
          <p:cNvSpPr txBox="1"/>
          <p:nvPr/>
        </p:nvSpPr>
        <p:spPr>
          <a:xfrm>
            <a:off x="5303912" y="2063240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xmlns="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1135" y="332658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BF3541B-144E-D24E-BAEA-286CF055BF75}"/>
              </a:ext>
            </a:extLst>
          </p:cNvPr>
          <p:cNvSpPr txBox="1"/>
          <p:nvPr/>
        </p:nvSpPr>
        <p:spPr>
          <a:xfrm>
            <a:off x="4542596" y="384307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9" name="직선 화살표 연결선 88">
            <a:extLst>
              <a:ext uri="{FF2B5EF4-FFF2-40B4-BE49-F238E27FC236}">
                <a16:creationId xmlns:a16="http://schemas.microsoft.com/office/drawing/2014/main" xmlns="" id="{A977729F-D341-E541-8201-4B5A2EA70BD9}"/>
              </a:ext>
            </a:extLst>
          </p:cNvPr>
          <p:cNvCxnSpPr>
            <a:cxnSpLocks/>
          </p:cNvCxnSpPr>
          <p:nvPr/>
        </p:nvCxnSpPr>
        <p:spPr>
          <a:xfrm flipH="1">
            <a:off x="4780313" y="1362227"/>
            <a:ext cx="398691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화살표 연결선 164">
            <a:extLst>
              <a:ext uri="{FF2B5EF4-FFF2-40B4-BE49-F238E27FC236}">
                <a16:creationId xmlns:a16="http://schemas.microsoft.com/office/drawing/2014/main" xmlns="" id="{E2AFAC7F-A924-3248-B3C6-1E5506C62D85}"/>
              </a:ext>
            </a:extLst>
          </p:cNvPr>
          <p:cNvCxnSpPr>
            <a:cxnSpLocks/>
            <a:endCxn id="83" idx="3"/>
          </p:cNvCxnSpPr>
          <p:nvPr/>
        </p:nvCxnSpPr>
        <p:spPr>
          <a:xfrm flipH="1">
            <a:off x="5407995" y="513686"/>
            <a:ext cx="2650335" cy="2240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xmlns="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7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2452939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300921" y="2452939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981862" y="2472941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981864" y="2780929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81863" y="3758844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:a16="http://schemas.microsoft.com/office/drawing/2014/main" xmlns="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8168" y="2880566"/>
            <a:ext cx="330907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:a16="http://schemas.microsoft.com/office/drawing/2014/main" xmlns="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261" y="2880566"/>
            <a:ext cx="330907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xmlns="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:a16="http://schemas.microsoft.com/office/drawing/2014/main" xmlns="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:a16="http://schemas.microsoft.com/office/drawing/2014/main" xmlns="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7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:a16="http://schemas.microsoft.com/office/drawing/2014/main" xmlns="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:a16="http://schemas.microsoft.com/office/drawing/2014/main" xmlns="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6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:a16="http://schemas.microsoft.com/office/drawing/2014/main" xmlns="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:a16="http://schemas.microsoft.com/office/drawing/2014/main" xmlns="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7" y="3439867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:a16="http://schemas.microsoft.com/office/drawing/2014/main" xmlns="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6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:a16="http://schemas.microsoft.com/office/drawing/2014/main" xmlns="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3185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:a16="http://schemas.microsoft.com/office/drawing/2014/main" xmlns="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8168" y="4216540"/>
            <a:ext cx="330907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:a16="http://schemas.microsoft.com/office/drawing/2014/main" xmlns="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261" y="4216540"/>
            <a:ext cx="330907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:a16="http://schemas.microsoft.com/office/drawing/2014/main" xmlns="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3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:a16="http://schemas.microsoft.com/office/drawing/2014/main" xmlns="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:a16="http://schemas.microsoft.com/office/drawing/2014/main" xmlns="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7" y="3881139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:a16="http://schemas.microsoft.com/office/drawing/2014/main" xmlns="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3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:a16="http://schemas.microsoft.com/office/drawing/2014/main" xmlns="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:a16="http://schemas.microsoft.com/office/drawing/2014/main" xmlns="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:a16="http://schemas.microsoft.com/office/drawing/2014/main" xmlns="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7" y="5061910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:a16="http://schemas.microsoft.com/office/drawing/2014/main" xmlns="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:a16="http://schemas.microsoft.com/office/drawing/2014/main" xmlns="" id="{E944CD3C-CCC9-C64F-867B-AEC621F3476A}"/>
              </a:ext>
            </a:extLst>
          </p:cNvPr>
          <p:cNvSpPr txBox="1"/>
          <p:nvPr/>
        </p:nvSpPr>
        <p:spPr>
          <a:xfrm>
            <a:off x="6773179" y="2472940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" name="직사각형 307">
            <a:extLst>
              <a:ext uri="{FF2B5EF4-FFF2-40B4-BE49-F238E27FC236}">
                <a16:creationId xmlns:a16="http://schemas.microsoft.com/office/drawing/2014/main" xmlns="" id="{F765082A-EA91-294A-8AEE-B8706E745635}"/>
              </a:ext>
            </a:extLst>
          </p:cNvPr>
          <p:cNvSpPr/>
          <p:nvPr/>
        </p:nvSpPr>
        <p:spPr>
          <a:xfrm>
            <a:off x="7631465" y="908720"/>
            <a:ext cx="855137" cy="2482180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09" name="그림 308">
            <a:extLst>
              <a:ext uri="{FF2B5EF4-FFF2-40B4-BE49-F238E27FC236}">
                <a16:creationId xmlns:a16="http://schemas.microsoft.com/office/drawing/2014/main" xmlns="" id="{0EA7C742-8AB1-1344-9C67-4BABF80C0C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8382" y="1069154"/>
            <a:ext cx="241300" cy="266700"/>
          </a:xfrm>
          <a:prstGeom prst="rect">
            <a:avLst/>
          </a:prstGeom>
        </p:spPr>
      </p:pic>
      <p:pic>
        <p:nvPicPr>
          <p:cNvPr id="310" name="그림 309">
            <a:extLst>
              <a:ext uri="{FF2B5EF4-FFF2-40B4-BE49-F238E27FC236}">
                <a16:creationId xmlns:a16="http://schemas.microsoft.com/office/drawing/2014/main" xmlns="" id="{BE7B2D2F-F348-E54A-98A2-84E79A7B5C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5682" y="2660701"/>
            <a:ext cx="266700" cy="266700"/>
          </a:xfrm>
          <a:prstGeom prst="rect">
            <a:avLst/>
          </a:prstGeom>
        </p:spPr>
      </p:pic>
      <p:sp>
        <p:nvSpPr>
          <p:cNvPr id="311" name="TextBox 310">
            <a:extLst>
              <a:ext uri="{FF2B5EF4-FFF2-40B4-BE49-F238E27FC236}">
                <a16:creationId xmlns:a16="http://schemas.microsoft.com/office/drawing/2014/main" xmlns="" id="{8E70832E-4945-2B4D-B6AA-423397D0AB55}"/>
              </a:ext>
            </a:extLst>
          </p:cNvPr>
          <p:cNvSpPr txBox="1"/>
          <p:nvPr/>
        </p:nvSpPr>
        <p:spPr>
          <a:xfrm>
            <a:off x="7827069" y="1340248"/>
            <a:ext cx="4639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xmlns="" id="{0A51C6C0-08AF-0B47-B439-F0E2976CBD7F}"/>
              </a:ext>
            </a:extLst>
          </p:cNvPr>
          <p:cNvSpPr txBox="1"/>
          <p:nvPr/>
        </p:nvSpPr>
        <p:spPr>
          <a:xfrm>
            <a:off x="7642917" y="2945691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xmlns="" id="{D616187F-3C93-454B-8B7A-7EE5D4A6BF58}"/>
              </a:ext>
            </a:extLst>
          </p:cNvPr>
          <p:cNvSpPr txBox="1"/>
          <p:nvPr/>
        </p:nvSpPr>
        <p:spPr>
          <a:xfrm>
            <a:off x="2984273" y="5013177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DB SUBNET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:a16="http://schemas.microsoft.com/office/drawing/2014/main" xmlns="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2423" y="5386548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:a16="http://schemas.microsoft.com/office/drawing/2014/main" xmlns="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9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xmlns="" id="{7CF023BC-113C-BB4C-835A-ADDE0A983A13}"/>
              </a:ext>
            </a:extLst>
          </p:cNvPr>
          <p:cNvSpPr txBox="1"/>
          <p:nvPr/>
        </p:nvSpPr>
        <p:spPr>
          <a:xfrm>
            <a:off x="3762241" y="5640043"/>
            <a:ext cx="63529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:a16="http://schemas.microsoft.com/office/drawing/2014/main" xmlns="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:a16="http://schemas.microsoft.com/office/drawing/2014/main" xmlns="" id="{FBB08924-95C7-3C4F-B785-97DD415DDD57}"/>
              </a:ext>
            </a:extLst>
          </p:cNvPr>
          <p:cNvSpPr/>
          <p:nvPr/>
        </p:nvSpPr>
        <p:spPr>
          <a:xfrm>
            <a:off x="4546936" y="5315464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:a16="http://schemas.microsoft.com/office/drawing/2014/main" xmlns="" id="{8D922473-8DD6-F043-AFFD-644A94539687}"/>
              </a:ext>
            </a:extLst>
          </p:cNvPr>
          <p:cNvSpPr/>
          <p:nvPr/>
        </p:nvSpPr>
        <p:spPr>
          <a:xfrm>
            <a:off x="5213999" y="5315464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:a16="http://schemas.microsoft.com/office/drawing/2014/main" xmlns="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8988" y="5383763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:a16="http://schemas.microsoft.com/office/drawing/2014/main" xmlns="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1869" y="5377825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:a16="http://schemas.microsoft.com/office/drawing/2014/main" xmlns="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71933" y="5377825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:a16="http://schemas.microsoft.com/office/drawing/2014/main" xmlns="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21509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:a16="http://schemas.microsoft.com/office/drawing/2014/main" xmlns="" id="{F9149F30-A3CD-E044-85B2-71A4DD193E1E}"/>
              </a:ext>
            </a:extLst>
          </p:cNvPr>
          <p:cNvSpPr txBox="1"/>
          <p:nvPr/>
        </p:nvSpPr>
        <p:spPr>
          <a:xfrm>
            <a:off x="4485003" y="5770946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xmlns="" id="{AF193C20-4297-A042-948C-7406257031E8}"/>
              </a:ext>
            </a:extLst>
          </p:cNvPr>
          <p:cNvSpPr txBox="1"/>
          <p:nvPr/>
        </p:nvSpPr>
        <p:spPr>
          <a:xfrm>
            <a:off x="5387917" y="5770946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xmlns="" id="{61D8FADB-1F88-7D4D-B804-362CE7E6DB9F}"/>
              </a:ext>
            </a:extLst>
          </p:cNvPr>
          <p:cNvSpPr txBox="1"/>
          <p:nvPr/>
        </p:nvSpPr>
        <p:spPr>
          <a:xfrm>
            <a:off x="5287738" y="5982878"/>
            <a:ext cx="736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0" name="그림 329">
            <a:extLst>
              <a:ext uri="{FF2B5EF4-FFF2-40B4-BE49-F238E27FC236}">
                <a16:creationId xmlns:a16="http://schemas.microsoft.com/office/drawing/2014/main" xmlns="" id="{871EB707-C5E0-9C40-9178-B90650F0FB2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32031" y="1826095"/>
            <a:ext cx="254000" cy="254000"/>
          </a:xfrm>
          <a:prstGeom prst="rect">
            <a:avLst/>
          </a:prstGeom>
        </p:spPr>
      </p:pic>
      <p:sp>
        <p:nvSpPr>
          <p:cNvPr id="331" name="TextBox 330">
            <a:extLst>
              <a:ext uri="{FF2B5EF4-FFF2-40B4-BE49-F238E27FC236}">
                <a16:creationId xmlns:a16="http://schemas.microsoft.com/office/drawing/2014/main" xmlns="" id="{DF2DE3CD-2E70-624F-902B-56BDDEED28D0}"/>
              </a:ext>
            </a:extLst>
          </p:cNvPr>
          <p:cNvSpPr txBox="1"/>
          <p:nvPr/>
        </p:nvSpPr>
        <p:spPr>
          <a:xfrm>
            <a:off x="7693179" y="2102077"/>
            <a:ext cx="73170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4" name="직선 화살표 연결선 333">
            <a:extLst>
              <a:ext uri="{FF2B5EF4-FFF2-40B4-BE49-F238E27FC236}">
                <a16:creationId xmlns:a16="http://schemas.microsoft.com/office/drawing/2014/main" xmlns="" id="{9CFCE619-9880-784A-8331-A0FF1CE50CD2}"/>
              </a:ext>
            </a:extLst>
          </p:cNvPr>
          <p:cNvCxnSpPr>
            <a:cxnSpLocks/>
            <a:endCxn id="308" idx="0"/>
          </p:cNvCxnSpPr>
          <p:nvPr/>
        </p:nvCxnSpPr>
        <p:spPr>
          <a:xfrm>
            <a:off x="8058330" y="513684"/>
            <a:ext cx="703" cy="395036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778BE7F7-D9A7-6E4A-97C4-F83C30DAAB7C}"/>
              </a:ext>
            </a:extLst>
          </p:cNvPr>
          <p:cNvSpPr txBox="1"/>
          <p:nvPr/>
        </p:nvSpPr>
        <p:spPr>
          <a:xfrm>
            <a:off x="3717119" y="5982879"/>
            <a:ext cx="736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pic>
        <p:nvPicPr>
          <p:cNvPr id="111" name="그림 110">
            <a:extLst>
              <a:ext uri="{FF2B5EF4-FFF2-40B4-BE49-F238E27FC236}">
                <a16:creationId xmlns:a16="http://schemas.microsoft.com/office/drawing/2014/main" xmlns="" id="{907C797D-215A-2747-9779-48FC59A912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3439" y="1160899"/>
            <a:ext cx="244387" cy="303831"/>
          </a:xfrm>
          <a:prstGeom prst="rect">
            <a:avLst/>
          </a:prstGeom>
        </p:spPr>
      </p:pic>
      <p:grpSp>
        <p:nvGrpSpPr>
          <p:cNvPr id="103" name="그룹 102">
            <a:extLst>
              <a:ext uri="{FF2B5EF4-FFF2-40B4-BE49-F238E27FC236}">
                <a16:creationId xmlns:a16="http://schemas.microsoft.com/office/drawing/2014/main" xmlns="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xmlns="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xmlns="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xmlns="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xmlns="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61515" y="1988841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6300704" y="1988841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3185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382676" y="1919356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881709" y="1892586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7818713" y="3471706"/>
            <a:ext cx="8224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 </a:t>
            </a:r>
            <a:r>
              <a:rPr kumimoji="1" lang="ko-KR" altLang="en-US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외부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6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1865303" y="812205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071447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1870823"/>
            <a:ext cx="250362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xmlns="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5" y="332658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BF3541B-144E-D24E-BAEA-286CF055BF75}"/>
              </a:ext>
            </a:extLst>
          </p:cNvPr>
          <p:cNvSpPr txBox="1"/>
          <p:nvPr/>
        </p:nvSpPr>
        <p:spPr>
          <a:xfrm>
            <a:off x="4542596" y="384307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xmlns="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7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2452939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981862" y="2472941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981864" y="2780928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 10.0.0.0/24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81863" y="3758843"/>
            <a:ext cx="122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10.0.2.0/23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:a16="http://schemas.microsoft.com/office/drawing/2014/main" xmlns="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7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xmlns="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:a16="http://schemas.microsoft.com/office/drawing/2014/main" xmlns="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:a16="http://schemas.microsoft.com/office/drawing/2014/main" xmlns="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7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:a16="http://schemas.microsoft.com/office/drawing/2014/main" xmlns="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6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:a16="http://schemas.microsoft.com/office/drawing/2014/main" xmlns="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:a16="http://schemas.microsoft.com/office/drawing/2014/main" xmlns="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7" y="3439867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:a16="http://schemas.microsoft.com/office/drawing/2014/main" xmlns="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5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:a16="http://schemas.microsoft.com/office/drawing/2014/main" xmlns="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7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:a16="http://schemas.microsoft.com/office/drawing/2014/main" xmlns="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3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:a16="http://schemas.microsoft.com/office/drawing/2014/main" xmlns="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:a16="http://schemas.microsoft.com/office/drawing/2014/main" xmlns="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7" y="3881139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그룹 102">
            <a:extLst>
              <a:ext uri="{FF2B5EF4-FFF2-40B4-BE49-F238E27FC236}">
                <a16:creationId xmlns:a16="http://schemas.microsoft.com/office/drawing/2014/main" xmlns="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xmlns="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xmlns="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xmlns="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xmlns="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:a16="http://schemas.microsoft.com/office/drawing/2014/main" xmlns="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2917" y="2933576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816AD1E2-5AE8-3949-B38E-EB9C47719C87}"/>
              </a:ext>
            </a:extLst>
          </p:cNvPr>
          <p:cNvSpPr txBox="1"/>
          <p:nvPr/>
        </p:nvSpPr>
        <p:spPr>
          <a:xfrm>
            <a:off x="2063553" y="3212977"/>
            <a:ext cx="83223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61515" y="1988840"/>
            <a:ext cx="152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LB1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10.0.4.0/24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5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976229" y="1789904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881709" y="83671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3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DB001DEA-67B2-443E-B6BB-29BBD077F6CA}"/>
              </a:ext>
            </a:extLst>
          </p:cNvPr>
          <p:cNvSpPr txBox="1"/>
          <p:nvPr/>
        </p:nvSpPr>
        <p:spPr>
          <a:xfrm>
            <a:off x="4735076" y="1557697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xmlns="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7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78854"/>
              </p:ext>
            </p:extLst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685277"/>
              </p:ext>
            </p:extLst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7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7" y="3068960"/>
            <a:ext cx="1165591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169529" y="2325390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052482" y="4100064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10.0.5.0 </a:t>
            </a:r>
            <a:r>
              <a:rPr kumimoji="1" lang="en-US" altLang="ko-KR" sz="1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1865303" y="812205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071447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4" name="직사각형 133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7612796" y="2217800"/>
            <a:ext cx="937317" cy="4011298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1870823"/>
            <a:ext cx="212684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50040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60581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267565" y="4969595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300921" y="3573018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B99C171-1726-5F46-AEA0-4F8AFACC326B}"/>
              </a:ext>
            </a:extLst>
          </p:cNvPr>
          <p:cNvSpPr txBox="1"/>
          <p:nvPr/>
        </p:nvSpPr>
        <p:spPr>
          <a:xfrm>
            <a:off x="5303912" y="2063240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xmlns="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5" y="332658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BF3541B-144E-D24E-BAEA-286CF055BF75}"/>
              </a:ext>
            </a:extLst>
          </p:cNvPr>
          <p:cNvSpPr txBox="1"/>
          <p:nvPr/>
        </p:nvSpPr>
        <p:spPr>
          <a:xfrm>
            <a:off x="4542596" y="384307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xmlns="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7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2452939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300921" y="2452939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981862" y="2472941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981864" y="2780929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81863" y="3758844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:a16="http://schemas.microsoft.com/office/drawing/2014/main" xmlns="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7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:a16="http://schemas.microsoft.com/office/drawing/2014/main" xmlns="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2880566"/>
            <a:ext cx="330907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xmlns="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:a16="http://schemas.microsoft.com/office/drawing/2014/main" xmlns="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:a16="http://schemas.microsoft.com/office/drawing/2014/main" xmlns="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7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:a16="http://schemas.microsoft.com/office/drawing/2014/main" xmlns="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:a16="http://schemas.microsoft.com/office/drawing/2014/main" xmlns="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6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:a16="http://schemas.microsoft.com/office/drawing/2014/main" xmlns="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:a16="http://schemas.microsoft.com/office/drawing/2014/main" xmlns="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7" y="3439867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:a16="http://schemas.microsoft.com/office/drawing/2014/main" xmlns="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6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:a16="http://schemas.microsoft.com/office/drawing/2014/main" xmlns="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5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:a16="http://schemas.microsoft.com/office/drawing/2014/main" xmlns="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7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:a16="http://schemas.microsoft.com/office/drawing/2014/main" xmlns="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4216540"/>
            <a:ext cx="330907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:a16="http://schemas.microsoft.com/office/drawing/2014/main" xmlns="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3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:a16="http://schemas.microsoft.com/office/drawing/2014/main" xmlns="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:a16="http://schemas.microsoft.com/office/drawing/2014/main" xmlns="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7" y="3881139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:a16="http://schemas.microsoft.com/office/drawing/2014/main" xmlns="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3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:a16="http://schemas.microsoft.com/office/drawing/2014/main" xmlns="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:a16="http://schemas.microsoft.com/office/drawing/2014/main" xmlns="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:a16="http://schemas.microsoft.com/office/drawing/2014/main" xmlns="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7" y="5061910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:a16="http://schemas.microsoft.com/office/drawing/2014/main" xmlns="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:a16="http://schemas.microsoft.com/office/drawing/2014/main" xmlns="" id="{E944CD3C-CCC9-C64F-867B-AEC621F3476A}"/>
              </a:ext>
            </a:extLst>
          </p:cNvPr>
          <p:cNvSpPr txBox="1"/>
          <p:nvPr/>
        </p:nvSpPr>
        <p:spPr>
          <a:xfrm>
            <a:off x="6773179" y="2472940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xmlns="" id="{D616187F-3C93-454B-8B7A-7EE5D4A6BF58}"/>
              </a:ext>
            </a:extLst>
          </p:cNvPr>
          <p:cNvSpPr txBox="1"/>
          <p:nvPr/>
        </p:nvSpPr>
        <p:spPr>
          <a:xfrm>
            <a:off x="2984273" y="5013177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DB SUBNET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:a16="http://schemas.microsoft.com/office/drawing/2014/main" xmlns="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423" y="5386548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:a16="http://schemas.microsoft.com/office/drawing/2014/main" xmlns="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9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xmlns="" id="{7CF023BC-113C-BB4C-835A-ADDE0A983A13}"/>
              </a:ext>
            </a:extLst>
          </p:cNvPr>
          <p:cNvSpPr txBox="1"/>
          <p:nvPr/>
        </p:nvSpPr>
        <p:spPr>
          <a:xfrm>
            <a:off x="3762241" y="5640043"/>
            <a:ext cx="63529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:a16="http://schemas.microsoft.com/office/drawing/2014/main" xmlns="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:a16="http://schemas.microsoft.com/office/drawing/2014/main" xmlns="" id="{FBB08924-95C7-3C4F-B785-97DD415DDD57}"/>
              </a:ext>
            </a:extLst>
          </p:cNvPr>
          <p:cNvSpPr/>
          <p:nvPr/>
        </p:nvSpPr>
        <p:spPr>
          <a:xfrm>
            <a:off x="4546936" y="5315464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:a16="http://schemas.microsoft.com/office/drawing/2014/main" xmlns="" id="{8D922473-8DD6-F043-AFFD-644A94539687}"/>
              </a:ext>
            </a:extLst>
          </p:cNvPr>
          <p:cNvSpPr/>
          <p:nvPr/>
        </p:nvSpPr>
        <p:spPr>
          <a:xfrm>
            <a:off x="5213999" y="5315464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:a16="http://schemas.microsoft.com/office/drawing/2014/main" xmlns="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8988" y="5383763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:a16="http://schemas.microsoft.com/office/drawing/2014/main" xmlns="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869" y="5377825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:a16="http://schemas.microsoft.com/office/drawing/2014/main" xmlns="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1933" y="5377825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:a16="http://schemas.microsoft.com/office/drawing/2014/main" xmlns="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509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:a16="http://schemas.microsoft.com/office/drawing/2014/main" xmlns="" id="{F9149F30-A3CD-E044-85B2-71A4DD193E1E}"/>
              </a:ext>
            </a:extLst>
          </p:cNvPr>
          <p:cNvSpPr txBox="1"/>
          <p:nvPr/>
        </p:nvSpPr>
        <p:spPr>
          <a:xfrm>
            <a:off x="4485003" y="5770946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xmlns="" id="{AF193C20-4297-A042-948C-7406257031E8}"/>
              </a:ext>
            </a:extLst>
          </p:cNvPr>
          <p:cNvSpPr txBox="1"/>
          <p:nvPr/>
        </p:nvSpPr>
        <p:spPr>
          <a:xfrm>
            <a:off x="5387917" y="5770946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xmlns="" id="{61D8FADB-1F88-7D4D-B804-362CE7E6DB9F}"/>
              </a:ext>
            </a:extLst>
          </p:cNvPr>
          <p:cNvSpPr txBox="1"/>
          <p:nvPr/>
        </p:nvSpPr>
        <p:spPr>
          <a:xfrm>
            <a:off x="5287738" y="5982878"/>
            <a:ext cx="736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2" name="그림 331">
            <a:extLst>
              <a:ext uri="{FF2B5EF4-FFF2-40B4-BE49-F238E27FC236}">
                <a16:creationId xmlns:a16="http://schemas.microsoft.com/office/drawing/2014/main" xmlns="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7533" y="3293616"/>
            <a:ext cx="266700" cy="27940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:a16="http://schemas.microsoft.com/office/drawing/2014/main" xmlns="" id="{816AD1E2-5AE8-3949-B38E-EB9C47719C87}"/>
              </a:ext>
            </a:extLst>
          </p:cNvPr>
          <p:cNvSpPr txBox="1"/>
          <p:nvPr/>
        </p:nvSpPr>
        <p:spPr>
          <a:xfrm>
            <a:off x="7640033" y="3654456"/>
            <a:ext cx="83223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Gateway2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778BE7F7-D9A7-6E4A-97C4-F83C30DAAB7C}"/>
              </a:ext>
            </a:extLst>
          </p:cNvPr>
          <p:cNvSpPr txBox="1"/>
          <p:nvPr/>
        </p:nvSpPr>
        <p:spPr>
          <a:xfrm>
            <a:off x="3717119" y="5982879"/>
            <a:ext cx="736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grpSp>
        <p:nvGrpSpPr>
          <p:cNvPr id="103" name="그룹 102">
            <a:extLst>
              <a:ext uri="{FF2B5EF4-FFF2-40B4-BE49-F238E27FC236}">
                <a16:creationId xmlns:a16="http://schemas.microsoft.com/office/drawing/2014/main" xmlns="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xmlns="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xmlns="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xmlns="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xmlns="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:a16="http://schemas.microsoft.com/office/drawing/2014/main" xmlns="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9577" y="3365624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816AD1E2-5AE8-3949-B38E-EB9C47719C87}"/>
              </a:ext>
            </a:extLst>
          </p:cNvPr>
          <p:cNvSpPr txBox="1"/>
          <p:nvPr/>
        </p:nvSpPr>
        <p:spPr>
          <a:xfrm>
            <a:off x="2023409" y="3717033"/>
            <a:ext cx="83223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61515" y="1988841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6300704" y="1988841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5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976229" y="1789904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881709" y="83671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3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DB001DEA-67B2-443E-B6BB-29BBD077F6CA}"/>
              </a:ext>
            </a:extLst>
          </p:cNvPr>
          <p:cNvSpPr txBox="1"/>
          <p:nvPr/>
        </p:nvSpPr>
        <p:spPr>
          <a:xfrm>
            <a:off x="4735076" y="1557697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xmlns="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7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259193"/>
              </p:ext>
            </p:extLst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02" name="타원 101"/>
          <p:cNvSpPr/>
          <p:nvPr/>
        </p:nvSpPr>
        <p:spPr>
          <a:xfrm>
            <a:off x="2767899" y="49281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8" name="타원 107"/>
          <p:cNvSpPr/>
          <p:nvPr/>
        </p:nvSpPr>
        <p:spPr>
          <a:xfrm>
            <a:off x="6032747" y="262384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391189"/>
              </p:ext>
            </p:extLst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graphicFrame>
        <p:nvGraphicFramePr>
          <p:cNvPr id="126" name="표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084330"/>
              </p:ext>
            </p:extLst>
          </p:nvPr>
        </p:nvGraphicFramePr>
        <p:xfrm>
          <a:off x="157661" y="51571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27" name="타원 126"/>
          <p:cNvSpPr/>
          <p:nvPr/>
        </p:nvSpPr>
        <p:spPr>
          <a:xfrm>
            <a:off x="1267967" y="484825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7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7" y="3068960"/>
            <a:ext cx="1165591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직선 화살표 연결선 128"/>
          <p:cNvCxnSpPr>
            <a:stCxn id="127" idx="6"/>
            <a:endCxn id="102" idx="2"/>
          </p:cNvCxnSpPr>
          <p:nvPr/>
        </p:nvCxnSpPr>
        <p:spPr>
          <a:xfrm>
            <a:off x="1555999" y="4992270"/>
            <a:ext cx="1211900" cy="7987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0" name="타원 129"/>
          <p:cNvSpPr/>
          <p:nvPr/>
        </p:nvSpPr>
        <p:spPr>
          <a:xfrm>
            <a:off x="6029260" y="3754143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graphicFrame>
        <p:nvGraphicFramePr>
          <p:cNvPr id="131" name="표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712370"/>
              </p:ext>
            </p:extLst>
          </p:nvPr>
        </p:nvGraphicFramePr>
        <p:xfrm>
          <a:off x="8893189" y="3340264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NATGW2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32" name="타원 131"/>
          <p:cNvSpPr/>
          <p:nvPr/>
        </p:nvSpPr>
        <p:spPr>
          <a:xfrm>
            <a:off x="8869056" y="30522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33" name="직선 화살표 연결선 132"/>
          <p:cNvCxnSpPr>
            <a:stCxn id="130" idx="6"/>
            <a:endCxn id="132" idx="2"/>
          </p:cNvCxnSpPr>
          <p:nvPr/>
        </p:nvCxnSpPr>
        <p:spPr>
          <a:xfrm flipV="1">
            <a:off x="6317293" y="3196249"/>
            <a:ext cx="2551764" cy="70191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944CD3C-CCC9-C64F-867B-AEC621F3476A}"/>
              </a:ext>
            </a:extLst>
          </p:cNvPr>
          <p:cNvSpPr txBox="1"/>
          <p:nvPr/>
        </p:nvSpPr>
        <p:spPr>
          <a:xfrm>
            <a:off x="7608168" y="232538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169529" y="2325390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9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1865303" y="812205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2423592" y="1821293"/>
            <a:ext cx="5150176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1870823"/>
            <a:ext cx="212684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50040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60581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267565" y="4969595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300921" y="3573018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B99C171-1726-5F46-AEA0-4F8AFACC326B}"/>
              </a:ext>
            </a:extLst>
          </p:cNvPr>
          <p:cNvSpPr txBox="1"/>
          <p:nvPr/>
        </p:nvSpPr>
        <p:spPr>
          <a:xfrm>
            <a:off x="5303912" y="2063240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xmlns="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5" y="332658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BF3541B-144E-D24E-BAEA-286CF055BF75}"/>
              </a:ext>
            </a:extLst>
          </p:cNvPr>
          <p:cNvSpPr txBox="1"/>
          <p:nvPr/>
        </p:nvSpPr>
        <p:spPr>
          <a:xfrm>
            <a:off x="4542596" y="384307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5" name="직선 화살표 연결선 164">
            <a:extLst>
              <a:ext uri="{FF2B5EF4-FFF2-40B4-BE49-F238E27FC236}">
                <a16:creationId xmlns:a16="http://schemas.microsoft.com/office/drawing/2014/main" xmlns="" id="{E2AFAC7F-A924-3248-B3C6-1E5506C62D85}"/>
              </a:ext>
            </a:extLst>
          </p:cNvPr>
          <p:cNvCxnSpPr>
            <a:cxnSpLocks/>
            <a:endCxn id="83" idx="3"/>
          </p:cNvCxnSpPr>
          <p:nvPr/>
        </p:nvCxnSpPr>
        <p:spPr>
          <a:xfrm flipH="1">
            <a:off x="5407995" y="513686"/>
            <a:ext cx="2650335" cy="2240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xmlns="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7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2452939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300921" y="2452939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981862" y="2472941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981864" y="2780929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81863" y="3758844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:a16="http://schemas.microsoft.com/office/drawing/2014/main" xmlns="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7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:a16="http://schemas.microsoft.com/office/drawing/2014/main" xmlns="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2880566"/>
            <a:ext cx="330907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xmlns="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:a16="http://schemas.microsoft.com/office/drawing/2014/main" xmlns="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:a16="http://schemas.microsoft.com/office/drawing/2014/main" xmlns="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7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:a16="http://schemas.microsoft.com/office/drawing/2014/main" xmlns="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:a16="http://schemas.microsoft.com/office/drawing/2014/main" xmlns="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6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:a16="http://schemas.microsoft.com/office/drawing/2014/main" xmlns="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:a16="http://schemas.microsoft.com/office/drawing/2014/main" xmlns="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7" y="3439867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:a16="http://schemas.microsoft.com/office/drawing/2014/main" xmlns="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6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:a16="http://schemas.microsoft.com/office/drawing/2014/main" xmlns="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5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:a16="http://schemas.microsoft.com/office/drawing/2014/main" xmlns="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7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:a16="http://schemas.microsoft.com/office/drawing/2014/main" xmlns="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4216540"/>
            <a:ext cx="330907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:a16="http://schemas.microsoft.com/office/drawing/2014/main" xmlns="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3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:a16="http://schemas.microsoft.com/office/drawing/2014/main" xmlns="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:a16="http://schemas.microsoft.com/office/drawing/2014/main" xmlns="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7" y="3881139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:a16="http://schemas.microsoft.com/office/drawing/2014/main" xmlns="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3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:a16="http://schemas.microsoft.com/office/drawing/2014/main" xmlns="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:a16="http://schemas.microsoft.com/office/drawing/2014/main" xmlns="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:a16="http://schemas.microsoft.com/office/drawing/2014/main" xmlns="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7" y="5061910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:a16="http://schemas.microsoft.com/office/drawing/2014/main" xmlns="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:a16="http://schemas.microsoft.com/office/drawing/2014/main" xmlns="" id="{E944CD3C-CCC9-C64F-867B-AEC621F3476A}"/>
              </a:ext>
            </a:extLst>
          </p:cNvPr>
          <p:cNvSpPr txBox="1"/>
          <p:nvPr/>
        </p:nvSpPr>
        <p:spPr>
          <a:xfrm>
            <a:off x="6773179" y="2472940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" name="직사각형 307">
            <a:extLst>
              <a:ext uri="{FF2B5EF4-FFF2-40B4-BE49-F238E27FC236}">
                <a16:creationId xmlns:a16="http://schemas.microsoft.com/office/drawing/2014/main" xmlns="" id="{F765082A-EA91-294A-8AEE-B8706E745635}"/>
              </a:ext>
            </a:extLst>
          </p:cNvPr>
          <p:cNvSpPr/>
          <p:nvPr/>
        </p:nvSpPr>
        <p:spPr>
          <a:xfrm>
            <a:off x="7631465" y="946820"/>
            <a:ext cx="855137" cy="2482180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09" name="그림 308">
            <a:extLst>
              <a:ext uri="{FF2B5EF4-FFF2-40B4-BE49-F238E27FC236}">
                <a16:creationId xmlns:a16="http://schemas.microsoft.com/office/drawing/2014/main" xmlns="" id="{0EA7C742-8AB1-1344-9C67-4BABF80C0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8382" y="1107254"/>
            <a:ext cx="241300" cy="266700"/>
          </a:xfrm>
          <a:prstGeom prst="rect">
            <a:avLst/>
          </a:prstGeom>
        </p:spPr>
      </p:pic>
      <p:pic>
        <p:nvPicPr>
          <p:cNvPr id="310" name="그림 309">
            <a:extLst>
              <a:ext uri="{FF2B5EF4-FFF2-40B4-BE49-F238E27FC236}">
                <a16:creationId xmlns:a16="http://schemas.microsoft.com/office/drawing/2014/main" xmlns="" id="{BE7B2D2F-F348-E54A-98A2-84E79A7B5C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5682" y="2698801"/>
            <a:ext cx="266700" cy="266700"/>
          </a:xfrm>
          <a:prstGeom prst="rect">
            <a:avLst/>
          </a:prstGeom>
        </p:spPr>
      </p:pic>
      <p:sp>
        <p:nvSpPr>
          <p:cNvPr id="311" name="TextBox 310">
            <a:extLst>
              <a:ext uri="{FF2B5EF4-FFF2-40B4-BE49-F238E27FC236}">
                <a16:creationId xmlns:a16="http://schemas.microsoft.com/office/drawing/2014/main" xmlns="" id="{8E70832E-4945-2B4D-B6AA-423397D0AB55}"/>
              </a:ext>
            </a:extLst>
          </p:cNvPr>
          <p:cNvSpPr txBox="1"/>
          <p:nvPr/>
        </p:nvSpPr>
        <p:spPr>
          <a:xfrm>
            <a:off x="7827069" y="1378348"/>
            <a:ext cx="4639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xmlns="" id="{0A51C6C0-08AF-0B47-B439-F0E2976CBD7F}"/>
              </a:ext>
            </a:extLst>
          </p:cNvPr>
          <p:cNvSpPr txBox="1"/>
          <p:nvPr/>
        </p:nvSpPr>
        <p:spPr>
          <a:xfrm>
            <a:off x="7642917" y="2983791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xmlns="" id="{D616187F-3C93-454B-8B7A-7EE5D4A6BF58}"/>
              </a:ext>
            </a:extLst>
          </p:cNvPr>
          <p:cNvSpPr txBox="1"/>
          <p:nvPr/>
        </p:nvSpPr>
        <p:spPr>
          <a:xfrm>
            <a:off x="2984273" y="5013177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DB SUBNET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:a16="http://schemas.microsoft.com/office/drawing/2014/main" xmlns="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2423" y="5386548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:a16="http://schemas.microsoft.com/office/drawing/2014/main" xmlns="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9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xmlns="" id="{7CF023BC-113C-BB4C-835A-ADDE0A983A13}"/>
              </a:ext>
            </a:extLst>
          </p:cNvPr>
          <p:cNvSpPr txBox="1"/>
          <p:nvPr/>
        </p:nvSpPr>
        <p:spPr>
          <a:xfrm>
            <a:off x="3762241" y="5640043"/>
            <a:ext cx="63529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:a16="http://schemas.microsoft.com/office/drawing/2014/main" xmlns="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:a16="http://schemas.microsoft.com/office/drawing/2014/main" xmlns="" id="{FBB08924-95C7-3C4F-B785-97DD415DDD57}"/>
              </a:ext>
            </a:extLst>
          </p:cNvPr>
          <p:cNvSpPr/>
          <p:nvPr/>
        </p:nvSpPr>
        <p:spPr>
          <a:xfrm>
            <a:off x="4546936" y="5315464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:a16="http://schemas.microsoft.com/office/drawing/2014/main" xmlns="" id="{8D922473-8DD6-F043-AFFD-644A94539687}"/>
              </a:ext>
            </a:extLst>
          </p:cNvPr>
          <p:cNvSpPr/>
          <p:nvPr/>
        </p:nvSpPr>
        <p:spPr>
          <a:xfrm>
            <a:off x="5213999" y="5315464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:a16="http://schemas.microsoft.com/office/drawing/2014/main" xmlns="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8988" y="5383763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:a16="http://schemas.microsoft.com/office/drawing/2014/main" xmlns="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1869" y="5377825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:a16="http://schemas.microsoft.com/office/drawing/2014/main" xmlns="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1933" y="5377825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:a16="http://schemas.microsoft.com/office/drawing/2014/main" xmlns="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1509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:a16="http://schemas.microsoft.com/office/drawing/2014/main" xmlns="" id="{F9149F30-A3CD-E044-85B2-71A4DD193E1E}"/>
              </a:ext>
            </a:extLst>
          </p:cNvPr>
          <p:cNvSpPr txBox="1"/>
          <p:nvPr/>
        </p:nvSpPr>
        <p:spPr>
          <a:xfrm>
            <a:off x="4485003" y="5770946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xmlns="" id="{AF193C20-4297-A042-948C-7406257031E8}"/>
              </a:ext>
            </a:extLst>
          </p:cNvPr>
          <p:cNvSpPr txBox="1"/>
          <p:nvPr/>
        </p:nvSpPr>
        <p:spPr>
          <a:xfrm>
            <a:off x="5387917" y="5770946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xmlns="" id="{61D8FADB-1F88-7D4D-B804-362CE7E6DB9F}"/>
              </a:ext>
            </a:extLst>
          </p:cNvPr>
          <p:cNvSpPr txBox="1"/>
          <p:nvPr/>
        </p:nvSpPr>
        <p:spPr>
          <a:xfrm>
            <a:off x="5287738" y="5982878"/>
            <a:ext cx="736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0" name="그림 329">
            <a:extLst>
              <a:ext uri="{FF2B5EF4-FFF2-40B4-BE49-F238E27FC236}">
                <a16:creationId xmlns:a16="http://schemas.microsoft.com/office/drawing/2014/main" xmlns="" id="{871EB707-C5E0-9C40-9178-B90650F0FB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32031" y="1864195"/>
            <a:ext cx="254000" cy="254000"/>
          </a:xfrm>
          <a:prstGeom prst="rect">
            <a:avLst/>
          </a:prstGeom>
        </p:spPr>
      </p:pic>
      <p:sp>
        <p:nvSpPr>
          <p:cNvPr id="331" name="TextBox 330">
            <a:extLst>
              <a:ext uri="{FF2B5EF4-FFF2-40B4-BE49-F238E27FC236}">
                <a16:creationId xmlns:a16="http://schemas.microsoft.com/office/drawing/2014/main" xmlns="" id="{DF2DE3CD-2E70-624F-902B-56BDDEED28D0}"/>
              </a:ext>
            </a:extLst>
          </p:cNvPr>
          <p:cNvSpPr txBox="1"/>
          <p:nvPr/>
        </p:nvSpPr>
        <p:spPr>
          <a:xfrm>
            <a:off x="7693179" y="2140177"/>
            <a:ext cx="73170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2" name="그림 331">
            <a:extLst>
              <a:ext uri="{FF2B5EF4-FFF2-40B4-BE49-F238E27FC236}">
                <a16:creationId xmlns:a16="http://schemas.microsoft.com/office/drawing/2014/main" xmlns="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6041" y="2555286"/>
            <a:ext cx="266700" cy="27940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:a16="http://schemas.microsoft.com/office/drawing/2014/main" xmlns="" id="{816AD1E2-5AE8-3949-B38E-EB9C47719C87}"/>
              </a:ext>
            </a:extLst>
          </p:cNvPr>
          <p:cNvSpPr txBox="1"/>
          <p:nvPr/>
        </p:nvSpPr>
        <p:spPr>
          <a:xfrm>
            <a:off x="6168009" y="2934376"/>
            <a:ext cx="83223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Gateway2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4" name="직선 화살표 연결선 333">
            <a:extLst>
              <a:ext uri="{FF2B5EF4-FFF2-40B4-BE49-F238E27FC236}">
                <a16:creationId xmlns:a16="http://schemas.microsoft.com/office/drawing/2014/main" xmlns="" id="{9CFCE619-9880-784A-8331-A0FF1CE50CD2}"/>
              </a:ext>
            </a:extLst>
          </p:cNvPr>
          <p:cNvCxnSpPr>
            <a:cxnSpLocks/>
          </p:cNvCxnSpPr>
          <p:nvPr/>
        </p:nvCxnSpPr>
        <p:spPr>
          <a:xfrm>
            <a:off x="8058330" y="513684"/>
            <a:ext cx="2007" cy="433136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778BE7F7-D9A7-6E4A-97C4-F83C30DAAB7C}"/>
              </a:ext>
            </a:extLst>
          </p:cNvPr>
          <p:cNvSpPr txBox="1"/>
          <p:nvPr/>
        </p:nvSpPr>
        <p:spPr>
          <a:xfrm>
            <a:off x="3717119" y="5982879"/>
            <a:ext cx="736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grpSp>
        <p:nvGrpSpPr>
          <p:cNvPr id="103" name="그룹 102">
            <a:extLst>
              <a:ext uri="{FF2B5EF4-FFF2-40B4-BE49-F238E27FC236}">
                <a16:creationId xmlns:a16="http://schemas.microsoft.com/office/drawing/2014/main" xmlns="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xmlns="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xmlns="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xmlns="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xmlns="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:a16="http://schemas.microsoft.com/office/drawing/2014/main" xmlns="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9101" y="2613837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816AD1E2-5AE8-3949-B38E-EB9C47719C87}"/>
              </a:ext>
            </a:extLst>
          </p:cNvPr>
          <p:cNvSpPr txBox="1"/>
          <p:nvPr/>
        </p:nvSpPr>
        <p:spPr>
          <a:xfrm>
            <a:off x="3679593" y="2935230"/>
            <a:ext cx="83223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61515" y="1988841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6300704" y="1988841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5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382676" y="1919356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881709" y="83671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3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DB001DEA-67B2-443E-B6BB-29BBD077F6CA}"/>
              </a:ext>
            </a:extLst>
          </p:cNvPr>
          <p:cNvSpPr txBox="1"/>
          <p:nvPr/>
        </p:nvSpPr>
        <p:spPr>
          <a:xfrm>
            <a:off x="4735076" y="1557697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xmlns="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7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02" name="타원 101"/>
          <p:cNvSpPr/>
          <p:nvPr/>
        </p:nvSpPr>
        <p:spPr>
          <a:xfrm>
            <a:off x="2767899" y="49281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8" name="타원 107"/>
          <p:cNvSpPr/>
          <p:nvPr/>
        </p:nvSpPr>
        <p:spPr>
          <a:xfrm>
            <a:off x="6032747" y="262384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/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graphicFrame>
        <p:nvGraphicFramePr>
          <p:cNvPr id="126" name="표 125"/>
          <p:cNvGraphicFramePr>
            <a:graphicFrameLocks noGrp="1"/>
          </p:cNvGraphicFramePr>
          <p:nvPr/>
        </p:nvGraphicFramePr>
        <p:xfrm>
          <a:off x="157661" y="51571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27" name="타원 126"/>
          <p:cNvSpPr/>
          <p:nvPr/>
        </p:nvSpPr>
        <p:spPr>
          <a:xfrm>
            <a:off x="1267967" y="484825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7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7" y="3068960"/>
            <a:ext cx="1165591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직선 화살표 연결선 128"/>
          <p:cNvCxnSpPr>
            <a:stCxn id="127" idx="6"/>
            <a:endCxn id="102" idx="2"/>
          </p:cNvCxnSpPr>
          <p:nvPr/>
        </p:nvCxnSpPr>
        <p:spPr>
          <a:xfrm>
            <a:off x="1555999" y="4992270"/>
            <a:ext cx="1211900" cy="7987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068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1865303" y="812205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071447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1870823"/>
            <a:ext cx="250362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xmlns="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5" y="332658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BF3541B-144E-D24E-BAEA-286CF055BF75}"/>
              </a:ext>
            </a:extLst>
          </p:cNvPr>
          <p:cNvSpPr txBox="1"/>
          <p:nvPr/>
        </p:nvSpPr>
        <p:spPr>
          <a:xfrm>
            <a:off x="4542596" y="384307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xmlns="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7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2452939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981862" y="2472941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981864" y="2780928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 10.0.0.0/24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81863" y="3758843"/>
            <a:ext cx="122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10.0.2.0/23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:a16="http://schemas.microsoft.com/office/drawing/2014/main" xmlns="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7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xmlns="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:a16="http://schemas.microsoft.com/office/drawing/2014/main" xmlns="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:a16="http://schemas.microsoft.com/office/drawing/2014/main" xmlns="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7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:a16="http://schemas.microsoft.com/office/drawing/2014/main" xmlns="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6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:a16="http://schemas.microsoft.com/office/drawing/2014/main" xmlns="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:a16="http://schemas.microsoft.com/office/drawing/2014/main" xmlns="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7" y="3439867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:a16="http://schemas.microsoft.com/office/drawing/2014/main" xmlns="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5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:a16="http://schemas.microsoft.com/office/drawing/2014/main" xmlns="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7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:a16="http://schemas.microsoft.com/office/drawing/2014/main" xmlns="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3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:a16="http://schemas.microsoft.com/office/drawing/2014/main" xmlns="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:a16="http://schemas.microsoft.com/office/drawing/2014/main" xmlns="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7" y="3881139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그룹 102">
            <a:extLst>
              <a:ext uri="{FF2B5EF4-FFF2-40B4-BE49-F238E27FC236}">
                <a16:creationId xmlns:a16="http://schemas.microsoft.com/office/drawing/2014/main" xmlns="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xmlns="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xmlns="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xmlns="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xmlns="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:a16="http://schemas.microsoft.com/office/drawing/2014/main" xmlns="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2917" y="2933576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816AD1E2-5AE8-3949-B38E-EB9C47719C87}"/>
              </a:ext>
            </a:extLst>
          </p:cNvPr>
          <p:cNvSpPr txBox="1"/>
          <p:nvPr/>
        </p:nvSpPr>
        <p:spPr>
          <a:xfrm>
            <a:off x="2063553" y="3212977"/>
            <a:ext cx="83223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61515" y="1988840"/>
            <a:ext cx="152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LB1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10.0.4.0/24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5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976229" y="1789904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881709" y="83671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3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DB001DEA-67B2-443E-B6BB-29BBD077F6CA}"/>
              </a:ext>
            </a:extLst>
          </p:cNvPr>
          <p:cNvSpPr txBox="1"/>
          <p:nvPr/>
        </p:nvSpPr>
        <p:spPr>
          <a:xfrm>
            <a:off x="4735076" y="1557697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xmlns="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7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609432"/>
              </p:ext>
            </p:extLst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248971"/>
              </p:ext>
            </p:extLst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7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7" y="3068960"/>
            <a:ext cx="1165591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169529" y="2325390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052482" y="4100064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10.0.5.0 </a:t>
            </a:r>
            <a:r>
              <a:rPr kumimoji="1" lang="en-US" altLang="ko-KR" sz="1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4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513445"/>
              </p:ext>
            </p:extLst>
          </p:nvPr>
        </p:nvGraphicFramePr>
        <p:xfrm>
          <a:off x="1127448" y="1124744"/>
          <a:ext cx="9289034" cy="4175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7005"/>
                <a:gridCol w="1327005"/>
                <a:gridCol w="677983"/>
                <a:gridCol w="1976026"/>
                <a:gridCol w="1327005"/>
                <a:gridCol w="1327005"/>
                <a:gridCol w="1327005"/>
              </a:tblGrid>
              <a:tr h="1691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VPC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할당 </a:t>
                      </a: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vpc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서브넷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IP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서브넷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 네임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Zone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Public/</a:t>
                      </a: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Pri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bgame-naver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10.0.0.0/20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10.0.0.0/24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예비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10.0.2.0/23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Pri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10.0.4.0/24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Pub-Nat1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Pub-Nat1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10.0.5.0/24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10.0.6.0/24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Pri-DB1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Pri-DB1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10.0.7.0/24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10.0.8.0/24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10.0.9.0/24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예비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11-12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10.0.10.0/23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Pri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10.0.12.0/24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Pub-Nat2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Pub-Nat2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10.0.13.0/24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10.0.14.0/24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Pri-DB2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Pri-DB2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10.0.15.0/24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79076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4486411" y="1174684"/>
            <a:ext cx="4989936" cy="3595226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B31D4207-EC3C-EB47-9644-B6B2E5EF29AB}"/>
              </a:ext>
            </a:extLst>
          </p:cNvPr>
          <p:cNvSpPr/>
          <p:nvPr/>
        </p:nvSpPr>
        <p:spPr>
          <a:xfrm>
            <a:off x="6055637" y="4035114"/>
            <a:ext cx="1902760" cy="648259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xmlns="" id="{242979B9-7F2A-FC43-8730-17DD28D22ABA}"/>
              </a:ext>
            </a:extLst>
          </p:cNvPr>
          <p:cNvSpPr/>
          <p:nvPr/>
        </p:nvSpPr>
        <p:spPr>
          <a:xfrm>
            <a:off x="6147408" y="4075043"/>
            <a:ext cx="584616" cy="390621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xmlns="" id="{B805A6A7-7BCA-7E44-867A-C0E113A0189D}"/>
              </a:ext>
            </a:extLst>
          </p:cNvPr>
          <p:cNvSpPr/>
          <p:nvPr/>
        </p:nvSpPr>
        <p:spPr>
          <a:xfrm>
            <a:off x="6814471" y="4075043"/>
            <a:ext cx="1061096" cy="390621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6D480ED4-6A6C-5F4E-84FF-B50AE300BF0C}"/>
              </a:ext>
            </a:extLst>
          </p:cNvPr>
          <p:cNvSpPr/>
          <p:nvPr/>
        </p:nvSpPr>
        <p:spPr>
          <a:xfrm>
            <a:off x="5867317" y="2551739"/>
            <a:ext cx="2228127" cy="949271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1" name="자유형 50">
            <a:extLst>
              <a:ext uri="{FF2B5EF4-FFF2-40B4-BE49-F238E27FC236}">
                <a16:creationId xmlns:a16="http://schemas.microsoft.com/office/drawing/2014/main" xmlns="" id="{E729DCF1-5010-0D48-82E4-771EF7DE382C}"/>
              </a:ext>
            </a:extLst>
          </p:cNvPr>
          <p:cNvSpPr/>
          <p:nvPr/>
        </p:nvSpPr>
        <p:spPr>
          <a:xfrm rot="16200000">
            <a:off x="6696513" y="2119505"/>
            <a:ext cx="569732" cy="2092553"/>
          </a:xfrm>
          <a:custGeom>
            <a:avLst/>
            <a:gdLst>
              <a:gd name="connsiteX0" fmla="*/ 509359 w 569732"/>
              <a:gd name="connsiteY0" fmla="*/ 189557 h 2092553"/>
              <a:gd name="connsiteX1" fmla="*/ 509358 w 569732"/>
              <a:gd name="connsiteY1" fmla="*/ 1902997 h 2092553"/>
              <a:gd name="connsiteX2" fmla="*/ 60372 w 569732"/>
              <a:gd name="connsiteY2" fmla="*/ 1902997 h 2092553"/>
              <a:gd name="connsiteX3" fmla="*/ 60373 w 569732"/>
              <a:gd name="connsiteY3" fmla="*/ 189557 h 2092553"/>
              <a:gd name="connsiteX4" fmla="*/ 569731 w 569732"/>
              <a:gd name="connsiteY4" fmla="*/ 1902997 h 2092553"/>
              <a:gd name="connsiteX5" fmla="*/ 284865 w 569732"/>
              <a:gd name="connsiteY5" fmla="*/ 2092553 h 2092553"/>
              <a:gd name="connsiteX6" fmla="*/ 0 w 569732"/>
              <a:gd name="connsiteY6" fmla="*/ 1902997 h 2092553"/>
              <a:gd name="connsiteX7" fmla="*/ 569732 w 569732"/>
              <a:gd name="connsiteY7" fmla="*/ 189556 h 2092553"/>
              <a:gd name="connsiteX8" fmla="*/ 1 w 569732"/>
              <a:gd name="connsiteY8" fmla="*/ 189556 h 2092553"/>
              <a:gd name="connsiteX9" fmla="*/ 284867 w 569732"/>
              <a:gd name="connsiteY9" fmla="*/ 0 h 209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732" h="2092553">
                <a:moveTo>
                  <a:pt x="509359" y="189557"/>
                </a:moveTo>
                <a:lnTo>
                  <a:pt x="509358" y="1902997"/>
                </a:lnTo>
                <a:lnTo>
                  <a:pt x="60372" y="1902997"/>
                </a:lnTo>
                <a:lnTo>
                  <a:pt x="60373" y="189557"/>
                </a:lnTo>
                <a:close/>
                <a:moveTo>
                  <a:pt x="569731" y="1902997"/>
                </a:moveTo>
                <a:lnTo>
                  <a:pt x="284865" y="2092553"/>
                </a:lnTo>
                <a:lnTo>
                  <a:pt x="0" y="1902997"/>
                </a:lnTo>
                <a:close/>
                <a:moveTo>
                  <a:pt x="569732" y="189556"/>
                </a:moveTo>
                <a:lnTo>
                  <a:pt x="1" y="189556"/>
                </a:lnTo>
                <a:lnTo>
                  <a:pt x="284867" y="0"/>
                </a:lnTo>
                <a:close/>
              </a:path>
            </a:pathLst>
          </a:cu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335" y="1612996"/>
            <a:ext cx="303836" cy="30383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442E1BF3-A851-7942-8FDA-C10D54165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006" y="2622668"/>
            <a:ext cx="300348" cy="30034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5212E9BF-7279-DC4B-99A6-EAF0D47CA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347" y="3019736"/>
            <a:ext cx="302400" cy="302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02DBDE3F-4F23-FD4F-AEEC-FA1ABB159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460" y="4121111"/>
            <a:ext cx="280515" cy="243660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xmlns="" id="{0C8AA185-BAF9-D64B-A5E1-6CCC4865D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113" y="3019736"/>
            <a:ext cx="300348" cy="30034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xmlns="" id="{736FC165-6477-084E-8F11-06594FA32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783" y="3019736"/>
            <a:ext cx="300348" cy="300348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xmlns="" id="{B2E19AA1-BCCE-B24C-B521-F87064028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749" y="3019736"/>
            <a:ext cx="300348" cy="300348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xmlns="" id="{52B8CCED-F588-1041-A363-35C9BA578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2341" y="4115173"/>
            <a:ext cx="280515" cy="243660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xmlns="" id="{794E75B5-D65D-754A-A9CC-1F4680492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2405" y="4115173"/>
            <a:ext cx="280515" cy="24366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B99C171-1726-5F46-AEA0-4F8AFACC326B}"/>
              </a:ext>
            </a:extLst>
          </p:cNvPr>
          <p:cNvSpPr txBox="1"/>
          <p:nvPr/>
        </p:nvSpPr>
        <p:spPr>
          <a:xfrm>
            <a:off x="4946623" y="1649122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490561DE-EF04-3141-BEDA-4A4189DCCC2C}"/>
              </a:ext>
            </a:extLst>
          </p:cNvPr>
          <p:cNvSpPr txBox="1"/>
          <p:nvPr/>
        </p:nvSpPr>
        <p:spPr>
          <a:xfrm>
            <a:off x="6401366" y="2647934"/>
            <a:ext cx="7574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9" name="그림 78">
            <a:extLst>
              <a:ext uri="{FF2B5EF4-FFF2-40B4-BE49-F238E27FC236}">
                <a16:creationId xmlns:a16="http://schemas.microsoft.com/office/drawing/2014/main" xmlns="" id="{7D193111-6615-CF43-A5F3-242719D928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9309" y="3089579"/>
            <a:ext cx="241300" cy="152400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xmlns="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7948" y="290864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BF3541B-144E-D24E-BAEA-286CF055BF75}"/>
              </a:ext>
            </a:extLst>
          </p:cNvPr>
          <p:cNvSpPr txBox="1"/>
          <p:nvPr/>
        </p:nvSpPr>
        <p:spPr>
          <a:xfrm>
            <a:off x="6156671" y="384535"/>
            <a:ext cx="615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xmlns="" id="{393D87E7-AFE5-4D42-92F5-0B8807BFF9AF}"/>
              </a:ext>
            </a:extLst>
          </p:cNvPr>
          <p:cNvCxnSpPr>
            <a:cxnSpLocks/>
          </p:cNvCxnSpPr>
          <p:nvPr/>
        </p:nvCxnSpPr>
        <p:spPr>
          <a:xfrm>
            <a:off x="6981377" y="745393"/>
            <a:ext cx="7011" cy="86760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30DC88EA-93B3-0840-A3E2-60DDDDFBA6F7}"/>
              </a:ext>
            </a:extLst>
          </p:cNvPr>
          <p:cNvSpPr txBox="1"/>
          <p:nvPr/>
        </p:nvSpPr>
        <p:spPr>
          <a:xfrm>
            <a:off x="4783499" y="2874136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pic>
        <p:nvPicPr>
          <p:cNvPr id="120" name="그림 119">
            <a:extLst>
              <a:ext uri="{FF2B5EF4-FFF2-40B4-BE49-F238E27FC236}">
                <a16:creationId xmlns:a16="http://schemas.microsoft.com/office/drawing/2014/main" xmlns="" id="{EE89373B-950C-914A-9699-9AF5E3EE5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1981" y="4170175"/>
            <a:ext cx="241300" cy="132377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35D5DA04-B972-EB4A-B0CC-8B4B6492C150}"/>
              </a:ext>
            </a:extLst>
          </p:cNvPr>
          <p:cNvSpPr txBox="1"/>
          <p:nvPr/>
        </p:nvSpPr>
        <p:spPr>
          <a:xfrm>
            <a:off x="6023992" y="4471439"/>
            <a:ext cx="820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 (write)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1A5A52A3-E0C3-D646-9A17-D5504605F30F}"/>
              </a:ext>
            </a:extLst>
          </p:cNvPr>
          <p:cNvSpPr txBox="1"/>
          <p:nvPr/>
        </p:nvSpPr>
        <p:spPr>
          <a:xfrm>
            <a:off x="6988389" y="4471439"/>
            <a:ext cx="7084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 (read)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9A4629BA-8313-9F41-9A97-D77C72CC9B48}"/>
              </a:ext>
            </a:extLst>
          </p:cNvPr>
          <p:cNvSpPr txBox="1"/>
          <p:nvPr/>
        </p:nvSpPr>
        <p:spPr>
          <a:xfrm>
            <a:off x="5033157" y="4179440"/>
            <a:ext cx="819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B33491B8-F26B-374B-9415-CC610A022417}"/>
              </a:ext>
            </a:extLst>
          </p:cNvPr>
          <p:cNvSpPr txBox="1"/>
          <p:nvPr/>
        </p:nvSpPr>
        <p:spPr>
          <a:xfrm>
            <a:off x="90801" y="62824"/>
            <a:ext cx="249471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kumimoji="1"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Auto Scaling</a:t>
            </a:r>
            <a:r>
              <a:rPr kumimoji="1"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을 활용한</a:t>
            </a:r>
            <a:endParaRPr kumimoji="1"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NanumSquareOTF Bold" panose="020B0600000101010101" pitchFamily="34" charset="-127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r>
              <a:rPr kumimoji="1"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가용성 확보</a:t>
            </a:r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xmlns="" id="{6AD6CCF7-5C9C-CD4B-8EF3-ED9B30A0423E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9" name="그림 108">
              <a:extLst>
                <a:ext uri="{FF2B5EF4-FFF2-40B4-BE49-F238E27FC236}">
                  <a16:creationId xmlns:a16="http://schemas.microsoft.com/office/drawing/2014/main" xmlns="" id="{B52044C2-373B-EE4E-956C-325708E8B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33" name="그림 132">
              <a:extLst>
                <a:ext uri="{FF2B5EF4-FFF2-40B4-BE49-F238E27FC236}">
                  <a16:creationId xmlns:a16="http://schemas.microsoft.com/office/drawing/2014/main" xmlns="" id="{8B6F63D2-6F59-134D-AF12-1F940761E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:a16="http://schemas.microsoft.com/office/drawing/2014/main" xmlns="" id="{4BFBFAE4-3C21-8648-8CAF-67923726A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36" name="직사각형 135">
              <a:extLst>
                <a:ext uri="{FF2B5EF4-FFF2-40B4-BE49-F238E27FC236}">
                  <a16:creationId xmlns:a16="http://schemas.microsoft.com/office/drawing/2014/main" xmlns="" id="{29B4CF09-FC83-FD47-81A1-2219DD3CEF8A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137" name="직사각형 136">
            <a:extLst>
              <a:ext uri="{FF2B5EF4-FFF2-40B4-BE49-F238E27FC236}">
                <a16:creationId xmlns:a16="http://schemas.microsoft.com/office/drawing/2014/main" xmlns="" id="{6D480ED4-6A6C-5F4E-84FF-B50AE300BF0C}"/>
              </a:ext>
            </a:extLst>
          </p:cNvPr>
          <p:cNvSpPr/>
          <p:nvPr/>
        </p:nvSpPr>
        <p:spPr>
          <a:xfrm>
            <a:off x="5892954" y="1256495"/>
            <a:ext cx="2228127" cy="949271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140" name="직선 화살표 연결선 139">
            <a:extLst>
              <a:ext uri="{FF2B5EF4-FFF2-40B4-BE49-F238E27FC236}">
                <a16:creationId xmlns:a16="http://schemas.microsoft.com/office/drawing/2014/main" xmlns="" id="{393D87E7-AFE5-4D42-92F5-0B8807BFF9AF}"/>
              </a:ext>
            </a:extLst>
          </p:cNvPr>
          <p:cNvCxnSpPr>
            <a:cxnSpLocks/>
          </p:cNvCxnSpPr>
          <p:nvPr/>
        </p:nvCxnSpPr>
        <p:spPr>
          <a:xfrm flipH="1">
            <a:off x="6949971" y="1916834"/>
            <a:ext cx="8927" cy="63490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8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8932C1-CA44-4183-9898-E9AB358CEAB6}"/>
              </a:ext>
            </a:extLst>
          </p:cNvPr>
          <p:cNvSpPr txBox="1"/>
          <p:nvPr/>
        </p:nvSpPr>
        <p:spPr>
          <a:xfrm>
            <a:off x="4555378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8" y="3695308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4" y="1869480"/>
            <a:ext cx="3482225" cy="182582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1" y="209704"/>
            <a:ext cx="824751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9" y="627727"/>
            <a:ext cx="2055292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구부러진 연결선 12"/>
          <p:cNvCxnSpPr>
            <a:stCxn id="5" idx="1"/>
            <a:endCxn id="20" idx="0"/>
          </p:cNvCxnSpPr>
          <p:nvPr/>
        </p:nvCxnSpPr>
        <p:spPr>
          <a:xfrm rot="10800000" flipV="1">
            <a:off x="4010380" y="1869480"/>
            <a:ext cx="544999" cy="18717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0" y="4989625"/>
            <a:ext cx="2057143" cy="66666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44" y="3741206"/>
            <a:ext cx="1080469" cy="111673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71" y="5010288"/>
            <a:ext cx="1361843" cy="64600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63" y="5730399"/>
            <a:ext cx="1185456" cy="10257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7" y="5728342"/>
            <a:ext cx="1957635" cy="10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2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8932C1-CA44-4183-9898-E9AB358CEAB6}"/>
              </a:ext>
            </a:extLst>
          </p:cNvPr>
          <p:cNvSpPr txBox="1"/>
          <p:nvPr/>
        </p:nvSpPr>
        <p:spPr>
          <a:xfrm>
            <a:off x="4555378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8" y="3695308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4" y="1869480"/>
            <a:ext cx="3482225" cy="182582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1" y="209704"/>
            <a:ext cx="824751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9" y="627727"/>
            <a:ext cx="2055292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0" y="4989625"/>
            <a:ext cx="2057143" cy="66666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7" y="5728342"/>
            <a:ext cx="1957635" cy="10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662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8932C1-CA44-4183-9898-E9AB358CEAB6}"/>
              </a:ext>
            </a:extLst>
          </p:cNvPr>
          <p:cNvSpPr txBox="1"/>
          <p:nvPr/>
        </p:nvSpPr>
        <p:spPr>
          <a:xfrm>
            <a:off x="4555378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8" y="3695308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4" y="1869480"/>
            <a:ext cx="3482225" cy="182582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1" y="209704"/>
            <a:ext cx="824751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9" y="627727"/>
            <a:ext cx="2055292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구부러진 연결선 12"/>
          <p:cNvCxnSpPr>
            <a:stCxn id="5" idx="1"/>
            <a:endCxn id="20" idx="0"/>
          </p:cNvCxnSpPr>
          <p:nvPr/>
        </p:nvCxnSpPr>
        <p:spPr>
          <a:xfrm rot="10800000" flipV="1">
            <a:off x="4010380" y="1869481"/>
            <a:ext cx="544999" cy="19003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0" y="5122975"/>
            <a:ext cx="2057143" cy="66666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09" y="5173962"/>
            <a:ext cx="1958601" cy="63144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44" y="3769781"/>
            <a:ext cx="1080469" cy="111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89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8932C1-CA44-4183-9898-E9AB358CEAB6}"/>
              </a:ext>
            </a:extLst>
          </p:cNvPr>
          <p:cNvSpPr txBox="1"/>
          <p:nvPr/>
        </p:nvSpPr>
        <p:spPr>
          <a:xfrm>
            <a:off x="4555378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8" y="3695308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4" y="1869480"/>
            <a:ext cx="3482225" cy="182582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1" y="209704"/>
            <a:ext cx="824751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9" y="627727"/>
            <a:ext cx="2055292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구부러진 연결선 12"/>
          <p:cNvCxnSpPr>
            <a:stCxn id="5" idx="1"/>
            <a:endCxn id="20" idx="0"/>
          </p:cNvCxnSpPr>
          <p:nvPr/>
        </p:nvCxnSpPr>
        <p:spPr>
          <a:xfrm rot="10800000" flipV="1">
            <a:off x="4010380" y="1869481"/>
            <a:ext cx="544999" cy="19003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0" y="5122975"/>
            <a:ext cx="2057143" cy="66666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09" y="5173962"/>
            <a:ext cx="1958601" cy="63144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34" y="3769781"/>
            <a:ext cx="1561703" cy="1191209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44" y="3769781"/>
            <a:ext cx="1080469" cy="1116737"/>
          </a:xfrm>
          <a:prstGeom prst="rect">
            <a:avLst/>
          </a:prstGeom>
        </p:spPr>
      </p:pic>
      <p:cxnSp>
        <p:nvCxnSpPr>
          <p:cNvPr id="23" name="구부러진 연결선 22"/>
          <p:cNvCxnSpPr>
            <a:endCxn id="18" idx="0"/>
          </p:cNvCxnSpPr>
          <p:nvPr/>
        </p:nvCxnSpPr>
        <p:spPr>
          <a:xfrm rot="16200000" flipH="1">
            <a:off x="5452239" y="2529232"/>
            <a:ext cx="1700243" cy="78085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3705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8932C1-CA44-4183-9898-E9AB358CEAB6}"/>
              </a:ext>
            </a:extLst>
          </p:cNvPr>
          <p:cNvSpPr txBox="1"/>
          <p:nvPr/>
        </p:nvSpPr>
        <p:spPr>
          <a:xfrm>
            <a:off x="4555378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0" y="5103043"/>
            <a:ext cx="2057143" cy="66666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8" y="3695308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4" y="1869480"/>
            <a:ext cx="3482225" cy="182582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1" y="209704"/>
            <a:ext cx="824751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9" y="627727"/>
            <a:ext cx="2055292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953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8932C1-CA44-4183-9898-E9AB358CEAB6}"/>
              </a:ext>
            </a:extLst>
          </p:cNvPr>
          <p:cNvSpPr txBox="1"/>
          <p:nvPr/>
        </p:nvSpPr>
        <p:spPr>
          <a:xfrm>
            <a:off x="4555378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53" y="5169815"/>
            <a:ext cx="2666667" cy="79047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0" y="5960293"/>
            <a:ext cx="2057143" cy="66666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8" y="3695308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4" y="1869480"/>
            <a:ext cx="3482225" cy="182582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1" y="209704"/>
            <a:ext cx="824751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9" y="627727"/>
            <a:ext cx="2055292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86" y="3695308"/>
            <a:ext cx="1561703" cy="1191209"/>
          </a:xfrm>
          <a:prstGeom prst="rect">
            <a:avLst/>
          </a:prstGeom>
        </p:spPr>
      </p:pic>
      <p:cxnSp>
        <p:nvCxnSpPr>
          <p:cNvPr id="13" name="구부러진 연결선 12"/>
          <p:cNvCxnSpPr>
            <a:stCxn id="5" idx="2"/>
            <a:endCxn id="2" idx="0"/>
          </p:cNvCxnSpPr>
          <p:nvPr/>
        </p:nvCxnSpPr>
        <p:spPr>
          <a:xfrm rot="5400000">
            <a:off x="3972180" y="2283594"/>
            <a:ext cx="1625772" cy="119765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0211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39350" y="260649"/>
            <a:ext cx="2496277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F4DECF5-DA00-4417-8A39-28E3866F6963}" type="slidenum">
              <a:rPr lang="ko-KR" altLang="en-US" smtClean="0"/>
              <a:t>47</a:t>
            </a:fld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2831637" y="1124745"/>
            <a:ext cx="2400267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1" name="Picture 50" descr="pe017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927" y="5711850"/>
            <a:ext cx="82126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Rectangle 122"/>
          <p:cNvSpPr>
            <a:spLocks noChangeArrowheads="1"/>
          </p:cNvSpPr>
          <p:nvPr/>
        </p:nvSpPr>
        <p:spPr bwMode="auto">
          <a:xfrm>
            <a:off x="3318927" y="5371111"/>
            <a:ext cx="854987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사무실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831637" y="5229200"/>
            <a:ext cx="230425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ectangle 122"/>
          <p:cNvSpPr>
            <a:spLocks noChangeArrowheads="1"/>
          </p:cNvSpPr>
          <p:nvPr/>
        </p:nvSpPr>
        <p:spPr bwMode="auto">
          <a:xfrm>
            <a:off x="3438697" y="1381199"/>
            <a:ext cx="1470432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데이터센터</a:t>
            </a:r>
            <a:endParaRPr lang="en-US" altLang="ko-KR" sz="1200" b="1" dirty="0" smtClean="0">
              <a:ea typeface="HY헤드라인M" pitchFamily="18" charset="-127"/>
            </a:endParaRPr>
          </a:p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서버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cxnSp>
        <p:nvCxnSpPr>
          <p:cNvPr id="20" name="직선 연결선 19"/>
          <p:cNvCxnSpPr>
            <a:stCxn id="103" idx="0"/>
            <a:endCxn id="46" idx="2"/>
          </p:cNvCxnSpPr>
          <p:nvPr/>
        </p:nvCxnSpPr>
        <p:spPr>
          <a:xfrm flipV="1">
            <a:off x="3983766" y="1916834"/>
            <a:ext cx="48005" cy="3312367"/>
          </a:xfrm>
          <a:prstGeom prst="line">
            <a:avLst/>
          </a:prstGeom>
          <a:ln w="254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위쪽 화살표 10"/>
          <p:cNvSpPr/>
          <p:nvPr/>
        </p:nvSpPr>
        <p:spPr>
          <a:xfrm rot="2853528">
            <a:off x="5907672" y="3701393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5233054" y="5572259"/>
            <a:ext cx="3275009" cy="648512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10.128.0.0 /16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  <a:p>
            <a:pPr marL="228600" indent="-228600"/>
            <a:endParaRPr lang="en-US" altLang="ko-KR" sz="1200" b="1" dirty="0" smtClean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5" name="Rectangle 122"/>
          <p:cNvSpPr>
            <a:spLocks noChangeArrowheads="1"/>
          </p:cNvSpPr>
          <p:nvPr/>
        </p:nvSpPr>
        <p:spPr bwMode="auto">
          <a:xfrm>
            <a:off x="5231902" y="1164427"/>
            <a:ext cx="2400268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192.168.0.0 /16</a:t>
            </a:r>
          </a:p>
          <a:p>
            <a:pPr marL="228600" indent="-228600"/>
            <a:r>
              <a:rPr lang="ko-KR" altLang="en-US" sz="1200" b="1" dirty="0" smtClean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7" name="Rectangle 122"/>
          <p:cNvSpPr>
            <a:spLocks noChangeArrowheads="1"/>
          </p:cNvSpPr>
          <p:nvPr/>
        </p:nvSpPr>
        <p:spPr bwMode="auto">
          <a:xfrm>
            <a:off x="2735627" y="3963006"/>
            <a:ext cx="1184221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smtClean="0">
                <a:ea typeface="HY헤드라인M" pitchFamily="18" charset="-127"/>
              </a:rPr>
              <a:t>유선 연결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45" name="위쪽 화살표 44"/>
          <p:cNvSpPr/>
          <p:nvPr/>
        </p:nvSpPr>
        <p:spPr>
          <a:xfrm rot="18382334">
            <a:off x="6008599" y="1578875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43339" y="375048"/>
            <a:ext cx="1204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네이버 </a:t>
            </a:r>
            <a:r>
              <a:rPr lang="ko-KR" altLang="en-US" sz="2400" b="1" dirty="0" err="1" smtClean="0"/>
              <a:t>클라우드</a:t>
            </a:r>
            <a:r>
              <a:rPr lang="ko-KR" altLang="en-US" sz="2400" b="1" dirty="0" smtClean="0"/>
              <a:t> 서버 구성 </a:t>
            </a:r>
            <a:r>
              <a:rPr lang="en-US" altLang="ko-KR" sz="2400" b="1" dirty="0" smtClean="0"/>
              <a:t>– </a:t>
            </a:r>
            <a:r>
              <a:rPr lang="ko-KR" altLang="en-US" sz="2400" b="1" dirty="0"/>
              <a:t>법</a:t>
            </a:r>
            <a:r>
              <a:rPr lang="ko-KR" altLang="en-US" sz="2400" b="1" dirty="0" smtClean="0"/>
              <a:t>적인 요건 </a:t>
            </a:r>
            <a:r>
              <a:rPr lang="en-US" altLang="ko-KR" sz="2400" b="1" dirty="0" smtClean="0"/>
              <a:t>- </a:t>
            </a:r>
            <a:r>
              <a:rPr lang="ko-KR" altLang="en-US" sz="2400" b="1" dirty="0" err="1" smtClean="0"/>
              <a:t>서브네팅</a:t>
            </a:r>
            <a:endParaRPr lang="ko-KR" altLang="ko-KR" sz="2400" b="1" dirty="0"/>
          </a:p>
        </p:txBody>
      </p:sp>
      <p:sp>
        <p:nvSpPr>
          <p:cNvPr id="29" name="직사각형 28">
            <a:extLst>
              <a:ext uri="{FF2B5EF4-FFF2-40B4-BE49-F238E27FC236}">
                <a16:creationId xmlns="" xmlns:a16="http://schemas.microsoft.com/office/drawing/2014/main" id="{30E3B4B5-1B61-BD45-869F-DA8B9E2BE737}"/>
              </a:ext>
            </a:extLst>
          </p:cNvPr>
          <p:cNvSpPr/>
          <p:nvPr/>
        </p:nvSpPr>
        <p:spPr>
          <a:xfrm>
            <a:off x="7440150" y="1503093"/>
            <a:ext cx="3638045" cy="4147199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="" xmlns:a16="http://schemas.microsoft.com/office/drawing/2014/main" id="{DA511B99-456D-1041-9699-32BAF78BAC53}"/>
              </a:ext>
            </a:extLst>
          </p:cNvPr>
          <p:cNvSpPr/>
          <p:nvPr/>
        </p:nvSpPr>
        <p:spPr>
          <a:xfrm>
            <a:off x="7730726" y="1785881"/>
            <a:ext cx="3059140" cy="2519835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D9A0F4A4-294C-0944-B1DE-1B6003362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963" y="1940999"/>
            <a:ext cx="405115" cy="30383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87C76B8-A11E-9849-965F-04CBFB69C1E8}"/>
              </a:ext>
            </a:extLst>
          </p:cNvPr>
          <p:cNvSpPr txBox="1"/>
          <p:nvPr/>
        </p:nvSpPr>
        <p:spPr>
          <a:xfrm>
            <a:off x="8123192" y="1977125"/>
            <a:ext cx="1312843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="" xmlns:a16="http://schemas.microsoft.com/office/drawing/2014/main" id="{BEB9CB46-AC83-804C-9D92-563D22DA28BD}"/>
              </a:ext>
            </a:extLst>
          </p:cNvPr>
          <p:cNvSpPr/>
          <p:nvPr/>
        </p:nvSpPr>
        <p:spPr>
          <a:xfrm>
            <a:off x="8663741" y="2549265"/>
            <a:ext cx="1943627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4" name="그림 33">
            <a:extLst>
              <a:ext uri="{FF2B5EF4-FFF2-40B4-BE49-F238E27FC236}">
                <a16:creationId xmlns="" xmlns:a16="http://schemas.microsoft.com/office/drawing/2014/main" id="{49679AB0-BD0B-9948-9A5C-27E356545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568" y="2708408"/>
            <a:ext cx="400464" cy="300348"/>
          </a:xfrm>
          <a:prstGeom prst="rect">
            <a:avLst/>
          </a:prstGeom>
        </p:spPr>
      </p:pic>
      <p:cxnSp>
        <p:nvCxnSpPr>
          <p:cNvPr id="35" name="직선 화살표 연결선 34">
            <a:extLst>
              <a:ext uri="{FF2B5EF4-FFF2-40B4-BE49-F238E27FC236}">
                <a16:creationId xmlns="" xmlns:a16="http://schemas.microsoft.com/office/drawing/2014/main" id="{A582F7E6-8BC4-3443-9206-B732E5986B39}"/>
              </a:ext>
            </a:extLst>
          </p:cNvPr>
          <p:cNvCxnSpPr>
            <a:cxnSpLocks/>
          </p:cNvCxnSpPr>
          <p:nvPr/>
        </p:nvCxnSpPr>
        <p:spPr>
          <a:xfrm>
            <a:off x="9616531" y="2257361"/>
            <a:ext cx="0" cy="24547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그림 35">
            <a:extLst>
              <a:ext uri="{FF2B5EF4-FFF2-40B4-BE49-F238E27FC236}">
                <a16:creationId xmlns="" xmlns:a16="http://schemas.microsoft.com/office/drawing/2014/main" id="{850A8BF5-0C4C-EB45-8A9D-DBBA3AB5A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4745" y="2708408"/>
            <a:ext cx="400464" cy="30034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CED710E-BC0E-D648-A0B7-0CA87428F9C3}"/>
              </a:ext>
            </a:extLst>
          </p:cNvPr>
          <p:cNvSpPr txBox="1"/>
          <p:nvPr/>
        </p:nvSpPr>
        <p:spPr>
          <a:xfrm>
            <a:off x="7795814" y="2686186"/>
            <a:ext cx="835385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cxnSp>
        <p:nvCxnSpPr>
          <p:cNvPr id="38" name="직선 화살표 연결선 37">
            <a:extLst>
              <a:ext uri="{FF2B5EF4-FFF2-40B4-BE49-F238E27FC236}">
                <a16:creationId xmlns="" xmlns:a16="http://schemas.microsoft.com/office/drawing/2014/main" id="{017230A7-4DC8-414E-805B-3BA50D0BC996}"/>
              </a:ext>
            </a:extLst>
          </p:cNvPr>
          <p:cNvCxnSpPr>
            <a:cxnSpLocks/>
          </p:cNvCxnSpPr>
          <p:nvPr/>
        </p:nvCxnSpPr>
        <p:spPr>
          <a:xfrm>
            <a:off x="9616531" y="3229635"/>
            <a:ext cx="0" cy="24547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>
            <a:extLst>
              <a:ext uri="{FF2B5EF4-FFF2-40B4-BE49-F238E27FC236}">
                <a16:creationId xmlns="" xmlns:a16="http://schemas.microsoft.com/office/drawing/2014/main" id="{68CCF3AF-4B0E-6741-8EC6-D8B9F8230A50}"/>
              </a:ext>
            </a:extLst>
          </p:cNvPr>
          <p:cNvSpPr/>
          <p:nvPr/>
        </p:nvSpPr>
        <p:spPr>
          <a:xfrm>
            <a:off x="8663741" y="3521539"/>
            <a:ext cx="1943627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40" name="그림 39">
            <a:extLst>
              <a:ext uri="{FF2B5EF4-FFF2-40B4-BE49-F238E27FC236}">
                <a16:creationId xmlns="" xmlns:a16="http://schemas.microsoft.com/office/drawing/2014/main" id="{2183B65C-408B-F644-B8E0-CC53C9DA0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568" y="3680682"/>
            <a:ext cx="400464" cy="300348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="" xmlns:a16="http://schemas.microsoft.com/office/drawing/2014/main" id="{D22DDEBF-CA85-E84F-BFCA-6ADE59E12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4745" y="3680682"/>
            <a:ext cx="400464" cy="30034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C5C3080E-0B5C-D54C-BAB5-FDC3E4A6F220}"/>
              </a:ext>
            </a:extLst>
          </p:cNvPr>
          <p:cNvSpPr txBox="1"/>
          <p:nvPr/>
        </p:nvSpPr>
        <p:spPr>
          <a:xfrm>
            <a:off x="7787675" y="3658460"/>
            <a:ext cx="851661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cxnSp>
        <p:nvCxnSpPr>
          <p:cNvPr id="43" name="직선 화살표 연결선 42">
            <a:extLst>
              <a:ext uri="{FF2B5EF4-FFF2-40B4-BE49-F238E27FC236}">
                <a16:creationId xmlns="" xmlns:a16="http://schemas.microsoft.com/office/drawing/2014/main" id="{7F4B18D6-1834-774C-8B90-D1FFDA9FAC5D}"/>
              </a:ext>
            </a:extLst>
          </p:cNvPr>
          <p:cNvCxnSpPr>
            <a:cxnSpLocks/>
          </p:cNvCxnSpPr>
          <p:nvPr/>
        </p:nvCxnSpPr>
        <p:spPr>
          <a:xfrm>
            <a:off x="9616531" y="4201909"/>
            <a:ext cx="0" cy="24547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>
            <a:extLst>
              <a:ext uri="{FF2B5EF4-FFF2-40B4-BE49-F238E27FC236}">
                <a16:creationId xmlns="" xmlns:a16="http://schemas.microsoft.com/office/drawing/2014/main" id="{BBB84B9A-BFD5-0F4E-851E-9AA6150C4E54}"/>
              </a:ext>
            </a:extLst>
          </p:cNvPr>
          <p:cNvSpPr/>
          <p:nvPr/>
        </p:nvSpPr>
        <p:spPr>
          <a:xfrm>
            <a:off x="7714450" y="4480185"/>
            <a:ext cx="3075412" cy="802620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49" name="그림 48">
            <a:extLst>
              <a:ext uri="{FF2B5EF4-FFF2-40B4-BE49-F238E27FC236}">
                <a16:creationId xmlns="" xmlns:a16="http://schemas.microsoft.com/office/drawing/2014/main" id="{AB2EBD4B-02EE-A34C-973B-7C28EC38E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8208" y="4620678"/>
            <a:ext cx="355600" cy="266700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="" xmlns:a16="http://schemas.microsoft.com/office/drawing/2014/main" id="{5FAC98E0-E4D7-074C-84CD-8219855B47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4355" y="4620678"/>
            <a:ext cx="355600" cy="2667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F671C804-2703-714F-A602-0516C2EC4634}"/>
              </a:ext>
            </a:extLst>
          </p:cNvPr>
          <p:cNvSpPr txBox="1"/>
          <p:nvPr/>
        </p:nvSpPr>
        <p:spPr>
          <a:xfrm>
            <a:off x="9799671" y="4937551"/>
            <a:ext cx="552676" cy="19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9B45CC1-812E-3645-BE40-A5BF2B487920}"/>
              </a:ext>
            </a:extLst>
          </p:cNvPr>
          <p:cNvSpPr txBox="1"/>
          <p:nvPr/>
        </p:nvSpPr>
        <p:spPr>
          <a:xfrm>
            <a:off x="8767223" y="4937552"/>
            <a:ext cx="969864" cy="29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71C364E-B5A2-3643-8DCE-059B5238E18C}"/>
              </a:ext>
            </a:extLst>
          </p:cNvPr>
          <p:cNvSpPr txBox="1"/>
          <p:nvPr/>
        </p:nvSpPr>
        <p:spPr>
          <a:xfrm>
            <a:off x="8734975" y="5339747"/>
            <a:ext cx="1034360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pic>
        <p:nvPicPr>
          <p:cNvPr id="54" name="그림 53">
            <a:extLst>
              <a:ext uri="{FF2B5EF4-FFF2-40B4-BE49-F238E27FC236}">
                <a16:creationId xmlns="" xmlns:a16="http://schemas.microsoft.com/office/drawing/2014/main" id="{1F9C7F9B-B2A9-4943-AB41-EFE5D14943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7416" y="4620678"/>
            <a:ext cx="355600" cy="2667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97809DC7-07C0-3042-8CC0-3638D2404F38}"/>
              </a:ext>
            </a:extLst>
          </p:cNvPr>
          <p:cNvSpPr txBox="1"/>
          <p:nvPr/>
        </p:nvSpPr>
        <p:spPr>
          <a:xfrm>
            <a:off x="7870395" y="4937552"/>
            <a:ext cx="1109644" cy="29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직선 화살표 연결선 55">
            <a:extLst>
              <a:ext uri="{FF2B5EF4-FFF2-40B4-BE49-F238E27FC236}">
                <a16:creationId xmlns="" xmlns:a16="http://schemas.microsoft.com/office/drawing/2014/main" id="{DBA8F87E-4607-4F4D-AEBC-002799EDC55A}"/>
              </a:ext>
            </a:extLst>
          </p:cNvPr>
          <p:cNvCxnSpPr>
            <a:cxnSpLocks/>
          </p:cNvCxnSpPr>
          <p:nvPr/>
        </p:nvCxnSpPr>
        <p:spPr>
          <a:xfrm flipV="1">
            <a:off x="9617029" y="1363885"/>
            <a:ext cx="0" cy="549492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518168B-B745-4D47-A819-641CB8726140}"/>
              </a:ext>
            </a:extLst>
          </p:cNvPr>
          <p:cNvSpPr txBox="1"/>
          <p:nvPr/>
        </p:nvSpPr>
        <p:spPr>
          <a:xfrm>
            <a:off x="9074355" y="5646578"/>
            <a:ext cx="200384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NAVER Cloud Platform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122"/>
          <p:cNvSpPr>
            <a:spLocks noChangeArrowheads="1"/>
          </p:cNvSpPr>
          <p:nvPr/>
        </p:nvSpPr>
        <p:spPr bwMode="auto">
          <a:xfrm>
            <a:off x="8603016" y="1005724"/>
            <a:ext cx="2570131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10.0.0.0 /16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83618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000372" y="187082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KR-1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 10.0.0.0/20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6240016" y="197157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</a:p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10.0.0.0/20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953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071446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4" name="직사각형 133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7612795" y="2217800"/>
            <a:ext cx="937317" cy="4011298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126843" cy="258051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28437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60580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267563" y="4969593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3573016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1916832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KR-1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247248" y="3998136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="" xmlns:a16="http://schemas.microsoft.com/office/drawing/2014/main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=""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=""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=""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=""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="" xmlns:a16="http://schemas.microsoft.com/office/drawing/2014/main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="" xmlns:a16="http://schemas.microsoft.com/office/drawing/2014/main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="" xmlns:a16="http://schemas.microsoft.com/office/drawing/2014/main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6" y="5061908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="" xmlns:a16="http://schemas.microsoft.com/office/drawing/2014/main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6773178" y="247293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KR-2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=""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2984272" y="5013176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Pri-DB1 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="" xmlns:a16="http://schemas.microsoft.com/office/drawing/2014/main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422" y="5386546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="" xmlns:a16="http://schemas.microsoft.com/office/drawing/2014/main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="" xmlns:a16="http://schemas.microsoft.com/office/drawing/2014/main" id="{7CF023BC-113C-BB4C-835A-ADDE0A983A13}"/>
              </a:ext>
            </a:extLst>
          </p:cNvPr>
          <p:cNvSpPr txBox="1"/>
          <p:nvPr/>
        </p:nvSpPr>
        <p:spPr>
          <a:xfrm>
            <a:off x="3762241" y="5640042"/>
            <a:ext cx="63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="" xmlns:a16="http://schemas.microsoft.com/office/drawing/2014/main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="" xmlns:a16="http://schemas.microsoft.com/office/drawing/2014/main" id="{FBB08924-95C7-3C4F-B785-97DD415DDD57}"/>
              </a:ext>
            </a:extLst>
          </p:cNvPr>
          <p:cNvSpPr/>
          <p:nvPr/>
        </p:nvSpPr>
        <p:spPr>
          <a:xfrm>
            <a:off x="4546936" y="5315462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="" xmlns:a16="http://schemas.microsoft.com/office/drawing/2014/main" id="{8D922473-8DD6-F043-AFFD-644A94539687}"/>
              </a:ext>
            </a:extLst>
          </p:cNvPr>
          <p:cNvSpPr/>
          <p:nvPr/>
        </p:nvSpPr>
        <p:spPr>
          <a:xfrm>
            <a:off x="5213998" y="5315462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="" xmlns:a16="http://schemas.microsoft.com/office/drawing/2014/main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8987" y="5383761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="" xmlns:a16="http://schemas.microsoft.com/office/drawing/2014/main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869" y="5377823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="" xmlns:a16="http://schemas.microsoft.com/office/drawing/2014/main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1932" y="5377823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="" xmlns:a16="http://schemas.microsoft.com/office/drawing/2014/main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508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="" xmlns:a16="http://schemas.microsoft.com/office/drawing/2014/main" id="{F9149F30-A3CD-E044-85B2-71A4DD193E1E}"/>
              </a:ext>
            </a:extLst>
          </p:cNvPr>
          <p:cNvSpPr txBox="1"/>
          <p:nvPr/>
        </p:nvSpPr>
        <p:spPr>
          <a:xfrm>
            <a:off x="4485002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="" xmlns:a16="http://schemas.microsoft.com/office/drawing/2014/main" id="{AF193C20-4297-A042-948C-7406257031E8}"/>
              </a:ext>
            </a:extLst>
          </p:cNvPr>
          <p:cNvSpPr txBox="1"/>
          <p:nvPr/>
        </p:nvSpPr>
        <p:spPr>
          <a:xfrm>
            <a:off x="5387916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="" xmlns:a16="http://schemas.microsoft.com/office/drawing/2014/main" id="{61D8FADB-1F88-7D4D-B804-362CE7E6DB9F}"/>
              </a:ext>
            </a:extLst>
          </p:cNvPr>
          <p:cNvSpPr txBox="1"/>
          <p:nvPr/>
        </p:nvSpPr>
        <p:spPr>
          <a:xfrm>
            <a:off x="5287738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2" name="그림 331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7532" y="2789560"/>
            <a:ext cx="266700" cy="279400"/>
          </a:xfrm>
          <a:prstGeom prst="rect">
            <a:avLst/>
          </a:prstGeom>
        </p:spPr>
      </p:pic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778BE7F7-D9A7-6E4A-97C4-F83C30DAAB7C}"/>
              </a:ext>
            </a:extLst>
          </p:cNvPr>
          <p:cNvSpPr txBox="1"/>
          <p:nvPr/>
        </p:nvSpPr>
        <p:spPr>
          <a:xfrm>
            <a:off x="3717119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2916" y="2933576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2063552" y="3212976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886635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Pub-LB1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240016" y="1886635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Pub-LB2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2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6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563200"/>
              </p:ext>
            </p:extLst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02" name="타원 101"/>
          <p:cNvSpPr/>
          <p:nvPr/>
        </p:nvSpPr>
        <p:spPr>
          <a:xfrm>
            <a:off x="2767898" y="49281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8" name="타원 107"/>
          <p:cNvSpPr/>
          <p:nvPr/>
        </p:nvSpPr>
        <p:spPr>
          <a:xfrm>
            <a:off x="6032746" y="262384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108810"/>
              </p:ext>
            </p:extLst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graphicFrame>
        <p:nvGraphicFramePr>
          <p:cNvPr id="126" name="표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665330"/>
              </p:ext>
            </p:extLst>
          </p:nvPr>
        </p:nvGraphicFramePr>
        <p:xfrm>
          <a:off x="157662" y="51571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27" name="타원 126"/>
          <p:cNvSpPr/>
          <p:nvPr/>
        </p:nvSpPr>
        <p:spPr>
          <a:xfrm>
            <a:off x="1267966" y="484825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5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6" y="3068960"/>
            <a:ext cx="1165590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직선 화살표 연결선 128"/>
          <p:cNvCxnSpPr>
            <a:stCxn id="127" idx="6"/>
            <a:endCxn id="102" idx="2"/>
          </p:cNvCxnSpPr>
          <p:nvPr/>
        </p:nvCxnSpPr>
        <p:spPr>
          <a:xfrm>
            <a:off x="1555998" y="4992270"/>
            <a:ext cx="1211900" cy="7987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0" name="타원 129"/>
          <p:cNvSpPr/>
          <p:nvPr/>
        </p:nvSpPr>
        <p:spPr>
          <a:xfrm>
            <a:off x="6029260" y="3754143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graphicFrame>
        <p:nvGraphicFramePr>
          <p:cNvPr id="131" name="표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198465"/>
              </p:ext>
            </p:extLst>
          </p:nvPr>
        </p:nvGraphicFramePr>
        <p:xfrm>
          <a:off x="8893189" y="3340264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NATGW2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32" name="타원 131"/>
          <p:cNvSpPr/>
          <p:nvPr/>
        </p:nvSpPr>
        <p:spPr>
          <a:xfrm>
            <a:off x="8869056" y="30522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33" name="직선 화살표 연결선 132"/>
          <p:cNvCxnSpPr>
            <a:stCxn id="130" idx="6"/>
            <a:endCxn id="132" idx="2"/>
          </p:cNvCxnSpPr>
          <p:nvPr/>
        </p:nvCxnSpPr>
        <p:spPr>
          <a:xfrm flipV="1">
            <a:off x="6317292" y="3196248"/>
            <a:ext cx="2551764" cy="70191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7608168" y="2325388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KR-2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169528" y="2325388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KR-1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1991544" y="2590126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Pub-NAT1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7612795" y="2545866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3" name="TextBox 332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7640031" y="3150399"/>
            <a:ext cx="832233" cy="350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Gateway2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5832239" y="4996161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Pri-DB2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3172042" y="3980997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Pri1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6368134" y="2708920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직사각형 142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154873"/>
            <a:ext cx="2126843" cy="258051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4" name="직사각형 1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2162724"/>
            <a:ext cx="2166832" cy="28437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2200882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2170685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Pri-LB1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240016" y="2174667"/>
            <a:ext cx="11720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Pri-LB2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259866" y="1915578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122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249970"/>
              </p:ext>
            </p:extLst>
          </p:nvPr>
        </p:nvGraphicFramePr>
        <p:xfrm>
          <a:off x="1127448" y="1124744"/>
          <a:ext cx="9289034" cy="4175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7005"/>
                <a:gridCol w="1327005"/>
                <a:gridCol w="677983"/>
                <a:gridCol w="1976026"/>
                <a:gridCol w="1327005"/>
                <a:gridCol w="1327005"/>
                <a:gridCol w="1327005"/>
              </a:tblGrid>
              <a:tr h="1691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VPC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할당 </a:t>
                      </a: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vpc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서브넷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IP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서브넷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 네임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Zone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Public/</a:t>
                      </a: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Pri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bgame-naver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10.0.0.0/20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10.0.0.0/24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예비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10.0.2.0/23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Pri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10.0.4.0/24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Pub-Nat1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Pub-Nat1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10.0.5.0/24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10.0.6.0/24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Pri-DB1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Pri-DB1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10.0.7.0/24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10.0.8.0/24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10.0.9.0/24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예비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11-12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10.0.10.0/23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Pri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10.0.12.0/24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Pub-Nat2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Pub-Nat2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10.0.13.0/24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10.0.14.0/24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Pri-DB2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Pri-DB2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10.0.15.0/24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4939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071446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4" name="직사각형 133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7612795" y="2217800"/>
            <a:ext cx="937317" cy="4011298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12684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50040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3573016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2063239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10.0.0.0 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81862" y="3758843"/>
            <a:ext cx="122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PRI1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10.0.1.0 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="" xmlns:a16="http://schemas.microsoft.com/office/drawing/2014/main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=""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=""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=""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=""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6773178" y="247293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2" name="그림 331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7532" y="2789560"/>
            <a:ext cx="266700" cy="27940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7640031" y="3150399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Gateway2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2916" y="2933576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2063552" y="3212976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988840"/>
            <a:ext cx="152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LB1 – LB</a:t>
            </a:r>
            <a:r>
              <a:rPr kumimoji="1" lang="ko-KR" altLang="en-US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용</a:t>
            </a:r>
            <a:endParaRPr kumimoji="1" lang="en-US" altLang="ko-KR" sz="1000" b="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10.0.2.0 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30070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</a:t>
            </a:r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LB2 </a:t>
            </a:r>
            <a:r>
              <a:rPr kumimoji="1" lang="en-US" altLang="ko-KR" sz="1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976228" y="178990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2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6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08" name="타원 107"/>
          <p:cNvSpPr/>
          <p:nvPr/>
        </p:nvSpPr>
        <p:spPr>
          <a:xfrm>
            <a:off x="6032746" y="262384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/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5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6" y="3068960"/>
            <a:ext cx="1165590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0" name="타원 129"/>
          <p:cNvSpPr/>
          <p:nvPr/>
        </p:nvSpPr>
        <p:spPr>
          <a:xfrm>
            <a:off x="6029260" y="3754143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graphicFrame>
        <p:nvGraphicFramePr>
          <p:cNvPr id="131" name="표 130"/>
          <p:cNvGraphicFramePr>
            <a:graphicFrameLocks noGrp="1"/>
          </p:cNvGraphicFramePr>
          <p:nvPr>
            <p:extLst/>
          </p:nvPr>
        </p:nvGraphicFramePr>
        <p:xfrm>
          <a:off x="8893189" y="3340264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NATGW2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32" name="타원 131"/>
          <p:cNvSpPr/>
          <p:nvPr/>
        </p:nvSpPr>
        <p:spPr>
          <a:xfrm>
            <a:off x="8869056" y="30522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33" name="직선 화살표 연결선 132"/>
          <p:cNvCxnSpPr>
            <a:stCxn id="130" idx="6"/>
            <a:endCxn id="132" idx="2"/>
          </p:cNvCxnSpPr>
          <p:nvPr/>
        </p:nvCxnSpPr>
        <p:spPr>
          <a:xfrm flipV="1">
            <a:off x="6317292" y="3196248"/>
            <a:ext cx="2551764" cy="70191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7608168" y="2325388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169528" y="2325388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052481" y="4100064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10.0.4.0 </a:t>
            </a:r>
            <a:r>
              <a:rPr kumimoji="1" lang="en-US" altLang="ko-KR" sz="1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7541976" y="4155105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Pub-NAT2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422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423592" y="1821293"/>
            <a:ext cx="5150176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12684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50040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60580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267563" y="4969593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3573016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7EF0D204-3B72-C849-83F6-4A4BAEB36069}"/>
              </a:ext>
            </a:extLst>
          </p:cNvPr>
          <p:cNvSpPr/>
          <p:nvPr/>
        </p:nvSpPr>
        <p:spPr>
          <a:xfrm>
            <a:off x="1939480" y="1059786"/>
            <a:ext cx="605118" cy="605118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0" name="그림 59">
            <a:extLst>
              <a:ext uri="{FF2B5EF4-FFF2-40B4-BE49-F238E27FC236}">
                <a16:creationId xmlns="" xmlns:a16="http://schemas.microsoft.com/office/drawing/2014/main" id="{4247C4E3-560A-3749-9EEE-500043116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502" y="1237288"/>
            <a:ext cx="272172" cy="259211"/>
          </a:xfrm>
          <a:prstGeom prst="rect">
            <a:avLst/>
          </a:prstGeom>
        </p:spPr>
      </p:pic>
      <p:sp>
        <p:nvSpPr>
          <p:cNvPr id="64" name="직사각형 63">
            <a:extLst>
              <a:ext uri="{FF2B5EF4-FFF2-40B4-BE49-F238E27FC236}">
                <a16:creationId xmlns="" xmlns:a16="http://schemas.microsoft.com/office/drawing/2014/main" id="{7CE623FB-9A66-7846-95ED-116CD650FB22}"/>
              </a:ext>
            </a:extLst>
          </p:cNvPr>
          <p:cNvSpPr/>
          <p:nvPr/>
        </p:nvSpPr>
        <p:spPr>
          <a:xfrm>
            <a:off x="2735545" y="1060392"/>
            <a:ext cx="2017059" cy="605118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5" name="그림 64">
            <a:extLst>
              <a:ext uri="{FF2B5EF4-FFF2-40B4-BE49-F238E27FC236}">
                <a16:creationId xmlns="" xmlns:a16="http://schemas.microsoft.com/office/drawing/2014/main" id="{7E4388BF-CB1D-A44B-861A-3CAAF49CA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645" y="1156579"/>
            <a:ext cx="266787" cy="26678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="" xmlns:a16="http://schemas.microsoft.com/office/drawing/2014/main" id="{3A1457CC-1F31-CA48-9340-78CCCFBBB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485" y="1198046"/>
            <a:ext cx="275779" cy="183852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="" xmlns:a16="http://schemas.microsoft.com/office/drawing/2014/main" id="{AAA71A4E-F28D-144E-87EC-364F4EC66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1757" y="1198046"/>
            <a:ext cx="288910" cy="183852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16FE9448-09E7-8F4D-A645-E25379045906}"/>
              </a:ext>
            </a:extLst>
          </p:cNvPr>
          <p:cNvSpPr txBox="1"/>
          <p:nvPr/>
        </p:nvSpPr>
        <p:spPr>
          <a:xfrm>
            <a:off x="2769224" y="1432180"/>
            <a:ext cx="635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kumimoji="1" lang="en-US" altLang="ko-KR" sz="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-DDoS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DB561182-2E73-DE43-90D7-2CDCA8AF5C10}"/>
              </a:ext>
            </a:extLst>
          </p:cNvPr>
          <p:cNvSpPr txBox="1"/>
          <p:nvPr/>
        </p:nvSpPr>
        <p:spPr>
          <a:xfrm>
            <a:off x="3268058" y="143218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D5ED9916-C94E-9A43-A2C1-C189BE11454F}"/>
              </a:ext>
            </a:extLst>
          </p:cNvPr>
          <p:cNvSpPr txBox="1"/>
          <p:nvPr/>
        </p:nvSpPr>
        <p:spPr>
          <a:xfrm>
            <a:off x="3719286" y="143218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6FD97699-2ADE-234A-B8E5-1509514DB92A}"/>
              </a:ext>
            </a:extLst>
          </p:cNvPr>
          <p:cNvSpPr txBox="1"/>
          <p:nvPr/>
        </p:nvSpPr>
        <p:spPr>
          <a:xfrm>
            <a:off x="4170277" y="143218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WAF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18AD1676-58E5-1F4D-997B-BC65F6A6D727}"/>
              </a:ext>
            </a:extLst>
          </p:cNvPr>
          <p:cNvSpPr txBox="1"/>
          <p:nvPr/>
        </p:nvSpPr>
        <p:spPr>
          <a:xfrm>
            <a:off x="1865302" y="812203"/>
            <a:ext cx="12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Monitoring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직선 연결선[R] 75">
            <a:extLst>
              <a:ext uri="{FF2B5EF4-FFF2-40B4-BE49-F238E27FC236}">
                <a16:creationId xmlns="" xmlns:a16="http://schemas.microsoft.com/office/drawing/2014/main" id="{EAC79654-46D3-5643-9EB2-F50BD64C715E}"/>
              </a:ext>
            </a:extLst>
          </p:cNvPr>
          <p:cNvCxnSpPr>
            <a:stCxn id="15" idx="3"/>
            <a:endCxn id="64" idx="1"/>
          </p:cNvCxnSpPr>
          <p:nvPr/>
        </p:nvCxnSpPr>
        <p:spPr>
          <a:xfrm>
            <a:off x="2544598" y="1362345"/>
            <a:ext cx="190947" cy="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2063239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9" name="직선 화살표 연결선 88">
            <a:extLst>
              <a:ext uri="{FF2B5EF4-FFF2-40B4-BE49-F238E27FC236}">
                <a16:creationId xmlns="" xmlns:a16="http://schemas.microsoft.com/office/drawing/2014/main" id="{A977729F-D341-E541-8201-4B5A2EA70BD9}"/>
              </a:ext>
            </a:extLst>
          </p:cNvPr>
          <p:cNvCxnSpPr>
            <a:cxnSpLocks/>
          </p:cNvCxnSpPr>
          <p:nvPr/>
        </p:nvCxnSpPr>
        <p:spPr>
          <a:xfrm flipH="1">
            <a:off x="4780314" y="1362227"/>
            <a:ext cx="398690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화살표 연결선 164">
            <a:extLst>
              <a:ext uri="{FF2B5EF4-FFF2-40B4-BE49-F238E27FC236}">
                <a16:creationId xmlns="" xmlns:a16="http://schemas.microsoft.com/office/drawing/2014/main" id="{E2AFAC7F-A924-3248-B3C6-1E5506C62D85}"/>
              </a:ext>
            </a:extLst>
          </p:cNvPr>
          <p:cNvCxnSpPr>
            <a:cxnSpLocks/>
            <a:endCxn id="83" idx="3"/>
          </p:cNvCxnSpPr>
          <p:nvPr/>
        </p:nvCxnSpPr>
        <p:spPr>
          <a:xfrm flipH="1">
            <a:off x="5407995" y="513684"/>
            <a:ext cx="2650334" cy="2240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81862" y="3758843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="" xmlns:a16="http://schemas.microsoft.com/office/drawing/2014/main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261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=""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=""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=""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=""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="" xmlns:a16="http://schemas.microsoft.com/office/drawing/2014/main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="" xmlns:a16="http://schemas.microsoft.com/office/drawing/2014/main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="" xmlns:a16="http://schemas.microsoft.com/office/drawing/2014/main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6" y="5061908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="" xmlns:a16="http://schemas.microsoft.com/office/drawing/2014/main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6773178" y="247293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" name="직사각형 307">
            <a:extLst>
              <a:ext uri="{FF2B5EF4-FFF2-40B4-BE49-F238E27FC236}">
                <a16:creationId xmlns="" xmlns:a16="http://schemas.microsoft.com/office/drawing/2014/main" id="{F765082A-EA91-294A-8AEE-B8706E745635}"/>
              </a:ext>
            </a:extLst>
          </p:cNvPr>
          <p:cNvSpPr/>
          <p:nvPr/>
        </p:nvSpPr>
        <p:spPr>
          <a:xfrm>
            <a:off x="7631463" y="908720"/>
            <a:ext cx="855137" cy="2482180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09" name="그림 308">
            <a:extLst>
              <a:ext uri="{FF2B5EF4-FFF2-40B4-BE49-F238E27FC236}">
                <a16:creationId xmlns="" xmlns:a16="http://schemas.microsoft.com/office/drawing/2014/main" id="{0EA7C742-8AB1-1344-9C67-4BABF80C0C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8381" y="1069154"/>
            <a:ext cx="241300" cy="266700"/>
          </a:xfrm>
          <a:prstGeom prst="rect">
            <a:avLst/>
          </a:prstGeom>
        </p:spPr>
      </p:pic>
      <p:pic>
        <p:nvPicPr>
          <p:cNvPr id="310" name="그림 309">
            <a:extLst>
              <a:ext uri="{FF2B5EF4-FFF2-40B4-BE49-F238E27FC236}">
                <a16:creationId xmlns="" xmlns:a16="http://schemas.microsoft.com/office/drawing/2014/main" id="{BE7B2D2F-F348-E54A-98A2-84E79A7B5C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5681" y="2660701"/>
            <a:ext cx="266700" cy="266700"/>
          </a:xfrm>
          <a:prstGeom prst="rect">
            <a:avLst/>
          </a:prstGeom>
        </p:spPr>
      </p:pic>
      <p:sp>
        <p:nvSpPr>
          <p:cNvPr id="311" name="TextBox 310">
            <a:extLst>
              <a:ext uri="{FF2B5EF4-FFF2-40B4-BE49-F238E27FC236}">
                <a16:creationId xmlns="" xmlns:a16="http://schemas.microsoft.com/office/drawing/2014/main" id="{8E70832E-4945-2B4D-B6AA-423397D0AB55}"/>
              </a:ext>
            </a:extLst>
          </p:cNvPr>
          <p:cNvSpPr txBox="1"/>
          <p:nvPr/>
        </p:nvSpPr>
        <p:spPr>
          <a:xfrm>
            <a:off x="7827070" y="1340247"/>
            <a:ext cx="463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="" xmlns:a16="http://schemas.microsoft.com/office/drawing/2014/main" id="{0A51C6C0-08AF-0B47-B439-F0E2976CBD7F}"/>
              </a:ext>
            </a:extLst>
          </p:cNvPr>
          <p:cNvSpPr txBox="1"/>
          <p:nvPr/>
        </p:nvSpPr>
        <p:spPr>
          <a:xfrm>
            <a:off x="7642915" y="2945689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=""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2984272" y="5013176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DB SUBNET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="" xmlns:a16="http://schemas.microsoft.com/office/drawing/2014/main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2422" y="5386546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="" xmlns:a16="http://schemas.microsoft.com/office/drawing/2014/main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="" xmlns:a16="http://schemas.microsoft.com/office/drawing/2014/main" id="{7CF023BC-113C-BB4C-835A-ADDE0A983A13}"/>
              </a:ext>
            </a:extLst>
          </p:cNvPr>
          <p:cNvSpPr txBox="1"/>
          <p:nvPr/>
        </p:nvSpPr>
        <p:spPr>
          <a:xfrm>
            <a:off x="3762241" y="5640042"/>
            <a:ext cx="63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="" xmlns:a16="http://schemas.microsoft.com/office/drawing/2014/main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="" xmlns:a16="http://schemas.microsoft.com/office/drawing/2014/main" id="{FBB08924-95C7-3C4F-B785-97DD415DDD57}"/>
              </a:ext>
            </a:extLst>
          </p:cNvPr>
          <p:cNvSpPr/>
          <p:nvPr/>
        </p:nvSpPr>
        <p:spPr>
          <a:xfrm>
            <a:off x="4546936" y="5315462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="" xmlns:a16="http://schemas.microsoft.com/office/drawing/2014/main" id="{8D922473-8DD6-F043-AFFD-644A94539687}"/>
              </a:ext>
            </a:extLst>
          </p:cNvPr>
          <p:cNvSpPr/>
          <p:nvPr/>
        </p:nvSpPr>
        <p:spPr>
          <a:xfrm>
            <a:off x="5213998" y="5315462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="" xmlns:a16="http://schemas.microsoft.com/office/drawing/2014/main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8987" y="5383761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="" xmlns:a16="http://schemas.microsoft.com/office/drawing/2014/main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1869" y="5377823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="" xmlns:a16="http://schemas.microsoft.com/office/drawing/2014/main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71932" y="5377823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="" xmlns:a16="http://schemas.microsoft.com/office/drawing/2014/main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21508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="" xmlns:a16="http://schemas.microsoft.com/office/drawing/2014/main" id="{F9149F30-A3CD-E044-85B2-71A4DD193E1E}"/>
              </a:ext>
            </a:extLst>
          </p:cNvPr>
          <p:cNvSpPr txBox="1"/>
          <p:nvPr/>
        </p:nvSpPr>
        <p:spPr>
          <a:xfrm>
            <a:off x="4485002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="" xmlns:a16="http://schemas.microsoft.com/office/drawing/2014/main" id="{AF193C20-4297-A042-948C-7406257031E8}"/>
              </a:ext>
            </a:extLst>
          </p:cNvPr>
          <p:cNvSpPr txBox="1"/>
          <p:nvPr/>
        </p:nvSpPr>
        <p:spPr>
          <a:xfrm>
            <a:off x="5387916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="" xmlns:a16="http://schemas.microsoft.com/office/drawing/2014/main" id="{61D8FADB-1F88-7D4D-B804-362CE7E6DB9F}"/>
              </a:ext>
            </a:extLst>
          </p:cNvPr>
          <p:cNvSpPr txBox="1"/>
          <p:nvPr/>
        </p:nvSpPr>
        <p:spPr>
          <a:xfrm>
            <a:off x="5287738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0" name="그림 329">
            <a:extLst>
              <a:ext uri="{FF2B5EF4-FFF2-40B4-BE49-F238E27FC236}">
                <a16:creationId xmlns="" xmlns:a16="http://schemas.microsoft.com/office/drawing/2014/main" id="{871EB707-C5E0-9C40-9178-B90650F0FB2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32031" y="1826095"/>
            <a:ext cx="254000" cy="254000"/>
          </a:xfrm>
          <a:prstGeom prst="rect">
            <a:avLst/>
          </a:prstGeom>
        </p:spPr>
      </p:pic>
      <p:sp>
        <p:nvSpPr>
          <p:cNvPr id="331" name="TextBox 330">
            <a:extLst>
              <a:ext uri="{FF2B5EF4-FFF2-40B4-BE49-F238E27FC236}">
                <a16:creationId xmlns="" xmlns:a16="http://schemas.microsoft.com/office/drawing/2014/main" id="{DF2DE3CD-2E70-624F-902B-56BDDEED28D0}"/>
              </a:ext>
            </a:extLst>
          </p:cNvPr>
          <p:cNvSpPr txBox="1"/>
          <p:nvPr/>
        </p:nvSpPr>
        <p:spPr>
          <a:xfrm>
            <a:off x="7693179" y="2102076"/>
            <a:ext cx="731704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4" name="직선 화살표 연결선 333">
            <a:extLst>
              <a:ext uri="{FF2B5EF4-FFF2-40B4-BE49-F238E27FC236}">
                <a16:creationId xmlns="" xmlns:a16="http://schemas.microsoft.com/office/drawing/2014/main" id="{9CFCE619-9880-784A-8331-A0FF1CE50CD2}"/>
              </a:ext>
            </a:extLst>
          </p:cNvPr>
          <p:cNvCxnSpPr>
            <a:cxnSpLocks/>
            <a:endCxn id="308" idx="0"/>
          </p:cNvCxnSpPr>
          <p:nvPr/>
        </p:nvCxnSpPr>
        <p:spPr>
          <a:xfrm>
            <a:off x="8058329" y="513684"/>
            <a:ext cx="703" cy="395036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778BE7F7-D9A7-6E4A-97C4-F83C30DAAB7C}"/>
              </a:ext>
            </a:extLst>
          </p:cNvPr>
          <p:cNvSpPr txBox="1"/>
          <p:nvPr/>
        </p:nvSpPr>
        <p:spPr>
          <a:xfrm>
            <a:off x="3717119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pic>
        <p:nvPicPr>
          <p:cNvPr id="111" name="그림 110">
            <a:extLst>
              <a:ext uri="{FF2B5EF4-FFF2-40B4-BE49-F238E27FC236}">
                <a16:creationId xmlns="" xmlns:a16="http://schemas.microsoft.com/office/drawing/2014/main" id="{907C797D-215A-2747-9779-48FC59A912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3439" y="1160897"/>
            <a:ext cx="244386" cy="303831"/>
          </a:xfrm>
          <a:prstGeom prst="rect">
            <a:avLst/>
          </a:prstGeom>
        </p:spPr>
      </p:pic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30070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382675" y="1919355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1892585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7818712" y="3471706"/>
            <a:ext cx="8224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 </a:t>
            </a:r>
            <a:r>
              <a:rPr kumimoji="1" lang="ko-KR" altLang="en-US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외부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550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맑은 고딕"/>
        <a:ea typeface="맑은 고딕"/>
        <a:cs typeface="맑은 고딕"/>
      </a:majorFont>
      <a:minorFont>
        <a:latin typeface="Helvetica"/>
        <a:ea typeface="Helvetica"/>
        <a:cs typeface="Helvetic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맑은 고딕"/>
        <a:ea typeface="맑은 고딕"/>
        <a:cs typeface="맑은 고딕"/>
      </a:majorFont>
      <a:minorFont>
        <a:latin typeface="Helvetica"/>
        <a:ea typeface="Helvetica"/>
        <a:cs typeface="Helvetic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3595</TotalTime>
  <Words>1917</Words>
  <Application>Microsoft Office PowerPoint</Application>
  <PresentationFormat>사용자 지정</PresentationFormat>
  <Paragraphs>1270</Paragraphs>
  <Slides>47</Slides>
  <Notes>30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47</vt:i4>
      </vt:variant>
    </vt:vector>
  </HeadingPairs>
  <TitlesOfParts>
    <vt:vector size="48" baseType="lpstr">
      <vt:lpstr>Office 테마</vt:lpstr>
      <vt:lpstr>네이버 클라우드 네트워크 기초-2024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seo</cp:lastModifiedBy>
  <cp:revision>153</cp:revision>
  <dcterms:modified xsi:type="dcterms:W3CDTF">2024-07-21T08:16:51Z</dcterms:modified>
</cp:coreProperties>
</file>