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06" y="-102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2024-04-13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41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741882"/>
              </p:ext>
            </p:extLst>
          </p:nvPr>
        </p:nvGraphicFramePr>
        <p:xfrm>
          <a:off x="107502" y="63407"/>
          <a:ext cx="8928995" cy="6078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444"/>
                <a:gridCol w="1942821"/>
                <a:gridCol w="2378322"/>
                <a:gridCol w="2488408"/>
              </a:tblGrid>
              <a:tr h="279675"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도메인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dirty="0" smtClean="0"/>
                        <a:t>도메인 구매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네임서버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운영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37"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Taeho11.co.kr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dirty="0" err="1" smtClean="0"/>
                        <a:t>가비아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Ns1-1.ns-ncloud.com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9432"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Serverup11.com</a:t>
                      </a:r>
                    </a:p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변경 금지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가비아</a:t>
                      </a:r>
                      <a:endParaRPr lang="ko-KR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Ns.gabia.co.kr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가비아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1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Serverchk.com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dirty="0" err="1" smtClean="0"/>
                        <a:t>가비아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AWS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AWS</a:t>
                      </a:r>
                    </a:p>
                    <a:p>
                      <a:pPr latinLnBrk="1"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topas3@proton.me</a:t>
                      </a:r>
                      <a:endParaRPr lang="ko-KR" altLang="en-US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masterseo0.link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AWS</a:t>
                      </a:r>
                    </a:p>
                    <a:p>
                      <a:pPr latinLnBrk="1"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topas3@proton.me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masterseo1.link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AWS</a:t>
                      </a:r>
                      <a:endParaRPr lang="ko-KR" altLang="en-US" dirty="0" smtClean="0"/>
                    </a:p>
                    <a:p>
                      <a:pPr latinLnBrk="1"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topas3@proton.me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AWS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AWS</a:t>
                      </a:r>
                    </a:p>
                    <a:p>
                      <a:pPr latinLnBrk="1"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topas3@proton.me</a:t>
                      </a:r>
                      <a:endParaRPr lang="ko-KR" altLang="en-US" dirty="0" smtClean="0"/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masterseo2.link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AWS</a:t>
                      </a:r>
                      <a:endParaRPr lang="ko-KR" altLang="en-US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topas3@proton.me</a:t>
                      </a:r>
                      <a:endParaRPr lang="ko-KR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Serverup11.co.kr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Inames</a:t>
                      </a:r>
                      <a:endParaRPr lang="ko-KR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Ns1-1.ns-ncloud.com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Serverup11.kr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whois</a:t>
                      </a:r>
                      <a:endParaRPr lang="ko-KR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Ns1-1.ns-ncloud.com</a:t>
                      </a: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45</Words>
  <Application>Microsoft Office PowerPoint</Application>
  <PresentationFormat>화면 슬라이드 쇼(4:3)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44</cp:revision>
  <dcterms:created xsi:type="dcterms:W3CDTF">2023-02-24T11:54:44Z</dcterms:created>
  <dcterms:modified xsi:type="dcterms:W3CDTF">2024-04-13T09:35:34Z</dcterms:modified>
  <cp:version>1000.0000.01</cp:version>
</cp:coreProperties>
</file>