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2024-05-05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93879"/>
              </p:ext>
            </p:extLst>
          </p:nvPr>
        </p:nvGraphicFramePr>
        <p:xfrm>
          <a:off x="107503" y="63407"/>
          <a:ext cx="892899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74"/>
                <a:gridCol w="1198803"/>
                <a:gridCol w="2088232"/>
                <a:gridCol w="2520280"/>
                <a:gridCol w="2736304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사전 준비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왜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오프라인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5/15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4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클로바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스튜디오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사용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카페 회원 대상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23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41</cp:revision>
  <dcterms:created xsi:type="dcterms:W3CDTF">2023-02-24T11:54:44Z</dcterms:created>
  <dcterms:modified xsi:type="dcterms:W3CDTF">2024-05-05T10:31:43Z</dcterms:modified>
  <cp:version>1000.0000.01</cp:version>
</cp:coreProperties>
</file>