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09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79" userDrawn="1">
          <p15:clr>
            <a:srgbClr val="A4A3A4"/>
          </p15:clr>
        </p15:guide>
        <p15:guide id="3" pos="710" userDrawn="1">
          <p15:clr>
            <a:srgbClr val="A4A3A4"/>
          </p15:clr>
        </p15:guide>
        <p15:guide id="4" orient="horz" pos="1202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  <p15:guide id="6" pos="1300" userDrawn="1">
          <p15:clr>
            <a:srgbClr val="A4A3A4"/>
          </p15:clr>
        </p15:guide>
        <p15:guide id="7" pos="2116" userDrawn="1">
          <p15:clr>
            <a:srgbClr val="A4A3A4"/>
          </p15:clr>
        </p15:guide>
        <p15:guide id="8" pos="2950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4608" userDrawn="1">
          <p15:clr>
            <a:srgbClr val="A4A3A4"/>
          </p15:clr>
        </p15:guide>
        <p15:guide id="11" orient="horz" pos="1480" userDrawn="1">
          <p15:clr>
            <a:srgbClr val="A4A3A4"/>
          </p15:clr>
        </p15:guide>
        <p15:guide id="12" orient="horz" pos="2296" userDrawn="1">
          <p15:clr>
            <a:srgbClr val="A4A3A4"/>
          </p15:clr>
        </p15:guide>
        <p15:guide id="13" pos="5436" userDrawn="1">
          <p15:clr>
            <a:srgbClr val="A4A3A4"/>
          </p15:clr>
        </p15:guide>
        <p15:guide id="14" pos="6264" userDrawn="1">
          <p15:clr>
            <a:srgbClr val="A4A3A4"/>
          </p15:clr>
        </p15:guide>
        <p15:guide id="15" orient="horz" pos="3140" userDrawn="1">
          <p15:clr>
            <a:srgbClr val="A4A3A4"/>
          </p15:clr>
        </p15:guide>
        <p15:guide id="16" orient="horz" pos="1570" userDrawn="1">
          <p15:clr>
            <a:srgbClr val="A4A3A4"/>
          </p15:clr>
        </p15:guide>
        <p15:guide id="17" orient="horz" pos="2368" userDrawn="1">
          <p15:clr>
            <a:srgbClr val="A4A3A4"/>
          </p15:clr>
        </p15:guide>
        <p15:guide id="18" orient="horz" pos="3224" userDrawn="1">
          <p15:clr>
            <a:srgbClr val="A4A3A4"/>
          </p15:clr>
        </p15:guide>
        <p15:guide id="19" orient="horz" pos="8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49" autoAdjust="0"/>
    <p:restoredTop sz="95202" autoAdjust="0"/>
  </p:normalViewPr>
  <p:slideViewPr>
    <p:cSldViewPr snapToObjects="1">
      <p:cViewPr varScale="1">
        <p:scale>
          <a:sx n="87" d="100"/>
          <a:sy n="87" d="100"/>
        </p:scale>
        <p:origin x="-96" y="-558"/>
      </p:cViewPr>
      <p:guideLst>
        <p:guide orient="horz" pos="1979"/>
        <p:guide orient="horz" pos="1202"/>
        <p:guide orient="horz" pos="3067"/>
        <p:guide orient="horz" pos="1480"/>
        <p:guide orient="horz" pos="2296"/>
        <p:guide orient="horz" pos="3140"/>
        <p:guide orient="horz" pos="1570"/>
        <p:guide orient="horz" pos="2368"/>
        <p:guide orient="horz" pos="3224"/>
        <p:guide orient="horz" pos="845"/>
        <p:guide pos="710"/>
        <p:guide pos="1300"/>
        <p:guide pos="2116"/>
        <p:guide pos="2950"/>
        <p:guide pos="3795"/>
        <p:guide pos="4608"/>
        <p:guide pos="5436"/>
        <p:guide pos="6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425242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맑은 고딕"/>
      </a:defRPr>
    </a:lvl1pPr>
    <a:lvl2pPr indent="228600" latinLnBrk="0">
      <a:defRPr sz="1200">
        <a:latin typeface="+mj-lt"/>
        <a:ea typeface="+mj-ea"/>
        <a:cs typeface="+mj-cs"/>
        <a:sym typeface="맑은 고딕"/>
      </a:defRPr>
    </a:lvl2pPr>
    <a:lvl3pPr indent="457200" latinLnBrk="0">
      <a:defRPr sz="1200">
        <a:latin typeface="+mj-lt"/>
        <a:ea typeface="+mj-ea"/>
        <a:cs typeface="+mj-cs"/>
        <a:sym typeface="맑은 고딕"/>
      </a:defRPr>
    </a:lvl3pPr>
    <a:lvl4pPr indent="685800" latinLnBrk="0">
      <a:defRPr sz="1200">
        <a:latin typeface="+mj-lt"/>
        <a:ea typeface="+mj-ea"/>
        <a:cs typeface="+mj-cs"/>
        <a:sym typeface="맑은 고딕"/>
      </a:defRPr>
    </a:lvl4pPr>
    <a:lvl5pPr indent="914400" latinLnBrk="0">
      <a:defRPr sz="1200">
        <a:latin typeface="+mj-lt"/>
        <a:ea typeface="+mj-ea"/>
        <a:cs typeface="+mj-cs"/>
        <a:sym typeface="맑은 고딕"/>
      </a:defRPr>
    </a:lvl5pPr>
    <a:lvl6pPr indent="1143000" latinLnBrk="0">
      <a:defRPr sz="1200">
        <a:latin typeface="+mj-lt"/>
        <a:ea typeface="+mj-ea"/>
        <a:cs typeface="+mj-cs"/>
        <a:sym typeface="맑은 고딕"/>
      </a:defRPr>
    </a:lvl6pPr>
    <a:lvl7pPr indent="1371600" latinLnBrk="0">
      <a:defRPr sz="1200">
        <a:latin typeface="+mj-lt"/>
        <a:ea typeface="+mj-ea"/>
        <a:cs typeface="+mj-cs"/>
        <a:sym typeface="맑은 고딕"/>
      </a:defRPr>
    </a:lvl7pPr>
    <a:lvl8pPr indent="1600200" latinLnBrk="0">
      <a:defRPr sz="1200">
        <a:latin typeface="+mj-lt"/>
        <a:ea typeface="+mj-ea"/>
        <a:cs typeface="+mj-cs"/>
        <a:sym typeface="맑은 고딕"/>
      </a:defRPr>
    </a:lvl8pPr>
    <a:lvl9pPr indent="1828800" latinLnBrk="0">
      <a:defRPr sz="1200">
        <a:latin typeface="+mj-lt"/>
        <a:ea typeface="+mj-ea"/>
        <a:cs typeface="+mj-cs"/>
        <a:sym typeface="맑은 고딕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텍스트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제목 텍스트</a:t>
            </a:r>
          </a:p>
        </p:txBody>
      </p:sp>
      <p:sp>
        <p:nvSpPr>
          <p:cNvPr id="12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39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제목 텍스트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48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9" name="텍스트 개체 틀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5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제목 텍스트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제목 텍스트</a:t>
            </a:r>
          </a:p>
        </p:txBody>
      </p:sp>
      <p:sp>
        <p:nvSpPr>
          <p:cNvPr id="73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제목 텍스트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제목 텍스트</a:t>
            </a:r>
          </a:p>
        </p:txBody>
      </p:sp>
      <p:sp>
        <p:nvSpPr>
          <p:cNvPr id="83" name="그림 개체 틀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8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텍스트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제목 텍스트</a:t>
            </a:r>
          </a:p>
        </p:txBody>
      </p:sp>
      <p:sp>
        <p:nvSpPr>
          <p:cNvPr id="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254160"/>
              </p:ext>
            </p:extLst>
          </p:nvPr>
        </p:nvGraphicFramePr>
        <p:xfrm>
          <a:off x="263350" y="260648"/>
          <a:ext cx="11305260" cy="636177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261052"/>
                <a:gridCol w="2261052"/>
                <a:gridCol w="2261052"/>
                <a:gridCol w="2261052"/>
                <a:gridCol w="2261052"/>
              </a:tblGrid>
              <a:tr h="9316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구분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AWS NLB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AWS ALB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NAVER NLB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NAVER</a:t>
                      </a:r>
                      <a:r>
                        <a:rPr lang="en-US" altLang="ko-KR" sz="2000" baseline="0" dirty="0" smtClean="0"/>
                        <a:t> ALB</a:t>
                      </a:r>
                      <a:endParaRPr lang="ko-KR" altLang="en-US" sz="2000" dirty="0"/>
                    </a:p>
                  </a:txBody>
                  <a:tcPr/>
                </a:tc>
              </a:tr>
              <a:tr h="7904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고정 </a:t>
                      </a:r>
                      <a:r>
                        <a:rPr lang="en-US" altLang="ko-KR" sz="2000" dirty="0" smtClean="0"/>
                        <a:t>IP </a:t>
                      </a:r>
                      <a:r>
                        <a:rPr lang="ko-KR" altLang="en-US" sz="2000" dirty="0" smtClean="0"/>
                        <a:t>제공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고정 </a:t>
                      </a:r>
                      <a:r>
                        <a:rPr lang="en-US" altLang="ko-KR" sz="2000" dirty="0" smtClean="0"/>
                        <a:t>IP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유동</a:t>
                      </a:r>
                      <a:r>
                        <a:rPr lang="en-US" altLang="ko-KR" sz="2000" dirty="0" smtClean="0"/>
                        <a:t>IP</a:t>
                      </a:r>
                    </a:p>
                    <a:p>
                      <a:pPr algn="ctr" latinLnBrk="1"/>
                      <a:r>
                        <a:rPr lang="en-US" altLang="ko-KR" sz="2000" dirty="0" smtClean="0"/>
                        <a:t>(NLB+ALB</a:t>
                      </a:r>
                      <a:r>
                        <a:rPr lang="ko-KR" altLang="en-US" sz="2000" dirty="0" smtClean="0"/>
                        <a:t>로 처리</a:t>
                      </a:r>
                      <a:r>
                        <a:rPr lang="en-US" altLang="ko-KR" sz="2000" dirty="0" smtClean="0"/>
                        <a:t>)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고정 </a:t>
                      </a:r>
                      <a:r>
                        <a:rPr lang="en-US" altLang="ko-KR" sz="2000" dirty="0" smtClean="0">
                          <a:solidFill>
                            <a:srgbClr val="FF0000"/>
                          </a:solidFill>
                        </a:rPr>
                        <a:t>IP</a:t>
                      </a:r>
                      <a:endParaRPr lang="ko-KR" altLang="en-US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endParaRPr lang="ko-KR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고정 </a:t>
                      </a:r>
                      <a:r>
                        <a:rPr lang="en-US" altLang="ko-KR" sz="2000" dirty="0" smtClean="0">
                          <a:solidFill>
                            <a:srgbClr val="FF0000"/>
                          </a:solidFill>
                        </a:rPr>
                        <a:t>IP</a:t>
                      </a:r>
                      <a:endParaRPr lang="ko-KR" altLang="en-US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endParaRPr lang="ko-KR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904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보안그룹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있음</a:t>
                      </a:r>
                      <a:r>
                        <a:rPr lang="en-US" altLang="ko-KR" sz="2000" dirty="0" smtClean="0">
                          <a:solidFill>
                            <a:srgbClr val="FF0000"/>
                          </a:solidFill>
                        </a:rPr>
                        <a:t>(O)</a:t>
                      </a:r>
                      <a:endParaRPr lang="ko-KR" alt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solidFill>
                            <a:srgbClr val="FF0000"/>
                          </a:solidFill>
                        </a:rPr>
                        <a:t>있음</a:t>
                      </a:r>
                      <a:r>
                        <a:rPr lang="en-US" altLang="ko-KR" sz="2000" dirty="0" smtClean="0">
                          <a:solidFill>
                            <a:srgbClr val="FF0000"/>
                          </a:solidFill>
                        </a:rPr>
                        <a:t>(O)</a:t>
                      </a:r>
                      <a:endParaRPr lang="ko-KR" altLang="en-US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endParaRPr lang="ko-KR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없음</a:t>
                      </a:r>
                      <a:r>
                        <a:rPr lang="en-US" altLang="ko-KR" sz="2000" dirty="0" smtClean="0"/>
                        <a:t>(X)</a:t>
                      </a:r>
                      <a:endParaRPr lang="ko-KR" altLang="en-US" sz="2000" dirty="0" smtClean="0"/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없음</a:t>
                      </a:r>
                      <a:r>
                        <a:rPr lang="en-US" altLang="ko-KR" sz="2000" dirty="0" smtClean="0"/>
                        <a:t>(X)</a:t>
                      </a:r>
                      <a:endParaRPr lang="ko-KR" altLang="en-US" sz="2000" dirty="0" smtClean="0"/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</a:tr>
              <a:tr h="7904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빠르기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L4</a:t>
                      </a:r>
                      <a:r>
                        <a:rPr lang="ko-KR" altLang="en-US" sz="2000" dirty="0" smtClean="0"/>
                        <a:t>로 빠름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L7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L4</a:t>
                      </a:r>
                      <a:r>
                        <a:rPr lang="ko-KR" altLang="en-US" sz="2000" dirty="0" smtClean="0"/>
                        <a:t>로 빠름</a:t>
                      </a:r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L7</a:t>
                      </a:r>
                      <a:endParaRPr lang="ko-KR" altLang="en-US" sz="2000" dirty="0" smtClean="0"/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</a:tr>
              <a:tr h="11341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모니터링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L4</a:t>
                      </a:r>
                      <a:r>
                        <a:rPr lang="ko-KR" altLang="en-US" sz="2000" dirty="0" smtClean="0"/>
                        <a:t>라 </a:t>
                      </a:r>
                      <a:r>
                        <a:rPr lang="en-US" altLang="ko-KR" sz="2000" dirty="0" smtClean="0"/>
                        <a:t>TCP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/>
                        <a:t>L7</a:t>
                      </a:r>
                      <a:r>
                        <a:rPr lang="ko-KR" altLang="en-US" sz="2000" dirty="0" smtClean="0"/>
                        <a:t>이라 </a:t>
                      </a:r>
                      <a:r>
                        <a:rPr lang="en-US" altLang="ko-KR" sz="2000" dirty="0" smtClean="0"/>
                        <a:t>HTTP,</a:t>
                      </a:r>
                      <a:r>
                        <a:rPr lang="en-US" altLang="ko-KR" sz="2000" baseline="0" dirty="0" smtClean="0"/>
                        <a:t> HTTPS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L4</a:t>
                      </a:r>
                      <a:r>
                        <a:rPr lang="ko-KR" altLang="en-US" sz="2000" dirty="0" smtClean="0"/>
                        <a:t>라 </a:t>
                      </a:r>
                      <a:r>
                        <a:rPr lang="en-US" altLang="ko-KR" sz="2000" dirty="0" smtClean="0"/>
                        <a:t>TCP</a:t>
                      </a:r>
                      <a:endParaRPr lang="ko-KR" altLang="en-US" sz="2000" dirty="0" smtClean="0"/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L7</a:t>
                      </a:r>
                      <a:r>
                        <a:rPr lang="ko-KR" altLang="en-US" sz="2000" dirty="0" smtClean="0"/>
                        <a:t>이라 </a:t>
                      </a:r>
                      <a:r>
                        <a:rPr lang="en-US" altLang="ko-KR" sz="2000" dirty="0" smtClean="0"/>
                        <a:t>HTTP,</a:t>
                      </a:r>
                      <a:r>
                        <a:rPr lang="en-US" altLang="ko-KR" sz="2000" baseline="0" dirty="0" smtClean="0"/>
                        <a:t> HTTPS</a:t>
                      </a:r>
                      <a:endParaRPr lang="ko-KR" altLang="en-US" sz="2000" dirty="0" smtClean="0"/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</a:tr>
              <a:tr h="7904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/>
                        <a:t>멀티리전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지원</a:t>
                      </a:r>
                      <a:r>
                        <a:rPr lang="en-US" altLang="ko-KR" sz="2000" dirty="0" smtClean="0"/>
                        <a:t>(O)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지원</a:t>
                      </a:r>
                      <a:r>
                        <a:rPr lang="en-US" altLang="ko-KR" sz="2000" dirty="0" smtClean="0"/>
                        <a:t>(O)</a:t>
                      </a:r>
                      <a:endParaRPr lang="ko-KR" altLang="en-US" sz="2000" dirty="0" smtClean="0"/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지원</a:t>
                      </a:r>
                      <a:r>
                        <a:rPr lang="en-US" altLang="ko-KR" sz="2000" dirty="0" smtClean="0"/>
                        <a:t>(O)</a:t>
                      </a:r>
                      <a:endParaRPr lang="ko-KR" altLang="en-US" sz="2000" dirty="0" smtClean="0"/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지원</a:t>
                      </a:r>
                      <a:r>
                        <a:rPr lang="en-US" altLang="ko-KR" sz="2000" dirty="0" smtClean="0"/>
                        <a:t>(O)</a:t>
                      </a:r>
                      <a:endParaRPr lang="ko-KR" altLang="en-US" sz="2000" dirty="0" smtClean="0"/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</a:tr>
              <a:tr h="11341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대형 </a:t>
                      </a:r>
                      <a:r>
                        <a:rPr lang="ko-KR" altLang="en-US" sz="2000" dirty="0" err="1" smtClean="0"/>
                        <a:t>이벤트시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사전 요청하여 증설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사전 요청하여 증설</a:t>
                      </a:r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사전 요청하여 증설</a:t>
                      </a:r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사전 요청하여 증설</a:t>
                      </a:r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1341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2876</TotalTime>
  <Words>99</Words>
  <Application>Microsoft Office PowerPoint</Application>
  <PresentationFormat>사용자 지정</PresentationFormat>
  <Paragraphs>36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seo</cp:lastModifiedBy>
  <cp:revision>124</cp:revision>
  <dcterms:modified xsi:type="dcterms:W3CDTF">2024-07-13T22:39:10Z</dcterms:modified>
</cp:coreProperties>
</file>