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2"/>
  </p:notesMasterIdLst>
  <p:sldIdLst>
    <p:sldId id="347" r:id="rId2"/>
    <p:sldId id="348" r:id="rId3"/>
    <p:sldId id="313" r:id="rId4"/>
    <p:sldId id="346" r:id="rId5"/>
    <p:sldId id="314" r:id="rId6"/>
    <p:sldId id="345" r:id="rId7"/>
    <p:sldId id="315" r:id="rId8"/>
    <p:sldId id="308" r:id="rId9"/>
    <p:sldId id="296" r:id="rId10"/>
    <p:sldId id="301" r:id="rId11"/>
    <p:sldId id="298" r:id="rId12"/>
    <p:sldId id="288" r:id="rId13"/>
    <p:sldId id="310" r:id="rId14"/>
    <p:sldId id="289" r:id="rId15"/>
    <p:sldId id="292" r:id="rId16"/>
    <p:sldId id="311" r:id="rId17"/>
    <p:sldId id="285" r:id="rId18"/>
    <p:sldId id="302" r:id="rId19"/>
    <p:sldId id="303" r:id="rId20"/>
    <p:sldId id="304" r:id="rId21"/>
    <p:sldId id="305" r:id="rId22"/>
    <p:sldId id="306" r:id="rId23"/>
    <p:sldId id="307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32" r:id="rId40"/>
    <p:sldId id="333" r:id="rId41"/>
    <p:sldId id="334" r:id="rId42"/>
    <p:sldId id="335" r:id="rId43"/>
    <p:sldId id="336" r:id="rId44"/>
    <p:sldId id="337" r:id="rId45"/>
    <p:sldId id="338" r:id="rId46"/>
    <p:sldId id="339" r:id="rId47"/>
    <p:sldId id="340" r:id="rId48"/>
    <p:sldId id="341" r:id="rId49"/>
    <p:sldId id="342" r:id="rId50"/>
    <p:sldId id="343" r:id="rId5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맑은 고딕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맑은 고딕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맑은 고딕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맑은 고딕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맑은 고딕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맑은 고딕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맑은 고딕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맑은 고딕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맑은 고딕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979" userDrawn="1">
          <p15:clr>
            <a:srgbClr val="A4A3A4"/>
          </p15:clr>
        </p15:guide>
        <p15:guide id="3" pos="710" userDrawn="1">
          <p15:clr>
            <a:srgbClr val="A4A3A4"/>
          </p15:clr>
        </p15:guide>
        <p15:guide id="4" orient="horz" pos="1202" userDrawn="1">
          <p15:clr>
            <a:srgbClr val="A4A3A4"/>
          </p15:clr>
        </p15:guide>
        <p15:guide id="5" orient="horz" pos="3067" userDrawn="1">
          <p15:clr>
            <a:srgbClr val="A4A3A4"/>
          </p15:clr>
        </p15:guide>
        <p15:guide id="6" pos="1300" userDrawn="1">
          <p15:clr>
            <a:srgbClr val="A4A3A4"/>
          </p15:clr>
        </p15:guide>
        <p15:guide id="7" pos="2116" userDrawn="1">
          <p15:clr>
            <a:srgbClr val="A4A3A4"/>
          </p15:clr>
        </p15:guide>
        <p15:guide id="8" pos="2950" userDrawn="1">
          <p15:clr>
            <a:srgbClr val="A4A3A4"/>
          </p15:clr>
        </p15:guide>
        <p15:guide id="9" pos="3795" userDrawn="1">
          <p15:clr>
            <a:srgbClr val="A4A3A4"/>
          </p15:clr>
        </p15:guide>
        <p15:guide id="10" pos="4608" userDrawn="1">
          <p15:clr>
            <a:srgbClr val="A4A3A4"/>
          </p15:clr>
        </p15:guide>
        <p15:guide id="11" orient="horz" pos="1480" userDrawn="1">
          <p15:clr>
            <a:srgbClr val="A4A3A4"/>
          </p15:clr>
        </p15:guide>
        <p15:guide id="12" orient="horz" pos="2296" userDrawn="1">
          <p15:clr>
            <a:srgbClr val="A4A3A4"/>
          </p15:clr>
        </p15:guide>
        <p15:guide id="13" pos="5436" userDrawn="1">
          <p15:clr>
            <a:srgbClr val="A4A3A4"/>
          </p15:clr>
        </p15:guide>
        <p15:guide id="14" pos="6264" userDrawn="1">
          <p15:clr>
            <a:srgbClr val="A4A3A4"/>
          </p15:clr>
        </p15:guide>
        <p15:guide id="15" orient="horz" pos="3140" userDrawn="1">
          <p15:clr>
            <a:srgbClr val="A4A3A4"/>
          </p15:clr>
        </p15:guide>
        <p15:guide id="16" orient="horz" pos="1570" userDrawn="1">
          <p15:clr>
            <a:srgbClr val="A4A3A4"/>
          </p15:clr>
        </p15:guide>
        <p15:guide id="17" orient="horz" pos="2368" userDrawn="1">
          <p15:clr>
            <a:srgbClr val="A4A3A4"/>
          </p15:clr>
        </p15:guide>
        <p15:guide id="18" orient="horz" pos="3224" userDrawn="1">
          <p15:clr>
            <a:srgbClr val="A4A3A4"/>
          </p15:clr>
        </p15:guide>
        <p15:guide id="19" orient="horz" pos="8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7" autoAdjust="0"/>
    <p:restoredTop sz="95202" autoAdjust="0"/>
  </p:normalViewPr>
  <p:slideViewPr>
    <p:cSldViewPr snapToObjects="1">
      <p:cViewPr>
        <p:scale>
          <a:sx n="125" d="100"/>
          <a:sy n="125" d="100"/>
        </p:scale>
        <p:origin x="-348" y="-72"/>
      </p:cViewPr>
      <p:guideLst>
        <p:guide orient="horz" pos="1979"/>
        <p:guide orient="horz" pos="1202"/>
        <p:guide orient="horz" pos="3067"/>
        <p:guide orient="horz" pos="1480"/>
        <p:guide orient="horz" pos="2296"/>
        <p:guide orient="horz" pos="3140"/>
        <p:guide orient="horz" pos="1570"/>
        <p:guide orient="horz" pos="2368"/>
        <p:guide orient="horz" pos="3224"/>
        <p:guide orient="horz" pos="845"/>
        <p:guide pos="710"/>
        <p:guide pos="1300"/>
        <p:guide pos="2116"/>
        <p:guide pos="2950"/>
        <p:guide pos="3795"/>
        <p:guide pos="4608"/>
        <p:guide pos="5436"/>
        <p:guide pos="62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425242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맑은 고딕"/>
      </a:defRPr>
    </a:lvl1pPr>
    <a:lvl2pPr indent="228600" latinLnBrk="0">
      <a:defRPr sz="1200">
        <a:latin typeface="+mj-lt"/>
        <a:ea typeface="+mj-ea"/>
        <a:cs typeface="+mj-cs"/>
        <a:sym typeface="맑은 고딕"/>
      </a:defRPr>
    </a:lvl2pPr>
    <a:lvl3pPr indent="457200" latinLnBrk="0">
      <a:defRPr sz="1200">
        <a:latin typeface="+mj-lt"/>
        <a:ea typeface="+mj-ea"/>
        <a:cs typeface="+mj-cs"/>
        <a:sym typeface="맑은 고딕"/>
      </a:defRPr>
    </a:lvl3pPr>
    <a:lvl4pPr indent="685800" latinLnBrk="0">
      <a:defRPr sz="1200">
        <a:latin typeface="+mj-lt"/>
        <a:ea typeface="+mj-ea"/>
        <a:cs typeface="+mj-cs"/>
        <a:sym typeface="맑은 고딕"/>
      </a:defRPr>
    </a:lvl4pPr>
    <a:lvl5pPr indent="914400" latinLnBrk="0">
      <a:defRPr sz="1200">
        <a:latin typeface="+mj-lt"/>
        <a:ea typeface="+mj-ea"/>
        <a:cs typeface="+mj-cs"/>
        <a:sym typeface="맑은 고딕"/>
      </a:defRPr>
    </a:lvl5pPr>
    <a:lvl6pPr indent="1143000" latinLnBrk="0">
      <a:defRPr sz="1200">
        <a:latin typeface="+mj-lt"/>
        <a:ea typeface="+mj-ea"/>
        <a:cs typeface="+mj-cs"/>
        <a:sym typeface="맑은 고딕"/>
      </a:defRPr>
    </a:lvl6pPr>
    <a:lvl7pPr indent="1371600" latinLnBrk="0">
      <a:defRPr sz="1200">
        <a:latin typeface="+mj-lt"/>
        <a:ea typeface="+mj-ea"/>
        <a:cs typeface="+mj-cs"/>
        <a:sym typeface="맑은 고딕"/>
      </a:defRPr>
    </a:lvl7pPr>
    <a:lvl8pPr indent="1600200" latinLnBrk="0">
      <a:defRPr sz="1200">
        <a:latin typeface="+mj-lt"/>
        <a:ea typeface="+mj-ea"/>
        <a:cs typeface="+mj-cs"/>
        <a:sym typeface="맑은 고딕"/>
      </a:defRPr>
    </a:lvl8pPr>
    <a:lvl9pPr indent="1828800" latinLnBrk="0">
      <a:defRPr sz="1200">
        <a:latin typeface="+mj-lt"/>
        <a:ea typeface="+mj-ea"/>
        <a:cs typeface="+mj-cs"/>
        <a:sym typeface="맑은 고딕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8BA2BF2-AC9C-6142-970B-A429692D887A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60732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A2BF2-AC9C-6142-970B-A429692D887A}" type="slidenum">
              <a:rPr kumimoji="1" lang="ko-KR" altLang="en-US" smtClean="0"/>
              <a:t>14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7748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A2BF2-AC9C-6142-970B-A429692D887A}" type="slidenum">
              <a:rPr kumimoji="1" lang="ko-KR" altLang="en-US" smtClean="0"/>
              <a:t>15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39564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8BA2BF2-AC9C-6142-970B-A429692D887A}" type="slidenum">
              <a:rPr kumimoji="1" lang="ko-KR" altLang="en-US" smtClean="0"/>
              <a:t>16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66195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A2BF2-AC9C-6142-970B-A429692D887A}" type="slidenum">
              <a:rPr kumimoji="1" lang="ko-KR" altLang="en-US" smtClean="0"/>
              <a:t>17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515811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1540C74-C685-4AD9-8261-F6B213D7B3A1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5416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1540C74-C685-4AD9-8261-F6B213D7B3A1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1896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1540C74-C685-4AD9-8261-F6B213D7B3A1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88793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1540C74-C685-4AD9-8261-F6B213D7B3A1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14987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1540C74-C685-4AD9-8261-F6B213D7B3A1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8516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1540C74-C685-4AD9-8261-F6B213D7B3A1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3201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8BA2BF2-AC9C-6142-970B-A429692D887A}" type="slidenum">
              <a:rPr kumimoji="1" lang="ko-KR" altLang="en-US" smtClean="0"/>
              <a:t>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607323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1540C74-C685-4AD9-8261-F6B213D7B3A1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26420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1540C74-C685-4AD9-8261-F6B213D7B3A1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26420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8BA2BF2-AC9C-6142-970B-A429692D887A}" type="slidenum">
              <a:rPr kumimoji="1" lang="ko-KR" altLang="en-US" smtClean="0"/>
              <a:t>32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661952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8BA2BF2-AC9C-6142-970B-A429692D887A}" type="slidenum">
              <a:rPr kumimoji="1" lang="ko-KR" altLang="en-US" smtClean="0"/>
              <a:t>33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661952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8BA2BF2-AC9C-6142-970B-A429692D887A}" type="slidenum">
              <a:rPr kumimoji="1" lang="ko-KR" altLang="en-US" smtClean="0"/>
              <a:t>35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607323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8BA2BF2-AC9C-6142-970B-A429692D887A}" type="slidenum">
              <a:rPr kumimoji="1" lang="ko-KR" altLang="en-US" smtClean="0"/>
              <a:t>37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3540910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8BA2BF2-AC9C-6142-970B-A429692D887A}" type="slidenum">
              <a:rPr kumimoji="1" lang="ko-KR" altLang="en-US" smtClean="0"/>
              <a:t>38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464824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8BA2BF2-AC9C-6142-970B-A429692D887A}" type="slidenum">
              <a:rPr kumimoji="1" lang="ko-KR" altLang="en-US" smtClean="0"/>
              <a:t>39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661952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8BA2BF2-AC9C-6142-970B-A429692D887A}" type="slidenum">
              <a:rPr kumimoji="1" lang="ko-KR" altLang="en-US" smtClean="0"/>
              <a:t>40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77483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8BA2BF2-AC9C-6142-970B-A429692D887A}" type="slidenum">
              <a:rPr kumimoji="1" lang="ko-KR" altLang="en-US" smtClean="0"/>
              <a:t>41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39564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8BA2BF2-AC9C-6142-970B-A429692D887A}" type="slidenum">
              <a:rPr kumimoji="1" lang="ko-KR" altLang="en-US" smtClean="0"/>
              <a:t>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607323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8BA2BF2-AC9C-6142-970B-A429692D887A}" type="slidenum">
              <a:rPr kumimoji="1" lang="ko-KR" altLang="en-US" smtClean="0"/>
              <a:t>42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661952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8BA2BF2-AC9C-6142-970B-A429692D887A}" type="slidenum">
              <a:rPr kumimoji="1" lang="ko-KR" altLang="en-US" smtClean="0"/>
              <a:t>43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5158110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1540C74-C685-4AD9-8261-F6B213D7B3A1}" type="slidenum">
              <a:rPr lang="ko-KR" altLang="en-US" smtClean="0"/>
              <a:t>50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9853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8BA2BF2-AC9C-6142-970B-A429692D887A}" type="slidenum">
              <a:rPr kumimoji="1" lang="ko-KR" altLang="en-US" smtClean="0"/>
              <a:t>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39564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8BA2BF2-AC9C-6142-970B-A429692D887A}" type="slidenum">
              <a:rPr kumimoji="1" lang="ko-KR" altLang="en-US" smtClean="0"/>
              <a:t>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66195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A2BF2-AC9C-6142-970B-A429692D887A}" type="slidenum">
              <a:rPr kumimoji="1" lang="ko-KR" altLang="en-US" smtClean="0"/>
              <a:t>9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60732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A2BF2-AC9C-6142-970B-A429692D887A}" type="slidenum">
              <a:rPr kumimoji="1" lang="ko-KR" altLang="en-US" smtClean="0"/>
              <a:t>11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354091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A2BF2-AC9C-6142-970B-A429692D887A}" type="slidenum">
              <a:rPr kumimoji="1" lang="ko-KR" altLang="en-US" smtClean="0"/>
              <a:t>12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46482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8BA2BF2-AC9C-6142-970B-A429692D887A}" type="slidenum">
              <a:rPr kumimoji="1" lang="ko-KR" altLang="en-US" smtClean="0"/>
              <a:t>13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66195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제목 텍스트</a:t>
            </a:r>
          </a:p>
        </p:txBody>
      </p:sp>
      <p:sp>
        <p:nvSpPr>
          <p:cNvPr id="1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제목 텍스트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제목 텍스트</a:t>
            </a:r>
          </a:p>
        </p:txBody>
      </p:sp>
      <p:sp>
        <p:nvSpPr>
          <p:cNvPr id="3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9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제목 텍스트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8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9" name="텍스트 개체 틀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제목 텍스트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제목 텍스트</a:t>
            </a:r>
          </a:p>
        </p:txBody>
      </p:sp>
      <p:sp>
        <p:nvSpPr>
          <p:cNvPr id="73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4" name="텍스트 개체 틀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제목 텍스트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제목 텍스트</a:t>
            </a:r>
          </a:p>
        </p:txBody>
      </p:sp>
      <p:sp>
        <p:nvSpPr>
          <p:cNvPr id="83" name="그림 개체 틀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8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21EB19-BDF8-447B-AA0C-500A9DDCA0CB}" type="datetimeFigureOut">
              <a:rPr lang="ko-KR" altLang="en-US" smtClean="0"/>
              <a:t>2024-07-29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556F-7FBB-4366-8F59-F737935B97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5290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맑은 고딕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png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5.png"/><Relationship Id="rId18" Type="http://schemas.openxmlformats.org/officeDocument/2006/relationships/image" Target="../media/image7.emf"/><Relationship Id="rId3" Type="http://schemas.openxmlformats.org/officeDocument/2006/relationships/image" Target="../media/image15.emf"/><Relationship Id="rId7" Type="http://schemas.openxmlformats.org/officeDocument/2006/relationships/image" Target="../media/image1.emf"/><Relationship Id="rId12" Type="http://schemas.openxmlformats.org/officeDocument/2006/relationships/image" Target="../media/image4.emf"/><Relationship Id="rId17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11" Type="http://schemas.openxmlformats.org/officeDocument/2006/relationships/image" Target="../media/image13.emf"/><Relationship Id="rId5" Type="http://schemas.openxmlformats.org/officeDocument/2006/relationships/image" Target="../media/image17.emf"/><Relationship Id="rId15" Type="http://schemas.openxmlformats.org/officeDocument/2006/relationships/image" Target="../media/image14.emf"/><Relationship Id="rId10" Type="http://schemas.openxmlformats.org/officeDocument/2006/relationships/image" Target="../media/image12.emf"/><Relationship Id="rId19" Type="http://schemas.openxmlformats.org/officeDocument/2006/relationships/image" Target="../media/image8.emf"/><Relationship Id="rId4" Type="http://schemas.openxmlformats.org/officeDocument/2006/relationships/image" Target="../media/image16.emf"/><Relationship Id="rId9" Type="http://schemas.openxmlformats.org/officeDocument/2006/relationships/image" Target="../media/image3.png"/><Relationship Id="rId1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1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0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12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7.emf"/><Relationship Id="rId5" Type="http://schemas.openxmlformats.org/officeDocument/2006/relationships/image" Target="../media/image3.png"/><Relationship Id="rId10" Type="http://schemas.openxmlformats.org/officeDocument/2006/relationships/image" Target="../media/image6.emf"/><Relationship Id="rId4" Type="http://schemas.openxmlformats.org/officeDocument/2006/relationships/image" Target="../media/image2.png"/><Relationship Id="rId9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13.emf"/><Relationship Id="rId12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11" Type="http://schemas.openxmlformats.org/officeDocument/2006/relationships/image" Target="../media/image14.emf"/><Relationship Id="rId5" Type="http://schemas.openxmlformats.org/officeDocument/2006/relationships/image" Target="../media/image3.png"/><Relationship Id="rId15" Type="http://schemas.openxmlformats.org/officeDocument/2006/relationships/image" Target="../media/image8.emf"/><Relationship Id="rId10" Type="http://schemas.openxmlformats.org/officeDocument/2006/relationships/image" Target="../media/image11.emf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1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3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emf"/><Relationship Id="rId5" Type="http://schemas.openxmlformats.org/officeDocument/2006/relationships/image" Target="../media/image2.png"/><Relationship Id="rId10" Type="http://schemas.openxmlformats.org/officeDocument/2006/relationships/image" Target="../media/image7.emf"/><Relationship Id="rId4" Type="http://schemas.openxmlformats.org/officeDocument/2006/relationships/image" Target="../media/image20.png"/><Relationship Id="rId9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0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12" Type="http://schemas.openxmlformats.org/officeDocument/2006/relationships/image" Target="../media/image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7.emf"/><Relationship Id="rId5" Type="http://schemas.openxmlformats.org/officeDocument/2006/relationships/image" Target="../media/image3.png"/><Relationship Id="rId10" Type="http://schemas.openxmlformats.org/officeDocument/2006/relationships/image" Target="../media/image6.emf"/><Relationship Id="rId4" Type="http://schemas.openxmlformats.org/officeDocument/2006/relationships/image" Target="../media/image2.png"/><Relationship Id="rId9" Type="http://schemas.openxmlformats.org/officeDocument/2006/relationships/image" Target="../media/image9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8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5.png"/><Relationship Id="rId18" Type="http://schemas.openxmlformats.org/officeDocument/2006/relationships/image" Target="../media/image7.emf"/><Relationship Id="rId3" Type="http://schemas.openxmlformats.org/officeDocument/2006/relationships/image" Target="../media/image15.emf"/><Relationship Id="rId7" Type="http://schemas.openxmlformats.org/officeDocument/2006/relationships/image" Target="../media/image1.emf"/><Relationship Id="rId12" Type="http://schemas.openxmlformats.org/officeDocument/2006/relationships/image" Target="../media/image4.emf"/><Relationship Id="rId17" Type="http://schemas.openxmlformats.org/officeDocument/2006/relationships/image" Target="../media/image6.emf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11" Type="http://schemas.openxmlformats.org/officeDocument/2006/relationships/image" Target="../media/image13.emf"/><Relationship Id="rId5" Type="http://schemas.openxmlformats.org/officeDocument/2006/relationships/image" Target="../media/image17.emf"/><Relationship Id="rId15" Type="http://schemas.openxmlformats.org/officeDocument/2006/relationships/image" Target="../media/image14.emf"/><Relationship Id="rId10" Type="http://schemas.openxmlformats.org/officeDocument/2006/relationships/image" Target="../media/image12.emf"/><Relationship Id="rId19" Type="http://schemas.openxmlformats.org/officeDocument/2006/relationships/image" Target="../media/image8.emf"/><Relationship Id="rId4" Type="http://schemas.openxmlformats.org/officeDocument/2006/relationships/image" Target="../media/image16.emf"/><Relationship Id="rId9" Type="http://schemas.openxmlformats.org/officeDocument/2006/relationships/image" Target="../media/image3.png"/><Relationship Id="rId14" Type="http://schemas.openxmlformats.org/officeDocument/2006/relationships/image" Target="../media/image11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1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0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12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7.emf"/><Relationship Id="rId5" Type="http://schemas.openxmlformats.org/officeDocument/2006/relationships/image" Target="../media/image3.png"/><Relationship Id="rId10" Type="http://schemas.openxmlformats.org/officeDocument/2006/relationships/image" Target="../media/image6.emf"/><Relationship Id="rId4" Type="http://schemas.openxmlformats.org/officeDocument/2006/relationships/image" Target="../media/image2.png"/><Relationship Id="rId9" Type="http://schemas.openxmlformats.org/officeDocument/2006/relationships/image" Target="../media/image9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0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12" Type="http://schemas.openxmlformats.org/officeDocument/2006/relationships/image" Target="../media/image8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7.emf"/><Relationship Id="rId5" Type="http://schemas.openxmlformats.org/officeDocument/2006/relationships/image" Target="../media/image3.png"/><Relationship Id="rId10" Type="http://schemas.openxmlformats.org/officeDocument/2006/relationships/image" Target="../media/image6.emf"/><Relationship Id="rId4" Type="http://schemas.openxmlformats.org/officeDocument/2006/relationships/image" Target="../media/image2.png"/><Relationship Id="rId9" Type="http://schemas.openxmlformats.org/officeDocument/2006/relationships/image" Target="../media/image9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13.emf"/><Relationship Id="rId12" Type="http://schemas.openxmlformats.org/officeDocument/2006/relationships/image" Target="../media/image9.emf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11" Type="http://schemas.openxmlformats.org/officeDocument/2006/relationships/image" Target="../media/image14.emf"/><Relationship Id="rId5" Type="http://schemas.openxmlformats.org/officeDocument/2006/relationships/image" Target="../media/image3.png"/><Relationship Id="rId15" Type="http://schemas.openxmlformats.org/officeDocument/2006/relationships/image" Target="../media/image8.emf"/><Relationship Id="rId10" Type="http://schemas.openxmlformats.org/officeDocument/2006/relationships/image" Target="../media/image11.emf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7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1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3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emf"/><Relationship Id="rId5" Type="http://schemas.openxmlformats.org/officeDocument/2006/relationships/image" Target="../media/image2.png"/><Relationship Id="rId10" Type="http://schemas.openxmlformats.org/officeDocument/2006/relationships/image" Target="../media/image7.emf"/><Relationship Id="rId4" Type="http://schemas.openxmlformats.org/officeDocument/2006/relationships/image" Target="../media/image20.png"/><Relationship Id="rId9" Type="http://schemas.openxmlformats.org/officeDocument/2006/relationships/image" Target="../media/image6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2.png"/><Relationship Id="rId7" Type="http://schemas.openxmlformats.org/officeDocument/2006/relationships/image" Target="../media/image3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png"/><Relationship Id="rId4" Type="http://schemas.openxmlformats.org/officeDocument/2006/relationships/image" Target="../media/image3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32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31.wmf"/><Relationship Id="rId7" Type="http://schemas.openxmlformats.org/officeDocument/2006/relationships/image" Target="../media/image37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emf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13.emf"/><Relationship Id="rId12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11" Type="http://schemas.openxmlformats.org/officeDocument/2006/relationships/image" Target="../media/image14.emf"/><Relationship Id="rId5" Type="http://schemas.openxmlformats.org/officeDocument/2006/relationships/image" Target="../media/image3.png"/><Relationship Id="rId15" Type="http://schemas.openxmlformats.org/officeDocument/2006/relationships/image" Target="../media/image8.emf"/><Relationship Id="rId10" Type="http://schemas.openxmlformats.org/officeDocument/2006/relationships/image" Target="../media/image11.emf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0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12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7.emf"/><Relationship Id="rId5" Type="http://schemas.openxmlformats.org/officeDocument/2006/relationships/image" Target="../media/image3.png"/><Relationship Id="rId10" Type="http://schemas.openxmlformats.org/officeDocument/2006/relationships/image" Target="../media/image6.emf"/><Relationship Id="rId4" Type="http://schemas.openxmlformats.org/officeDocument/2006/relationships/image" Target="../media/image2.png"/><Relationship Id="rId9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1865302" y="812203"/>
            <a:ext cx="6775827" cy="5713141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24" name="직사각형 123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2000373" y="1821293"/>
            <a:ext cx="6580651" cy="45536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35" name="직사각형 134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071446" y="2217800"/>
            <a:ext cx="814549" cy="4006602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8" name="직사각형 117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1870823"/>
            <a:ext cx="2126843" cy="258051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9" name="직사각형 118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5312713" y="1878674"/>
            <a:ext cx="2166832" cy="28437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6" name="직사각형 115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60580" y="4928132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7" name="직사각형 116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267563" y="4969593"/>
            <a:ext cx="2178625" cy="125480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2" name="직사각형 111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300920" y="3573016"/>
            <a:ext cx="2178625" cy="125480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9" name="직사각형 108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3514348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6B99C171-1726-5F46-AEA0-4F8AFACC326B}"/>
              </a:ext>
            </a:extLst>
          </p:cNvPr>
          <p:cNvSpPr txBox="1"/>
          <p:nvPr/>
        </p:nvSpPr>
        <p:spPr>
          <a:xfrm>
            <a:off x="5303912" y="1916832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3" name="그림 82">
            <a:extLst>
              <a:ext uri="{FF2B5EF4-FFF2-40B4-BE49-F238E27FC236}">
                <a16:creationId xmlns="" xmlns:a16="http://schemas.microsoft.com/office/drawing/2014/main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134" y="332656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3BF3541B-144E-D24E-BAEA-286CF055BF75}"/>
              </a:ext>
            </a:extLst>
          </p:cNvPr>
          <p:cNvSpPr txBox="1"/>
          <p:nvPr/>
        </p:nvSpPr>
        <p:spPr>
          <a:xfrm>
            <a:off x="4542595" y="384306"/>
            <a:ext cx="510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1" name="직선 화살표 연결선 240">
            <a:extLst>
              <a:ext uri="{FF2B5EF4-FFF2-40B4-BE49-F238E27FC236}">
                <a16:creationId xmlns="" xmlns:a16="http://schemas.microsoft.com/office/drawing/2014/main" id="{121B9BA9-5DE5-4B47-BEB3-3ECF918ED098}"/>
              </a:ext>
            </a:extLst>
          </p:cNvPr>
          <p:cNvCxnSpPr>
            <a:cxnSpLocks/>
            <a:stCxn id="83" idx="2"/>
          </p:cNvCxnSpPr>
          <p:nvPr/>
        </p:nvCxnSpPr>
        <p:spPr>
          <a:xfrm flipH="1">
            <a:off x="5202046" y="739517"/>
            <a:ext cx="2519" cy="123681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직사각형 243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2452937"/>
            <a:ext cx="2126843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5" name="직사각형 244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300920" y="2452937"/>
            <a:ext cx="2178625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6" name="TextBox 245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981862" y="2472939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KR-1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2981862" y="2780928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Pub1 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3" name="그림 252">
            <a:extLst>
              <a:ext uri="{FF2B5EF4-FFF2-40B4-BE49-F238E27FC236}">
                <a16:creationId xmlns="" xmlns:a16="http://schemas.microsoft.com/office/drawing/2014/main" id="{79656ED8-1699-E644-B4C7-6DFF66CFD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2880566"/>
            <a:ext cx="330906" cy="330906"/>
          </a:xfrm>
          <a:prstGeom prst="rect">
            <a:avLst/>
          </a:prstGeom>
        </p:spPr>
      </p:pic>
      <p:cxnSp>
        <p:nvCxnSpPr>
          <p:cNvPr id="264" name="직선 화살표 연결선 263">
            <a:extLst>
              <a:ext uri="{FF2B5EF4-FFF2-40B4-BE49-F238E27FC236}">
                <a16:creationId xmlns="" xmlns:a16="http://schemas.microsoft.com/office/drawing/2014/main" id="{AC7A4D7C-2C43-784B-8D6E-34AC9618F4F6}"/>
              </a:ext>
            </a:extLst>
          </p:cNvPr>
          <p:cNvCxnSpPr>
            <a:cxnSpLocks/>
          </p:cNvCxnSpPr>
          <p:nvPr/>
        </p:nvCxnSpPr>
        <p:spPr>
          <a:xfrm flipV="1">
            <a:off x="4704373" y="266567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직선 화살표 연결선 264">
            <a:extLst>
              <a:ext uri="{FF2B5EF4-FFF2-40B4-BE49-F238E27FC236}">
                <a16:creationId xmlns="" xmlns:a16="http://schemas.microsoft.com/office/drawing/2014/main" id="{987EEC96-7D22-E448-8EB4-04908EE3AE53}"/>
              </a:ext>
            </a:extLst>
          </p:cNvPr>
          <p:cNvCxnSpPr>
            <a:cxnSpLocks/>
          </p:cNvCxnSpPr>
          <p:nvPr/>
        </p:nvCxnSpPr>
        <p:spPr>
          <a:xfrm flipH="1">
            <a:off x="4701364" y="2662162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직선 화살표 연결선 265">
            <a:extLst>
              <a:ext uri="{FF2B5EF4-FFF2-40B4-BE49-F238E27FC236}">
                <a16:creationId xmlns="" xmlns:a16="http://schemas.microsoft.com/office/drawing/2014/main" id="{44F8C8AD-2486-114B-8565-4808F93E3A75}"/>
              </a:ext>
            </a:extLst>
          </p:cNvPr>
          <p:cNvCxnSpPr>
            <a:cxnSpLocks/>
          </p:cNvCxnSpPr>
          <p:nvPr/>
        </p:nvCxnSpPr>
        <p:spPr>
          <a:xfrm flipV="1">
            <a:off x="5200926" y="2362074"/>
            <a:ext cx="0" cy="303604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직선 화살표 연결선 266">
            <a:extLst>
              <a:ext uri="{FF2B5EF4-FFF2-40B4-BE49-F238E27FC236}">
                <a16:creationId xmlns="" xmlns:a16="http://schemas.microsoft.com/office/drawing/2014/main" id="{D99B4567-2C6A-F144-879A-D2ED63291BFE}"/>
              </a:ext>
            </a:extLst>
          </p:cNvPr>
          <p:cNvCxnSpPr>
            <a:cxnSpLocks/>
          </p:cNvCxnSpPr>
          <p:nvPr/>
        </p:nvCxnSpPr>
        <p:spPr>
          <a:xfrm flipV="1">
            <a:off x="5684760" y="266567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8" name="직선 화살표 연결선 267">
            <a:extLst>
              <a:ext uri="{FF2B5EF4-FFF2-40B4-BE49-F238E27FC236}">
                <a16:creationId xmlns="" xmlns:a16="http://schemas.microsoft.com/office/drawing/2014/main" id="{E60EC1C9-09CE-974C-A86A-926390D8D44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3340264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직선 화살표 연결선 268">
            <a:extLst>
              <a:ext uri="{FF2B5EF4-FFF2-40B4-BE49-F238E27FC236}">
                <a16:creationId xmlns="" xmlns:a16="http://schemas.microsoft.com/office/drawing/2014/main" id="{DF6168B4-AB8E-DD49-A2DD-9AD6AB7E6607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3436834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직선 화살표 연결선 269">
            <a:extLst>
              <a:ext uri="{FF2B5EF4-FFF2-40B4-BE49-F238E27FC236}">
                <a16:creationId xmlns="" xmlns:a16="http://schemas.microsoft.com/office/drawing/2014/main" id="{8F7416E6-1949-6B49-B495-F9C15EA5E7B9}"/>
              </a:ext>
            </a:extLst>
          </p:cNvPr>
          <p:cNvCxnSpPr>
            <a:cxnSpLocks/>
          </p:cNvCxnSpPr>
          <p:nvPr/>
        </p:nvCxnSpPr>
        <p:spPr>
          <a:xfrm>
            <a:off x="5200926" y="3439865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직선 화살표 연결선 270">
            <a:extLst>
              <a:ext uri="{FF2B5EF4-FFF2-40B4-BE49-F238E27FC236}">
                <a16:creationId xmlns="" xmlns:a16="http://schemas.microsoft.com/office/drawing/2014/main" id="{15F25582-A19C-DD44-A845-9312220EE15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3340264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4" name="그림 273">
            <a:extLst>
              <a:ext uri="{FF2B5EF4-FFF2-40B4-BE49-F238E27FC236}">
                <a16:creationId xmlns="" xmlns:a16="http://schemas.microsoft.com/office/drawing/2014/main" id="{4FC2708F-ED40-F74D-B38F-65D1DBBB0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4" y="3583127"/>
            <a:ext cx="303836" cy="303836"/>
          </a:xfrm>
          <a:prstGeom prst="rect">
            <a:avLst/>
          </a:prstGeom>
        </p:spPr>
      </p:pic>
      <p:pic>
        <p:nvPicPr>
          <p:cNvPr id="292" name="그림 291">
            <a:extLst>
              <a:ext uri="{FF2B5EF4-FFF2-40B4-BE49-F238E27FC236}">
                <a16:creationId xmlns="" xmlns:a16="http://schemas.microsoft.com/office/drawing/2014/main" id="{7190EC67-D2AE-1B44-BE08-72A34612B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4216540"/>
            <a:ext cx="330906" cy="330906"/>
          </a:xfrm>
          <a:prstGeom prst="rect">
            <a:avLst/>
          </a:prstGeom>
        </p:spPr>
      </p:pic>
      <p:cxnSp>
        <p:nvCxnSpPr>
          <p:cNvPr id="297" name="직선 화살표 연결선 296">
            <a:extLst>
              <a:ext uri="{FF2B5EF4-FFF2-40B4-BE49-F238E27FC236}">
                <a16:creationId xmlns="" xmlns:a16="http://schemas.microsoft.com/office/drawing/2014/main" id="{AEE82D0B-44FC-2642-9D6A-F80DF27F7637}"/>
              </a:ext>
            </a:extLst>
          </p:cNvPr>
          <p:cNvCxnSpPr>
            <a:cxnSpLocks/>
          </p:cNvCxnSpPr>
          <p:nvPr/>
        </p:nvCxnSpPr>
        <p:spPr>
          <a:xfrm flipV="1">
            <a:off x="4704373" y="4001651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직선 화살표 연결선 297">
            <a:extLst>
              <a:ext uri="{FF2B5EF4-FFF2-40B4-BE49-F238E27FC236}">
                <a16:creationId xmlns="" xmlns:a16="http://schemas.microsoft.com/office/drawing/2014/main" id="{3BACB556-0BEA-0C4C-8D7B-7BC0E7A0FEEF}"/>
              </a:ext>
            </a:extLst>
          </p:cNvPr>
          <p:cNvCxnSpPr>
            <a:cxnSpLocks/>
          </p:cNvCxnSpPr>
          <p:nvPr/>
        </p:nvCxnSpPr>
        <p:spPr>
          <a:xfrm flipH="1">
            <a:off x="4701364" y="3998136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9" name="직선 화살표 연결선 298">
            <a:extLst>
              <a:ext uri="{FF2B5EF4-FFF2-40B4-BE49-F238E27FC236}">
                <a16:creationId xmlns="" xmlns:a16="http://schemas.microsoft.com/office/drawing/2014/main" id="{587DDF73-A198-0C4C-B4C1-8BBBD189D14E}"/>
              </a:ext>
            </a:extLst>
          </p:cNvPr>
          <p:cNvCxnSpPr>
            <a:cxnSpLocks/>
          </p:cNvCxnSpPr>
          <p:nvPr/>
        </p:nvCxnSpPr>
        <p:spPr>
          <a:xfrm flipV="1">
            <a:off x="5200926" y="3881137"/>
            <a:ext cx="0" cy="12051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직선 화살표 연결선 299">
            <a:extLst>
              <a:ext uri="{FF2B5EF4-FFF2-40B4-BE49-F238E27FC236}">
                <a16:creationId xmlns="" xmlns:a16="http://schemas.microsoft.com/office/drawing/2014/main" id="{C6ACDD95-A2A4-884D-912C-3E803F3914BA}"/>
              </a:ext>
            </a:extLst>
          </p:cNvPr>
          <p:cNvCxnSpPr>
            <a:cxnSpLocks/>
          </p:cNvCxnSpPr>
          <p:nvPr/>
        </p:nvCxnSpPr>
        <p:spPr>
          <a:xfrm flipV="1">
            <a:off x="5684760" y="4001651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1" name="직선 화살표 연결선 300">
            <a:extLst>
              <a:ext uri="{FF2B5EF4-FFF2-40B4-BE49-F238E27FC236}">
                <a16:creationId xmlns="" xmlns:a16="http://schemas.microsoft.com/office/drawing/2014/main" id="{2C068EF1-E216-BF46-BF43-48715870604A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496230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2" name="직선 화살표 연결선 301">
            <a:extLst>
              <a:ext uri="{FF2B5EF4-FFF2-40B4-BE49-F238E27FC236}">
                <a16:creationId xmlns="" xmlns:a16="http://schemas.microsoft.com/office/drawing/2014/main" id="{06AEEE99-353D-DF46-8AB4-5CDEEAA010DB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5058877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3" name="직선 화살표 연결선 302">
            <a:extLst>
              <a:ext uri="{FF2B5EF4-FFF2-40B4-BE49-F238E27FC236}">
                <a16:creationId xmlns="" xmlns:a16="http://schemas.microsoft.com/office/drawing/2014/main" id="{D03EAB6F-D305-F044-840C-7C0D77BD02D6}"/>
              </a:ext>
            </a:extLst>
          </p:cNvPr>
          <p:cNvCxnSpPr>
            <a:cxnSpLocks/>
          </p:cNvCxnSpPr>
          <p:nvPr/>
        </p:nvCxnSpPr>
        <p:spPr>
          <a:xfrm>
            <a:off x="5200926" y="5061908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직선 화살표 연결선 303">
            <a:extLst>
              <a:ext uri="{FF2B5EF4-FFF2-40B4-BE49-F238E27FC236}">
                <a16:creationId xmlns="" xmlns:a16="http://schemas.microsoft.com/office/drawing/2014/main" id="{BB760684-CA7C-E84A-894D-EFD55385BB35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496230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6" name="TextBox 315">
            <a:extLst>
              <a:ext uri="{FF2B5EF4-FFF2-40B4-BE49-F238E27FC236}">
                <a16:creationId xmlns="" xmlns:a16="http://schemas.microsoft.com/office/drawing/2014/main" id="{D616187F-3C93-454B-8B7A-7EE5D4A6BF58}"/>
              </a:ext>
            </a:extLst>
          </p:cNvPr>
          <p:cNvSpPr txBox="1"/>
          <p:nvPr/>
        </p:nvSpPr>
        <p:spPr>
          <a:xfrm>
            <a:off x="2984272" y="5013176"/>
            <a:ext cx="14960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Pri-DB1 </a:t>
            </a:r>
          </a:p>
        </p:txBody>
      </p:sp>
      <p:pic>
        <p:nvPicPr>
          <p:cNvPr id="317" name="그림 316">
            <a:extLst>
              <a:ext uri="{FF2B5EF4-FFF2-40B4-BE49-F238E27FC236}">
                <a16:creationId xmlns="" xmlns:a16="http://schemas.microsoft.com/office/drawing/2014/main" id="{2D40F458-9DDA-A446-B828-6FDCD31A76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2422" y="5386546"/>
            <a:ext cx="254935" cy="254935"/>
          </a:xfrm>
          <a:prstGeom prst="rect">
            <a:avLst/>
          </a:prstGeom>
        </p:spPr>
      </p:pic>
      <p:sp>
        <p:nvSpPr>
          <p:cNvPr id="318" name="직사각형 317">
            <a:extLst>
              <a:ext uri="{FF2B5EF4-FFF2-40B4-BE49-F238E27FC236}">
                <a16:creationId xmlns="" xmlns:a16="http://schemas.microsoft.com/office/drawing/2014/main" id="{0E437D4F-74BD-2C4F-B1F9-492FA7AA7733}"/>
              </a:ext>
            </a:extLst>
          </p:cNvPr>
          <p:cNvSpPr/>
          <p:nvPr/>
        </p:nvSpPr>
        <p:spPr>
          <a:xfrm>
            <a:off x="3777330" y="5235843"/>
            <a:ext cx="605118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19" name="TextBox 318">
            <a:extLst>
              <a:ext uri="{FF2B5EF4-FFF2-40B4-BE49-F238E27FC236}">
                <a16:creationId xmlns="" xmlns:a16="http://schemas.microsoft.com/office/drawing/2014/main" id="{7CF023BC-113C-BB4C-835A-ADDE0A983A13}"/>
              </a:ext>
            </a:extLst>
          </p:cNvPr>
          <p:cNvSpPr txBox="1"/>
          <p:nvPr/>
        </p:nvSpPr>
        <p:spPr>
          <a:xfrm>
            <a:off x="3762241" y="5640042"/>
            <a:ext cx="635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Redis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0" name="직사각형 319">
            <a:extLst>
              <a:ext uri="{FF2B5EF4-FFF2-40B4-BE49-F238E27FC236}">
                <a16:creationId xmlns="" xmlns:a16="http://schemas.microsoft.com/office/drawing/2014/main" id="{893DCE7F-4B3E-A14D-8508-D5FEEF346CB0}"/>
              </a:ext>
            </a:extLst>
          </p:cNvPr>
          <p:cNvSpPr/>
          <p:nvPr/>
        </p:nvSpPr>
        <p:spPr>
          <a:xfrm>
            <a:off x="4455165" y="5236565"/>
            <a:ext cx="1902760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1" name="직사각형 320">
            <a:extLst>
              <a:ext uri="{FF2B5EF4-FFF2-40B4-BE49-F238E27FC236}">
                <a16:creationId xmlns="" xmlns:a16="http://schemas.microsoft.com/office/drawing/2014/main" id="{FBB08924-95C7-3C4F-B785-97DD415DDD57}"/>
              </a:ext>
            </a:extLst>
          </p:cNvPr>
          <p:cNvSpPr/>
          <p:nvPr/>
        </p:nvSpPr>
        <p:spPr>
          <a:xfrm>
            <a:off x="4546936" y="5315462"/>
            <a:ext cx="58461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23" name="그림 322">
            <a:extLst>
              <a:ext uri="{FF2B5EF4-FFF2-40B4-BE49-F238E27FC236}">
                <a16:creationId xmlns="" xmlns:a16="http://schemas.microsoft.com/office/drawing/2014/main" id="{357BE64C-466F-1B47-B0E0-8B3DE2EAD6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8987" y="5383761"/>
            <a:ext cx="280515" cy="280515"/>
          </a:xfrm>
          <a:prstGeom prst="rect">
            <a:avLst/>
          </a:prstGeom>
        </p:spPr>
      </p:pic>
      <p:sp>
        <p:nvSpPr>
          <p:cNvPr id="327" name="TextBox 326">
            <a:extLst>
              <a:ext uri="{FF2B5EF4-FFF2-40B4-BE49-F238E27FC236}">
                <a16:creationId xmlns="" xmlns:a16="http://schemas.microsoft.com/office/drawing/2014/main" id="{F9149F30-A3CD-E044-85B2-71A4DD193E1E}"/>
              </a:ext>
            </a:extLst>
          </p:cNvPr>
          <p:cNvSpPr txBox="1"/>
          <p:nvPr/>
        </p:nvSpPr>
        <p:spPr>
          <a:xfrm>
            <a:off x="4485002" y="5770944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="" xmlns:a16="http://schemas.microsoft.com/office/drawing/2014/main" id="{778BE7F7-D9A7-6E4A-97C4-F83C30DAAB7C}"/>
              </a:ext>
            </a:extLst>
          </p:cNvPr>
          <p:cNvSpPr txBox="1"/>
          <p:nvPr/>
        </p:nvSpPr>
        <p:spPr>
          <a:xfrm>
            <a:off x="3717119" y="5982877"/>
            <a:ext cx="736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Cache</a:t>
            </a:r>
          </a:p>
        </p:txBody>
      </p:sp>
      <p:grpSp>
        <p:nvGrpSpPr>
          <p:cNvPr id="103" name="그룹 102">
            <a:extLst>
              <a:ext uri="{FF2B5EF4-FFF2-40B4-BE49-F238E27FC236}">
                <a16:creationId xmlns="" xmlns:a16="http://schemas.microsoft.com/office/drawing/2014/main" id="{80FD9BD0-F54E-F148-A9A4-39CD66129B89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104" name="그림 103">
              <a:extLst>
                <a:ext uri="{FF2B5EF4-FFF2-40B4-BE49-F238E27FC236}">
                  <a16:creationId xmlns="" xmlns:a16="http://schemas.microsoft.com/office/drawing/2014/main" id="{7598E666-A491-CA49-B48E-AC509389D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105" name="그림 104">
              <a:extLst>
                <a:ext uri="{FF2B5EF4-FFF2-40B4-BE49-F238E27FC236}">
                  <a16:creationId xmlns="" xmlns:a16="http://schemas.microsoft.com/office/drawing/2014/main" id="{DC4C25BC-0AA4-B142-8D6D-3559729A8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="" xmlns:a16="http://schemas.microsoft.com/office/drawing/2014/main" id="{A77F741A-424E-E84D-896B-DF8D4893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107" name="직사각형 106">
              <a:extLst>
                <a:ext uri="{FF2B5EF4-FFF2-40B4-BE49-F238E27FC236}">
                  <a16:creationId xmlns="" xmlns:a16="http://schemas.microsoft.com/office/drawing/2014/main" id="{7D0E6CFB-549D-4340-85DF-B68CCA6EA900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113" name="그림 112">
            <a:extLst>
              <a:ext uri="{FF2B5EF4-FFF2-40B4-BE49-F238E27FC236}">
                <a16:creationId xmlns="" xmlns:a16="http://schemas.microsoft.com/office/drawing/2014/main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72916" y="2933576"/>
            <a:ext cx="266700" cy="2794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816AD1E2-5AE8-3949-B38E-EB9C47719C87}"/>
              </a:ext>
            </a:extLst>
          </p:cNvPr>
          <p:cNvSpPr txBox="1"/>
          <p:nvPr/>
        </p:nvSpPr>
        <p:spPr>
          <a:xfrm>
            <a:off x="2063552" y="3212976"/>
            <a:ext cx="832233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Gateway1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2961514" y="1886635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Pub-LB1 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4F1891DE-C974-BC48-B573-1C915A4EB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4" y="2038689"/>
            <a:ext cx="303836" cy="303836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1881708" y="836712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000" b="1" dirty="0" err="1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리전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타원 94"/>
          <p:cNvSpPr/>
          <p:nvPr/>
        </p:nvSpPr>
        <p:spPr>
          <a:xfrm>
            <a:off x="2746877" y="270612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6" name="타원 95"/>
          <p:cNvSpPr/>
          <p:nvPr/>
        </p:nvSpPr>
        <p:spPr>
          <a:xfrm>
            <a:off x="4669542" y="1185620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DB001DEA-67B2-443E-B6BB-29BBD077F6CA}"/>
              </a:ext>
            </a:extLst>
          </p:cNvPr>
          <p:cNvSpPr txBox="1"/>
          <p:nvPr/>
        </p:nvSpPr>
        <p:spPr>
          <a:xfrm>
            <a:off x="4735074" y="1557695"/>
            <a:ext cx="1154483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altLang="ko-KR" dirty="0">
                <a:solidFill>
                  <a:schemeClr val="tx1"/>
                </a:solidFill>
              </a:rPr>
              <a:t>Internet Gateway</a:t>
            </a:r>
          </a:p>
        </p:txBody>
      </p:sp>
      <p:pic>
        <p:nvPicPr>
          <p:cNvPr id="98" name="그림 97">
            <a:extLst>
              <a:ext uri="{FF2B5EF4-FFF2-40B4-BE49-F238E27FC236}">
                <a16:creationId xmlns="" xmlns:a16="http://schemas.microsoft.com/office/drawing/2014/main" id="{24537EA0-8B1F-43D3-91B8-D271C9B9F961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5023569" y="1098311"/>
            <a:ext cx="457200" cy="457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9" name="타원 98"/>
          <p:cNvSpPr/>
          <p:nvPr/>
        </p:nvSpPr>
        <p:spPr>
          <a:xfrm>
            <a:off x="2725086" y="3692829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00" name="타원 99"/>
          <p:cNvSpPr/>
          <p:nvPr/>
        </p:nvSpPr>
        <p:spPr>
          <a:xfrm>
            <a:off x="1271464" y="1052736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084354"/>
              </p:ext>
            </p:extLst>
          </p:nvPr>
        </p:nvGraphicFramePr>
        <p:xfrm>
          <a:off x="130308" y="140495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10.0.0.0/20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LOCAL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0.0.0.0/0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IGW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sp>
        <p:nvSpPr>
          <p:cNvPr id="102" name="타원 101"/>
          <p:cNvSpPr/>
          <p:nvPr/>
        </p:nvSpPr>
        <p:spPr>
          <a:xfrm>
            <a:off x="2767898" y="4928132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110" name="타원 109"/>
          <p:cNvSpPr/>
          <p:nvPr/>
        </p:nvSpPr>
        <p:spPr>
          <a:xfrm>
            <a:off x="1271464" y="292494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graphicFrame>
        <p:nvGraphicFramePr>
          <p:cNvPr id="120" name="표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898853"/>
              </p:ext>
            </p:extLst>
          </p:nvPr>
        </p:nvGraphicFramePr>
        <p:xfrm>
          <a:off x="163933" y="327866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10.0.0.0/20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0.0.0.0/0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NATGW1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graphicFrame>
        <p:nvGraphicFramePr>
          <p:cNvPr id="126" name="표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048343"/>
              </p:ext>
            </p:extLst>
          </p:nvPr>
        </p:nvGraphicFramePr>
        <p:xfrm>
          <a:off x="157662" y="515716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10.0.0.0/20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sp>
        <p:nvSpPr>
          <p:cNvPr id="127" name="타원 126"/>
          <p:cNvSpPr/>
          <p:nvPr/>
        </p:nvSpPr>
        <p:spPr>
          <a:xfrm>
            <a:off x="1267966" y="484825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cxnSp>
        <p:nvCxnSpPr>
          <p:cNvPr id="7" name="직선 화살표 연결선 6"/>
          <p:cNvCxnSpPr>
            <a:stCxn id="100" idx="5"/>
            <a:endCxn id="95" idx="1"/>
          </p:cNvCxnSpPr>
          <p:nvPr/>
        </p:nvCxnSpPr>
        <p:spPr>
          <a:xfrm>
            <a:off x="1517315" y="1298587"/>
            <a:ext cx="1271743" cy="144971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8" name="직선 화살표 연결선 127"/>
          <p:cNvCxnSpPr>
            <a:stCxn id="110" idx="6"/>
            <a:endCxn id="99" idx="2"/>
          </p:cNvCxnSpPr>
          <p:nvPr/>
        </p:nvCxnSpPr>
        <p:spPr>
          <a:xfrm>
            <a:off x="1559496" y="3068960"/>
            <a:ext cx="1165590" cy="767885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9" name="직선 화살표 연결선 128"/>
          <p:cNvCxnSpPr>
            <a:stCxn id="127" idx="6"/>
            <a:endCxn id="102" idx="2"/>
          </p:cNvCxnSpPr>
          <p:nvPr/>
        </p:nvCxnSpPr>
        <p:spPr>
          <a:xfrm>
            <a:off x="1555998" y="4992270"/>
            <a:ext cx="1211900" cy="7987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169528" y="2325388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KR-1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1991544" y="2590126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Pub-NAT1 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3172042" y="3980997"/>
            <a:ext cx="12254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Pri1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" name="직사각형 142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2154873"/>
            <a:ext cx="2126843" cy="258051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44" name="직사각형 143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5312713" y="2162724"/>
            <a:ext cx="2166832" cy="28437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45" name="TextBox 144">
            <a:extLst>
              <a:ext uri="{FF2B5EF4-FFF2-40B4-BE49-F238E27FC236}">
                <a16:creationId xmlns="" xmlns:a16="http://schemas.microsoft.com/office/drawing/2014/main" id="{6B99C171-1726-5F46-AEA0-4F8AFACC326B}"/>
              </a:ext>
            </a:extLst>
          </p:cNvPr>
          <p:cNvSpPr txBox="1"/>
          <p:nvPr/>
        </p:nvSpPr>
        <p:spPr>
          <a:xfrm>
            <a:off x="5303912" y="2200882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2961514" y="2170685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Pri-LB1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259866" y="1915578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VPC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61D8FADB-1F88-7D4D-B804-362CE7E6DB9F}"/>
              </a:ext>
            </a:extLst>
          </p:cNvPr>
          <p:cNvSpPr txBox="1"/>
          <p:nvPr/>
        </p:nvSpPr>
        <p:spPr>
          <a:xfrm>
            <a:off x="4351634" y="5991091"/>
            <a:ext cx="736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</p:txBody>
      </p:sp>
    </p:spTree>
    <p:extLst>
      <p:ext uri="{BB962C8B-B14F-4D97-AF65-F5344CB8AC3E}">
        <p14:creationId xmlns:p14="http://schemas.microsoft.com/office/powerpoint/2010/main" val="250586905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249970"/>
              </p:ext>
            </p:extLst>
          </p:nvPr>
        </p:nvGraphicFramePr>
        <p:xfrm>
          <a:off x="1127448" y="1124744"/>
          <a:ext cx="9289034" cy="4175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7005"/>
                <a:gridCol w="1327005"/>
                <a:gridCol w="677983"/>
                <a:gridCol w="1976026"/>
                <a:gridCol w="1327005"/>
                <a:gridCol w="1327005"/>
                <a:gridCol w="1327005"/>
              </a:tblGrid>
              <a:tr h="1691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VPC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할당 </a:t>
                      </a:r>
                      <a:r>
                        <a:rPr lang="en-US" altLang="ko-KR" b="1" dirty="0" err="1" smtClean="0">
                          <a:solidFill>
                            <a:schemeClr val="tx1"/>
                          </a:solidFill>
                        </a:rPr>
                        <a:t>vpc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>
                          <a:solidFill>
                            <a:schemeClr val="tx1"/>
                          </a:solidFill>
                        </a:rPr>
                        <a:t>서브넷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IP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>
                          <a:solidFill>
                            <a:schemeClr val="tx1"/>
                          </a:solidFill>
                        </a:rPr>
                        <a:t>서브넷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 네임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Zone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Public/</a:t>
                      </a:r>
                      <a:r>
                        <a:rPr lang="en-US" altLang="ko-KR" b="1" dirty="0" err="1" smtClean="0">
                          <a:solidFill>
                            <a:schemeClr val="tx1"/>
                          </a:solidFill>
                        </a:rPr>
                        <a:t>Pri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691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err="1" smtClean="0">
                          <a:solidFill>
                            <a:schemeClr val="tx1"/>
                          </a:solidFill>
                        </a:rPr>
                        <a:t>bgame-naver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10.0.0.0/20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10.0.0.0/24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KR-1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10.0.1.0/24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예비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3-4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10.0.2.0/23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err="1" smtClean="0">
                          <a:solidFill>
                            <a:schemeClr val="tx1"/>
                          </a:solidFill>
                        </a:rPr>
                        <a:t>Pri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10.0.4.0/24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Pub-Nat1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Pub-Nat1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10.0.5.0/24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Pub-LB1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Pub-LB1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10.0.6.0/24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Pri-DB1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Pri-DB1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10.0.7.0/24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Pri-LB1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KR-1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Pri-LB1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10.0.8.0/24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10.0.9.0/24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예비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11-12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10.0.10.0/23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err="1" smtClean="0">
                          <a:solidFill>
                            <a:schemeClr val="tx1"/>
                          </a:solidFill>
                        </a:rPr>
                        <a:t>Pri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  <a:tr h="169120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10.0.12.0/24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Pub-Nat2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Pub-Nat2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  <a:tr h="169120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10.0.13.0/24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Pub-LB2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Pub-LB2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  <a:tr h="169120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10.0.14.0/24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Pri-DB2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Pri-DB2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  <a:tr h="169120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10.0.15.0/24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Pri-LB2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Pri-LB2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649396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1865302" y="812203"/>
            <a:ext cx="6775827" cy="5713141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24" name="직사각형 123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2000373" y="1821293"/>
            <a:ext cx="6580651" cy="45536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35" name="직사각형 134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071446" y="2217800"/>
            <a:ext cx="814549" cy="4006602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34" name="직사각형 133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7612795" y="2217800"/>
            <a:ext cx="937317" cy="4011298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8" name="직사각형 117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1870823"/>
            <a:ext cx="2126843" cy="501226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9" name="직사각형 118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5312713" y="1878674"/>
            <a:ext cx="2166832" cy="500400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2" name="직사각형 111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300920" y="3573016"/>
            <a:ext cx="2178625" cy="125480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9" name="직사각형 108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3514348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6B99C171-1726-5F46-AEA0-4F8AFACC326B}"/>
              </a:ext>
            </a:extLst>
          </p:cNvPr>
          <p:cNvSpPr txBox="1"/>
          <p:nvPr/>
        </p:nvSpPr>
        <p:spPr>
          <a:xfrm>
            <a:off x="5303912" y="2063239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3" name="그림 82">
            <a:extLst>
              <a:ext uri="{FF2B5EF4-FFF2-40B4-BE49-F238E27FC236}">
                <a16:creationId xmlns="" xmlns:a16="http://schemas.microsoft.com/office/drawing/2014/main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134" y="332656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3BF3541B-144E-D24E-BAEA-286CF055BF75}"/>
              </a:ext>
            </a:extLst>
          </p:cNvPr>
          <p:cNvSpPr txBox="1"/>
          <p:nvPr/>
        </p:nvSpPr>
        <p:spPr>
          <a:xfrm>
            <a:off x="4542595" y="384306"/>
            <a:ext cx="510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1" name="직선 화살표 연결선 240">
            <a:extLst>
              <a:ext uri="{FF2B5EF4-FFF2-40B4-BE49-F238E27FC236}">
                <a16:creationId xmlns="" xmlns:a16="http://schemas.microsoft.com/office/drawing/2014/main" id="{121B9BA9-5DE5-4B47-BEB3-3ECF918ED098}"/>
              </a:ext>
            </a:extLst>
          </p:cNvPr>
          <p:cNvCxnSpPr>
            <a:cxnSpLocks/>
            <a:stCxn id="83" idx="2"/>
          </p:cNvCxnSpPr>
          <p:nvPr/>
        </p:nvCxnSpPr>
        <p:spPr>
          <a:xfrm flipH="1">
            <a:off x="5202046" y="739517"/>
            <a:ext cx="2519" cy="123681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직사각형 243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2452937"/>
            <a:ext cx="2126843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5" name="직사각형 244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300920" y="2452937"/>
            <a:ext cx="2178625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6" name="TextBox 245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981862" y="2472939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2981862" y="2780928"/>
            <a:ext cx="107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PUB1</a:t>
            </a:r>
          </a:p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10.0.0.0 /24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2981862" y="3758843"/>
            <a:ext cx="1225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PRI1</a:t>
            </a:r>
          </a:p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10.0.1.0 /24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3" name="그림 252">
            <a:extLst>
              <a:ext uri="{FF2B5EF4-FFF2-40B4-BE49-F238E27FC236}">
                <a16:creationId xmlns="" xmlns:a16="http://schemas.microsoft.com/office/drawing/2014/main" id="{79656ED8-1699-E644-B4C7-6DFF66CFD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2880566"/>
            <a:ext cx="330906" cy="330906"/>
          </a:xfrm>
          <a:prstGeom prst="rect">
            <a:avLst/>
          </a:prstGeom>
        </p:spPr>
      </p:pic>
      <p:pic>
        <p:nvPicPr>
          <p:cNvPr id="258" name="그림 257">
            <a:extLst>
              <a:ext uri="{FF2B5EF4-FFF2-40B4-BE49-F238E27FC236}">
                <a16:creationId xmlns="" xmlns:a16="http://schemas.microsoft.com/office/drawing/2014/main" id="{C49F34A4-720C-324C-802E-7525042FB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261" y="2880566"/>
            <a:ext cx="330906" cy="330906"/>
          </a:xfrm>
          <a:prstGeom prst="rect">
            <a:avLst/>
          </a:prstGeom>
        </p:spPr>
      </p:pic>
      <p:cxnSp>
        <p:nvCxnSpPr>
          <p:cNvPr id="264" name="직선 화살표 연결선 263">
            <a:extLst>
              <a:ext uri="{FF2B5EF4-FFF2-40B4-BE49-F238E27FC236}">
                <a16:creationId xmlns="" xmlns:a16="http://schemas.microsoft.com/office/drawing/2014/main" id="{AC7A4D7C-2C43-784B-8D6E-34AC9618F4F6}"/>
              </a:ext>
            </a:extLst>
          </p:cNvPr>
          <p:cNvCxnSpPr>
            <a:cxnSpLocks/>
          </p:cNvCxnSpPr>
          <p:nvPr/>
        </p:nvCxnSpPr>
        <p:spPr>
          <a:xfrm flipV="1">
            <a:off x="4704373" y="266567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직선 화살표 연결선 264">
            <a:extLst>
              <a:ext uri="{FF2B5EF4-FFF2-40B4-BE49-F238E27FC236}">
                <a16:creationId xmlns="" xmlns:a16="http://schemas.microsoft.com/office/drawing/2014/main" id="{987EEC96-7D22-E448-8EB4-04908EE3AE53}"/>
              </a:ext>
            </a:extLst>
          </p:cNvPr>
          <p:cNvCxnSpPr>
            <a:cxnSpLocks/>
          </p:cNvCxnSpPr>
          <p:nvPr/>
        </p:nvCxnSpPr>
        <p:spPr>
          <a:xfrm flipH="1">
            <a:off x="4701364" y="2662162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직선 화살표 연결선 265">
            <a:extLst>
              <a:ext uri="{FF2B5EF4-FFF2-40B4-BE49-F238E27FC236}">
                <a16:creationId xmlns="" xmlns:a16="http://schemas.microsoft.com/office/drawing/2014/main" id="{44F8C8AD-2486-114B-8565-4808F93E3A75}"/>
              </a:ext>
            </a:extLst>
          </p:cNvPr>
          <p:cNvCxnSpPr>
            <a:cxnSpLocks/>
          </p:cNvCxnSpPr>
          <p:nvPr/>
        </p:nvCxnSpPr>
        <p:spPr>
          <a:xfrm flipV="1">
            <a:off x="5200926" y="2362074"/>
            <a:ext cx="0" cy="303604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직선 화살표 연결선 266">
            <a:extLst>
              <a:ext uri="{FF2B5EF4-FFF2-40B4-BE49-F238E27FC236}">
                <a16:creationId xmlns="" xmlns:a16="http://schemas.microsoft.com/office/drawing/2014/main" id="{D99B4567-2C6A-F144-879A-D2ED63291BFE}"/>
              </a:ext>
            </a:extLst>
          </p:cNvPr>
          <p:cNvCxnSpPr>
            <a:cxnSpLocks/>
          </p:cNvCxnSpPr>
          <p:nvPr/>
        </p:nvCxnSpPr>
        <p:spPr>
          <a:xfrm flipV="1">
            <a:off x="5684760" y="266567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8" name="직선 화살표 연결선 267">
            <a:extLst>
              <a:ext uri="{FF2B5EF4-FFF2-40B4-BE49-F238E27FC236}">
                <a16:creationId xmlns="" xmlns:a16="http://schemas.microsoft.com/office/drawing/2014/main" id="{E60EC1C9-09CE-974C-A86A-926390D8D44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3340264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직선 화살표 연결선 268">
            <a:extLst>
              <a:ext uri="{FF2B5EF4-FFF2-40B4-BE49-F238E27FC236}">
                <a16:creationId xmlns="" xmlns:a16="http://schemas.microsoft.com/office/drawing/2014/main" id="{DF6168B4-AB8E-DD49-A2DD-9AD6AB7E6607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3436834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직선 화살표 연결선 269">
            <a:extLst>
              <a:ext uri="{FF2B5EF4-FFF2-40B4-BE49-F238E27FC236}">
                <a16:creationId xmlns="" xmlns:a16="http://schemas.microsoft.com/office/drawing/2014/main" id="{8F7416E6-1949-6B49-B495-F9C15EA5E7B9}"/>
              </a:ext>
            </a:extLst>
          </p:cNvPr>
          <p:cNvCxnSpPr>
            <a:cxnSpLocks/>
          </p:cNvCxnSpPr>
          <p:nvPr/>
        </p:nvCxnSpPr>
        <p:spPr>
          <a:xfrm>
            <a:off x="5200926" y="3439865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직선 화살표 연결선 270">
            <a:extLst>
              <a:ext uri="{FF2B5EF4-FFF2-40B4-BE49-F238E27FC236}">
                <a16:creationId xmlns="" xmlns:a16="http://schemas.microsoft.com/office/drawing/2014/main" id="{15F25582-A19C-DD44-A845-9312220EE15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3340264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4" name="그림 273">
            <a:extLst>
              <a:ext uri="{FF2B5EF4-FFF2-40B4-BE49-F238E27FC236}">
                <a16:creationId xmlns="" xmlns:a16="http://schemas.microsoft.com/office/drawing/2014/main" id="{4FC2708F-ED40-F74D-B38F-65D1DBBB0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4" y="3583127"/>
            <a:ext cx="303836" cy="303836"/>
          </a:xfrm>
          <a:prstGeom prst="rect">
            <a:avLst/>
          </a:prstGeom>
        </p:spPr>
      </p:pic>
      <p:pic>
        <p:nvPicPr>
          <p:cNvPr id="292" name="그림 291">
            <a:extLst>
              <a:ext uri="{FF2B5EF4-FFF2-40B4-BE49-F238E27FC236}">
                <a16:creationId xmlns="" xmlns:a16="http://schemas.microsoft.com/office/drawing/2014/main" id="{7190EC67-D2AE-1B44-BE08-72A34612B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4216540"/>
            <a:ext cx="330906" cy="330906"/>
          </a:xfrm>
          <a:prstGeom prst="rect">
            <a:avLst/>
          </a:prstGeom>
        </p:spPr>
      </p:pic>
      <p:pic>
        <p:nvPicPr>
          <p:cNvPr id="294" name="그림 293">
            <a:extLst>
              <a:ext uri="{FF2B5EF4-FFF2-40B4-BE49-F238E27FC236}">
                <a16:creationId xmlns="" xmlns:a16="http://schemas.microsoft.com/office/drawing/2014/main" id="{48F91333-5780-2242-84AA-B6225EA91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261" y="4216540"/>
            <a:ext cx="330906" cy="330906"/>
          </a:xfrm>
          <a:prstGeom prst="rect">
            <a:avLst/>
          </a:prstGeom>
        </p:spPr>
      </p:pic>
      <p:cxnSp>
        <p:nvCxnSpPr>
          <p:cNvPr id="297" name="직선 화살표 연결선 296">
            <a:extLst>
              <a:ext uri="{FF2B5EF4-FFF2-40B4-BE49-F238E27FC236}">
                <a16:creationId xmlns="" xmlns:a16="http://schemas.microsoft.com/office/drawing/2014/main" id="{AEE82D0B-44FC-2642-9D6A-F80DF27F7637}"/>
              </a:ext>
            </a:extLst>
          </p:cNvPr>
          <p:cNvCxnSpPr>
            <a:cxnSpLocks/>
          </p:cNvCxnSpPr>
          <p:nvPr/>
        </p:nvCxnSpPr>
        <p:spPr>
          <a:xfrm flipV="1">
            <a:off x="4704373" y="4001651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직선 화살표 연결선 297">
            <a:extLst>
              <a:ext uri="{FF2B5EF4-FFF2-40B4-BE49-F238E27FC236}">
                <a16:creationId xmlns="" xmlns:a16="http://schemas.microsoft.com/office/drawing/2014/main" id="{3BACB556-0BEA-0C4C-8D7B-7BC0E7A0FEEF}"/>
              </a:ext>
            </a:extLst>
          </p:cNvPr>
          <p:cNvCxnSpPr>
            <a:cxnSpLocks/>
          </p:cNvCxnSpPr>
          <p:nvPr/>
        </p:nvCxnSpPr>
        <p:spPr>
          <a:xfrm flipH="1">
            <a:off x="4701364" y="3998136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9" name="직선 화살표 연결선 298">
            <a:extLst>
              <a:ext uri="{FF2B5EF4-FFF2-40B4-BE49-F238E27FC236}">
                <a16:creationId xmlns="" xmlns:a16="http://schemas.microsoft.com/office/drawing/2014/main" id="{587DDF73-A198-0C4C-B4C1-8BBBD189D14E}"/>
              </a:ext>
            </a:extLst>
          </p:cNvPr>
          <p:cNvCxnSpPr>
            <a:cxnSpLocks/>
          </p:cNvCxnSpPr>
          <p:nvPr/>
        </p:nvCxnSpPr>
        <p:spPr>
          <a:xfrm flipV="1">
            <a:off x="5200926" y="3881137"/>
            <a:ext cx="0" cy="12051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직선 화살표 연결선 299">
            <a:extLst>
              <a:ext uri="{FF2B5EF4-FFF2-40B4-BE49-F238E27FC236}">
                <a16:creationId xmlns="" xmlns:a16="http://schemas.microsoft.com/office/drawing/2014/main" id="{C6ACDD95-A2A4-884D-912C-3E803F3914BA}"/>
              </a:ext>
            </a:extLst>
          </p:cNvPr>
          <p:cNvCxnSpPr>
            <a:cxnSpLocks/>
          </p:cNvCxnSpPr>
          <p:nvPr/>
        </p:nvCxnSpPr>
        <p:spPr>
          <a:xfrm flipV="1">
            <a:off x="5684760" y="4001651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6" name="TextBox 305">
            <a:extLst>
              <a:ext uri="{FF2B5EF4-FFF2-40B4-BE49-F238E27FC236}">
                <a16:creationId xmlns="" xmlns:a16="http://schemas.microsoft.com/office/drawing/2014/main" id="{E944CD3C-CCC9-C64F-867B-AEC621F3476A}"/>
              </a:ext>
            </a:extLst>
          </p:cNvPr>
          <p:cNvSpPr txBox="1"/>
          <p:nvPr/>
        </p:nvSpPr>
        <p:spPr>
          <a:xfrm>
            <a:off x="6773178" y="2472939"/>
            <a:ext cx="699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B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2" name="그림 331">
            <a:extLst>
              <a:ext uri="{FF2B5EF4-FFF2-40B4-BE49-F238E27FC236}">
                <a16:creationId xmlns="" xmlns:a16="http://schemas.microsoft.com/office/drawing/2014/main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7532" y="2789560"/>
            <a:ext cx="266700" cy="279400"/>
          </a:xfrm>
          <a:prstGeom prst="rect">
            <a:avLst/>
          </a:prstGeom>
        </p:spPr>
      </p:pic>
      <p:sp>
        <p:nvSpPr>
          <p:cNvPr id="333" name="TextBox 332">
            <a:extLst>
              <a:ext uri="{FF2B5EF4-FFF2-40B4-BE49-F238E27FC236}">
                <a16:creationId xmlns="" xmlns:a16="http://schemas.microsoft.com/office/drawing/2014/main" id="{816AD1E2-5AE8-3949-B38E-EB9C47719C87}"/>
              </a:ext>
            </a:extLst>
          </p:cNvPr>
          <p:cNvSpPr txBox="1"/>
          <p:nvPr/>
        </p:nvSpPr>
        <p:spPr>
          <a:xfrm>
            <a:off x="7640031" y="3150399"/>
            <a:ext cx="832233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Gateway2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3" name="그룹 102">
            <a:extLst>
              <a:ext uri="{FF2B5EF4-FFF2-40B4-BE49-F238E27FC236}">
                <a16:creationId xmlns="" xmlns:a16="http://schemas.microsoft.com/office/drawing/2014/main" id="{80FD9BD0-F54E-F148-A9A4-39CD66129B89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104" name="그림 103">
              <a:extLst>
                <a:ext uri="{FF2B5EF4-FFF2-40B4-BE49-F238E27FC236}">
                  <a16:creationId xmlns="" xmlns:a16="http://schemas.microsoft.com/office/drawing/2014/main" id="{7598E666-A491-CA49-B48E-AC509389D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105" name="그림 104">
              <a:extLst>
                <a:ext uri="{FF2B5EF4-FFF2-40B4-BE49-F238E27FC236}">
                  <a16:creationId xmlns="" xmlns:a16="http://schemas.microsoft.com/office/drawing/2014/main" id="{DC4C25BC-0AA4-B142-8D6D-3559729A8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="" xmlns:a16="http://schemas.microsoft.com/office/drawing/2014/main" id="{A77F741A-424E-E84D-896B-DF8D4893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107" name="직사각형 106">
              <a:extLst>
                <a:ext uri="{FF2B5EF4-FFF2-40B4-BE49-F238E27FC236}">
                  <a16:creationId xmlns="" xmlns:a16="http://schemas.microsoft.com/office/drawing/2014/main" id="{7D0E6CFB-549D-4340-85DF-B68CCA6EA900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113" name="그림 112">
            <a:extLst>
              <a:ext uri="{FF2B5EF4-FFF2-40B4-BE49-F238E27FC236}">
                <a16:creationId xmlns="" xmlns:a16="http://schemas.microsoft.com/office/drawing/2014/main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2916" y="2933576"/>
            <a:ext cx="266700" cy="2794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816AD1E2-5AE8-3949-B38E-EB9C47719C87}"/>
              </a:ext>
            </a:extLst>
          </p:cNvPr>
          <p:cNvSpPr txBox="1"/>
          <p:nvPr/>
        </p:nvSpPr>
        <p:spPr>
          <a:xfrm>
            <a:off x="2063552" y="3212976"/>
            <a:ext cx="832233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Gateway1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2961514" y="1988840"/>
            <a:ext cx="1523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LB1 – LB</a:t>
            </a:r>
            <a:r>
              <a:rPr kumimoji="1" lang="ko-KR" altLang="en-US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용</a:t>
            </a:r>
            <a:endParaRPr kumimoji="1" lang="en-US" altLang="ko-KR" sz="1000" b="1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10.0.2.0 /24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6300704" y="1988840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</a:t>
            </a:r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LB2 </a:t>
            </a:r>
            <a:r>
              <a:rPr kumimoji="1" lang="en-US" altLang="ko-KR" sz="1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4F1891DE-C974-BC48-B573-1C915A4EB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4" y="2038689"/>
            <a:ext cx="303836" cy="303836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1976228" y="1789903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VPC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1881708" y="836712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000" b="1" dirty="0" err="1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리전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타원 94"/>
          <p:cNvSpPr/>
          <p:nvPr/>
        </p:nvSpPr>
        <p:spPr>
          <a:xfrm>
            <a:off x="2746877" y="270612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6" name="타원 95"/>
          <p:cNvSpPr/>
          <p:nvPr/>
        </p:nvSpPr>
        <p:spPr>
          <a:xfrm>
            <a:off x="4669542" y="1185620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DB001DEA-67B2-443E-B6BB-29BBD077F6CA}"/>
              </a:ext>
            </a:extLst>
          </p:cNvPr>
          <p:cNvSpPr txBox="1"/>
          <p:nvPr/>
        </p:nvSpPr>
        <p:spPr>
          <a:xfrm>
            <a:off x="4735074" y="1557695"/>
            <a:ext cx="1154483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altLang="ko-KR" dirty="0">
                <a:solidFill>
                  <a:schemeClr val="tx1"/>
                </a:solidFill>
              </a:rPr>
              <a:t>Internet Gateway</a:t>
            </a:r>
          </a:p>
        </p:txBody>
      </p:sp>
      <p:pic>
        <p:nvPicPr>
          <p:cNvPr id="98" name="그림 97">
            <a:extLst>
              <a:ext uri="{FF2B5EF4-FFF2-40B4-BE49-F238E27FC236}">
                <a16:creationId xmlns="" xmlns:a16="http://schemas.microsoft.com/office/drawing/2014/main" id="{24537EA0-8B1F-43D3-91B8-D271C9B9F96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023569" y="1098311"/>
            <a:ext cx="457200" cy="457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9" name="타원 98"/>
          <p:cNvSpPr/>
          <p:nvPr/>
        </p:nvSpPr>
        <p:spPr>
          <a:xfrm>
            <a:off x="2725086" y="3692829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00" name="타원 99"/>
          <p:cNvSpPr/>
          <p:nvPr/>
        </p:nvSpPr>
        <p:spPr>
          <a:xfrm>
            <a:off x="1271464" y="1052736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/>
          </p:nvPr>
        </p:nvGraphicFramePr>
        <p:xfrm>
          <a:off x="130308" y="140495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10.0.0.0/21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LOCAL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0.0.0.0/0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IGW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sp>
        <p:nvSpPr>
          <p:cNvPr id="108" name="타원 107"/>
          <p:cNvSpPr/>
          <p:nvPr/>
        </p:nvSpPr>
        <p:spPr>
          <a:xfrm>
            <a:off x="6032746" y="2623845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10" name="타원 109"/>
          <p:cNvSpPr/>
          <p:nvPr/>
        </p:nvSpPr>
        <p:spPr>
          <a:xfrm>
            <a:off x="1271464" y="292494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graphicFrame>
        <p:nvGraphicFramePr>
          <p:cNvPr id="120" name="표 119"/>
          <p:cNvGraphicFramePr>
            <a:graphicFrameLocks noGrp="1"/>
          </p:cNvGraphicFramePr>
          <p:nvPr>
            <p:extLst/>
          </p:nvPr>
        </p:nvGraphicFramePr>
        <p:xfrm>
          <a:off x="163933" y="327866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10.0.0.0/21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0.0.0.0/0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NATGW1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cxnSp>
        <p:nvCxnSpPr>
          <p:cNvPr id="7" name="직선 화살표 연결선 6"/>
          <p:cNvCxnSpPr>
            <a:stCxn id="100" idx="5"/>
            <a:endCxn id="95" idx="1"/>
          </p:cNvCxnSpPr>
          <p:nvPr/>
        </p:nvCxnSpPr>
        <p:spPr>
          <a:xfrm>
            <a:off x="1517315" y="1298587"/>
            <a:ext cx="1271743" cy="144971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8" name="직선 화살표 연결선 127"/>
          <p:cNvCxnSpPr>
            <a:stCxn id="110" idx="6"/>
            <a:endCxn id="99" idx="2"/>
          </p:cNvCxnSpPr>
          <p:nvPr/>
        </p:nvCxnSpPr>
        <p:spPr>
          <a:xfrm>
            <a:off x="1559496" y="3068960"/>
            <a:ext cx="1165590" cy="767885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0" name="타원 129"/>
          <p:cNvSpPr/>
          <p:nvPr/>
        </p:nvSpPr>
        <p:spPr>
          <a:xfrm>
            <a:off x="6029260" y="3754143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graphicFrame>
        <p:nvGraphicFramePr>
          <p:cNvPr id="131" name="표 130"/>
          <p:cNvGraphicFramePr>
            <a:graphicFrameLocks noGrp="1"/>
          </p:cNvGraphicFramePr>
          <p:nvPr>
            <p:extLst/>
          </p:nvPr>
        </p:nvGraphicFramePr>
        <p:xfrm>
          <a:off x="8893189" y="3340264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10.0.0.0/21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0.0.0.0/0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NATGW2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sp>
        <p:nvSpPr>
          <p:cNvPr id="132" name="타원 131"/>
          <p:cNvSpPr/>
          <p:nvPr/>
        </p:nvSpPr>
        <p:spPr>
          <a:xfrm>
            <a:off x="8869056" y="3052232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cxnSp>
        <p:nvCxnSpPr>
          <p:cNvPr id="133" name="직선 화살표 연결선 132"/>
          <p:cNvCxnSpPr>
            <a:stCxn id="130" idx="6"/>
            <a:endCxn id="132" idx="2"/>
          </p:cNvCxnSpPr>
          <p:nvPr/>
        </p:nvCxnSpPr>
        <p:spPr>
          <a:xfrm flipV="1">
            <a:off x="6317292" y="3196248"/>
            <a:ext cx="2551764" cy="701911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E944CD3C-CCC9-C64F-867B-AEC621F3476A}"/>
              </a:ext>
            </a:extLst>
          </p:cNvPr>
          <p:cNvSpPr txBox="1"/>
          <p:nvPr/>
        </p:nvSpPr>
        <p:spPr>
          <a:xfrm>
            <a:off x="7608168" y="2325388"/>
            <a:ext cx="699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B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169528" y="2325388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2052481" y="4100064"/>
            <a:ext cx="107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Pub-NAT1 </a:t>
            </a:r>
          </a:p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10.0.4.0 </a:t>
            </a:r>
            <a:r>
              <a:rPr kumimoji="1" lang="en-US" altLang="ko-KR" sz="1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7541976" y="4155105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Pub-NAT2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64228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1865302" y="812203"/>
            <a:ext cx="6775827" cy="5713141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24" name="직사각형 123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2423592" y="1821293"/>
            <a:ext cx="5150176" cy="45536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18" name="직사각형 117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1870823"/>
            <a:ext cx="2126843" cy="501226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9" name="직사각형 118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5312713" y="1878674"/>
            <a:ext cx="2166832" cy="500400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6" name="직사각형 115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60580" y="4928132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7" name="직사각형 116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267563" y="4969593"/>
            <a:ext cx="2178625" cy="125480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2" name="직사각형 111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300920" y="3573016"/>
            <a:ext cx="2178625" cy="125480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9" name="직사각형 108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3514348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="" xmlns:a16="http://schemas.microsoft.com/office/drawing/2014/main" id="{7EF0D204-3B72-C849-83F6-4A4BAEB36069}"/>
              </a:ext>
            </a:extLst>
          </p:cNvPr>
          <p:cNvSpPr/>
          <p:nvPr/>
        </p:nvSpPr>
        <p:spPr>
          <a:xfrm>
            <a:off x="1939480" y="1059786"/>
            <a:ext cx="605118" cy="605118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60" name="그림 59">
            <a:extLst>
              <a:ext uri="{FF2B5EF4-FFF2-40B4-BE49-F238E27FC236}">
                <a16:creationId xmlns="" xmlns:a16="http://schemas.microsoft.com/office/drawing/2014/main" id="{4247C4E3-560A-3749-9EEE-500043116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502" y="1237288"/>
            <a:ext cx="272172" cy="259211"/>
          </a:xfrm>
          <a:prstGeom prst="rect">
            <a:avLst/>
          </a:prstGeom>
        </p:spPr>
      </p:pic>
      <p:sp>
        <p:nvSpPr>
          <p:cNvPr id="64" name="직사각형 63">
            <a:extLst>
              <a:ext uri="{FF2B5EF4-FFF2-40B4-BE49-F238E27FC236}">
                <a16:creationId xmlns="" xmlns:a16="http://schemas.microsoft.com/office/drawing/2014/main" id="{7CE623FB-9A66-7846-95ED-116CD650FB22}"/>
              </a:ext>
            </a:extLst>
          </p:cNvPr>
          <p:cNvSpPr/>
          <p:nvPr/>
        </p:nvSpPr>
        <p:spPr>
          <a:xfrm>
            <a:off x="2735545" y="1060392"/>
            <a:ext cx="2017059" cy="605118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65" name="그림 64">
            <a:extLst>
              <a:ext uri="{FF2B5EF4-FFF2-40B4-BE49-F238E27FC236}">
                <a16:creationId xmlns="" xmlns:a16="http://schemas.microsoft.com/office/drawing/2014/main" id="{7E4388BF-CB1D-A44B-861A-3CAAF49CA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645" y="1156579"/>
            <a:ext cx="266787" cy="266787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="" xmlns:a16="http://schemas.microsoft.com/office/drawing/2014/main" id="{3A1457CC-1F31-CA48-9340-78CCCFBBB4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3485" y="1198046"/>
            <a:ext cx="275779" cy="183852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="" xmlns:a16="http://schemas.microsoft.com/office/drawing/2014/main" id="{AAA71A4E-F28D-144E-87EC-364F4EC663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1757" y="1198046"/>
            <a:ext cx="288910" cy="183852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16FE9448-09E7-8F4D-A645-E25379045906}"/>
              </a:ext>
            </a:extLst>
          </p:cNvPr>
          <p:cNvSpPr txBox="1"/>
          <p:nvPr/>
        </p:nvSpPr>
        <p:spPr>
          <a:xfrm>
            <a:off x="2769224" y="1432180"/>
            <a:ext cx="635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kumimoji="1" lang="en-US" altLang="ko-KR" sz="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-DDoS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DB561182-2E73-DE43-90D7-2CDCA8AF5C10}"/>
              </a:ext>
            </a:extLst>
          </p:cNvPr>
          <p:cNvSpPr txBox="1"/>
          <p:nvPr/>
        </p:nvSpPr>
        <p:spPr>
          <a:xfrm>
            <a:off x="3268058" y="1432180"/>
            <a:ext cx="5682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IDS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D5ED9916-C94E-9A43-A2C1-C189BE11454F}"/>
              </a:ext>
            </a:extLst>
          </p:cNvPr>
          <p:cNvSpPr txBox="1"/>
          <p:nvPr/>
        </p:nvSpPr>
        <p:spPr>
          <a:xfrm>
            <a:off x="3719286" y="1432180"/>
            <a:ext cx="5682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6FD97699-2ADE-234A-B8E5-1509514DB92A}"/>
              </a:ext>
            </a:extLst>
          </p:cNvPr>
          <p:cNvSpPr txBox="1"/>
          <p:nvPr/>
        </p:nvSpPr>
        <p:spPr>
          <a:xfrm>
            <a:off x="4170277" y="1432180"/>
            <a:ext cx="5682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WAF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18AD1676-58E5-1F4D-997B-BC65F6A6D727}"/>
              </a:ext>
            </a:extLst>
          </p:cNvPr>
          <p:cNvSpPr txBox="1"/>
          <p:nvPr/>
        </p:nvSpPr>
        <p:spPr>
          <a:xfrm>
            <a:off x="1865302" y="812203"/>
            <a:ext cx="12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Security Monitoring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6" name="직선 연결선[R] 75">
            <a:extLst>
              <a:ext uri="{FF2B5EF4-FFF2-40B4-BE49-F238E27FC236}">
                <a16:creationId xmlns="" xmlns:a16="http://schemas.microsoft.com/office/drawing/2014/main" id="{EAC79654-46D3-5643-9EB2-F50BD64C715E}"/>
              </a:ext>
            </a:extLst>
          </p:cNvPr>
          <p:cNvCxnSpPr>
            <a:stCxn id="15" idx="3"/>
            <a:endCxn id="64" idx="1"/>
          </p:cNvCxnSpPr>
          <p:nvPr/>
        </p:nvCxnSpPr>
        <p:spPr>
          <a:xfrm>
            <a:off x="2544598" y="1362345"/>
            <a:ext cx="190947" cy="6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6B99C171-1726-5F46-AEA0-4F8AFACC326B}"/>
              </a:ext>
            </a:extLst>
          </p:cNvPr>
          <p:cNvSpPr txBox="1"/>
          <p:nvPr/>
        </p:nvSpPr>
        <p:spPr>
          <a:xfrm>
            <a:off x="5303912" y="2063239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3" name="그림 82">
            <a:extLst>
              <a:ext uri="{FF2B5EF4-FFF2-40B4-BE49-F238E27FC236}">
                <a16:creationId xmlns="" xmlns:a16="http://schemas.microsoft.com/office/drawing/2014/main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1134" y="332656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3BF3541B-144E-D24E-BAEA-286CF055BF75}"/>
              </a:ext>
            </a:extLst>
          </p:cNvPr>
          <p:cNvSpPr txBox="1"/>
          <p:nvPr/>
        </p:nvSpPr>
        <p:spPr>
          <a:xfrm>
            <a:off x="4542595" y="384306"/>
            <a:ext cx="510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9" name="직선 화살표 연결선 88">
            <a:extLst>
              <a:ext uri="{FF2B5EF4-FFF2-40B4-BE49-F238E27FC236}">
                <a16:creationId xmlns="" xmlns:a16="http://schemas.microsoft.com/office/drawing/2014/main" id="{A977729F-D341-E541-8201-4B5A2EA70BD9}"/>
              </a:ext>
            </a:extLst>
          </p:cNvPr>
          <p:cNvCxnSpPr>
            <a:cxnSpLocks/>
          </p:cNvCxnSpPr>
          <p:nvPr/>
        </p:nvCxnSpPr>
        <p:spPr>
          <a:xfrm flipH="1">
            <a:off x="4780314" y="1362227"/>
            <a:ext cx="398690" cy="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직선 화살표 연결선 164">
            <a:extLst>
              <a:ext uri="{FF2B5EF4-FFF2-40B4-BE49-F238E27FC236}">
                <a16:creationId xmlns="" xmlns:a16="http://schemas.microsoft.com/office/drawing/2014/main" id="{E2AFAC7F-A924-3248-B3C6-1E5506C62D85}"/>
              </a:ext>
            </a:extLst>
          </p:cNvPr>
          <p:cNvCxnSpPr>
            <a:cxnSpLocks/>
            <a:endCxn id="83" idx="3"/>
          </p:cNvCxnSpPr>
          <p:nvPr/>
        </p:nvCxnSpPr>
        <p:spPr>
          <a:xfrm flipH="1">
            <a:off x="5407995" y="513684"/>
            <a:ext cx="2650334" cy="22403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직선 화살표 연결선 240">
            <a:extLst>
              <a:ext uri="{FF2B5EF4-FFF2-40B4-BE49-F238E27FC236}">
                <a16:creationId xmlns="" xmlns:a16="http://schemas.microsoft.com/office/drawing/2014/main" id="{121B9BA9-5DE5-4B47-BEB3-3ECF918ED098}"/>
              </a:ext>
            </a:extLst>
          </p:cNvPr>
          <p:cNvCxnSpPr>
            <a:cxnSpLocks/>
            <a:stCxn id="83" idx="2"/>
          </p:cNvCxnSpPr>
          <p:nvPr/>
        </p:nvCxnSpPr>
        <p:spPr>
          <a:xfrm flipH="1">
            <a:off x="5202046" y="739517"/>
            <a:ext cx="2519" cy="123681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직사각형 243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2452937"/>
            <a:ext cx="2126843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5" name="직사각형 244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300920" y="2452937"/>
            <a:ext cx="2178625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6" name="TextBox 245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981862" y="2472939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2981862" y="2780928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2981862" y="3758843"/>
            <a:ext cx="12254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3" name="그림 252">
            <a:extLst>
              <a:ext uri="{FF2B5EF4-FFF2-40B4-BE49-F238E27FC236}">
                <a16:creationId xmlns="" xmlns:a16="http://schemas.microsoft.com/office/drawing/2014/main" id="{79656ED8-1699-E644-B4C7-6DFF66CFD5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8168" y="2880566"/>
            <a:ext cx="330906" cy="330906"/>
          </a:xfrm>
          <a:prstGeom prst="rect">
            <a:avLst/>
          </a:prstGeom>
        </p:spPr>
      </p:pic>
      <p:pic>
        <p:nvPicPr>
          <p:cNvPr id="258" name="그림 257">
            <a:extLst>
              <a:ext uri="{FF2B5EF4-FFF2-40B4-BE49-F238E27FC236}">
                <a16:creationId xmlns="" xmlns:a16="http://schemas.microsoft.com/office/drawing/2014/main" id="{C49F34A4-720C-324C-802E-7525042FB7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4261" y="2880566"/>
            <a:ext cx="330906" cy="330906"/>
          </a:xfrm>
          <a:prstGeom prst="rect">
            <a:avLst/>
          </a:prstGeom>
        </p:spPr>
      </p:pic>
      <p:cxnSp>
        <p:nvCxnSpPr>
          <p:cNvPr id="264" name="직선 화살표 연결선 263">
            <a:extLst>
              <a:ext uri="{FF2B5EF4-FFF2-40B4-BE49-F238E27FC236}">
                <a16:creationId xmlns="" xmlns:a16="http://schemas.microsoft.com/office/drawing/2014/main" id="{AC7A4D7C-2C43-784B-8D6E-34AC9618F4F6}"/>
              </a:ext>
            </a:extLst>
          </p:cNvPr>
          <p:cNvCxnSpPr>
            <a:cxnSpLocks/>
          </p:cNvCxnSpPr>
          <p:nvPr/>
        </p:nvCxnSpPr>
        <p:spPr>
          <a:xfrm flipV="1">
            <a:off x="4704373" y="266567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직선 화살표 연결선 264">
            <a:extLst>
              <a:ext uri="{FF2B5EF4-FFF2-40B4-BE49-F238E27FC236}">
                <a16:creationId xmlns="" xmlns:a16="http://schemas.microsoft.com/office/drawing/2014/main" id="{987EEC96-7D22-E448-8EB4-04908EE3AE53}"/>
              </a:ext>
            </a:extLst>
          </p:cNvPr>
          <p:cNvCxnSpPr>
            <a:cxnSpLocks/>
          </p:cNvCxnSpPr>
          <p:nvPr/>
        </p:nvCxnSpPr>
        <p:spPr>
          <a:xfrm flipH="1">
            <a:off x="4701364" y="2662162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직선 화살표 연결선 265">
            <a:extLst>
              <a:ext uri="{FF2B5EF4-FFF2-40B4-BE49-F238E27FC236}">
                <a16:creationId xmlns="" xmlns:a16="http://schemas.microsoft.com/office/drawing/2014/main" id="{44F8C8AD-2486-114B-8565-4808F93E3A75}"/>
              </a:ext>
            </a:extLst>
          </p:cNvPr>
          <p:cNvCxnSpPr>
            <a:cxnSpLocks/>
          </p:cNvCxnSpPr>
          <p:nvPr/>
        </p:nvCxnSpPr>
        <p:spPr>
          <a:xfrm flipV="1">
            <a:off x="5200926" y="2362074"/>
            <a:ext cx="0" cy="303604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직선 화살표 연결선 266">
            <a:extLst>
              <a:ext uri="{FF2B5EF4-FFF2-40B4-BE49-F238E27FC236}">
                <a16:creationId xmlns="" xmlns:a16="http://schemas.microsoft.com/office/drawing/2014/main" id="{D99B4567-2C6A-F144-879A-D2ED63291BFE}"/>
              </a:ext>
            </a:extLst>
          </p:cNvPr>
          <p:cNvCxnSpPr>
            <a:cxnSpLocks/>
          </p:cNvCxnSpPr>
          <p:nvPr/>
        </p:nvCxnSpPr>
        <p:spPr>
          <a:xfrm flipV="1">
            <a:off x="5684760" y="266567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8" name="직선 화살표 연결선 267">
            <a:extLst>
              <a:ext uri="{FF2B5EF4-FFF2-40B4-BE49-F238E27FC236}">
                <a16:creationId xmlns="" xmlns:a16="http://schemas.microsoft.com/office/drawing/2014/main" id="{E60EC1C9-09CE-974C-A86A-926390D8D44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3340264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직선 화살표 연결선 268">
            <a:extLst>
              <a:ext uri="{FF2B5EF4-FFF2-40B4-BE49-F238E27FC236}">
                <a16:creationId xmlns="" xmlns:a16="http://schemas.microsoft.com/office/drawing/2014/main" id="{DF6168B4-AB8E-DD49-A2DD-9AD6AB7E6607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3436834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직선 화살표 연결선 269">
            <a:extLst>
              <a:ext uri="{FF2B5EF4-FFF2-40B4-BE49-F238E27FC236}">
                <a16:creationId xmlns="" xmlns:a16="http://schemas.microsoft.com/office/drawing/2014/main" id="{8F7416E6-1949-6B49-B495-F9C15EA5E7B9}"/>
              </a:ext>
            </a:extLst>
          </p:cNvPr>
          <p:cNvCxnSpPr>
            <a:cxnSpLocks/>
          </p:cNvCxnSpPr>
          <p:nvPr/>
        </p:nvCxnSpPr>
        <p:spPr>
          <a:xfrm>
            <a:off x="5200926" y="3439865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직선 화살표 연결선 270">
            <a:extLst>
              <a:ext uri="{FF2B5EF4-FFF2-40B4-BE49-F238E27FC236}">
                <a16:creationId xmlns="" xmlns:a16="http://schemas.microsoft.com/office/drawing/2014/main" id="{15F25582-A19C-DD44-A845-9312220EE15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3340264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4" name="그림 273">
            <a:extLst>
              <a:ext uri="{FF2B5EF4-FFF2-40B4-BE49-F238E27FC236}">
                <a16:creationId xmlns="" xmlns:a16="http://schemas.microsoft.com/office/drawing/2014/main" id="{4FC2708F-ED40-F74D-B38F-65D1DBBB03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3184" y="3583127"/>
            <a:ext cx="303836" cy="303836"/>
          </a:xfrm>
          <a:prstGeom prst="rect">
            <a:avLst/>
          </a:prstGeom>
        </p:spPr>
      </p:pic>
      <p:pic>
        <p:nvPicPr>
          <p:cNvPr id="292" name="그림 291">
            <a:extLst>
              <a:ext uri="{FF2B5EF4-FFF2-40B4-BE49-F238E27FC236}">
                <a16:creationId xmlns="" xmlns:a16="http://schemas.microsoft.com/office/drawing/2014/main" id="{7190EC67-D2AE-1B44-BE08-72A34612B7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8168" y="4216540"/>
            <a:ext cx="330906" cy="330906"/>
          </a:xfrm>
          <a:prstGeom prst="rect">
            <a:avLst/>
          </a:prstGeom>
        </p:spPr>
      </p:pic>
      <p:pic>
        <p:nvPicPr>
          <p:cNvPr id="294" name="그림 293">
            <a:extLst>
              <a:ext uri="{FF2B5EF4-FFF2-40B4-BE49-F238E27FC236}">
                <a16:creationId xmlns="" xmlns:a16="http://schemas.microsoft.com/office/drawing/2014/main" id="{48F91333-5780-2242-84AA-B6225EA918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4261" y="4216540"/>
            <a:ext cx="330906" cy="330906"/>
          </a:xfrm>
          <a:prstGeom prst="rect">
            <a:avLst/>
          </a:prstGeom>
        </p:spPr>
      </p:pic>
      <p:cxnSp>
        <p:nvCxnSpPr>
          <p:cNvPr id="297" name="직선 화살표 연결선 296">
            <a:extLst>
              <a:ext uri="{FF2B5EF4-FFF2-40B4-BE49-F238E27FC236}">
                <a16:creationId xmlns="" xmlns:a16="http://schemas.microsoft.com/office/drawing/2014/main" id="{AEE82D0B-44FC-2642-9D6A-F80DF27F7637}"/>
              </a:ext>
            </a:extLst>
          </p:cNvPr>
          <p:cNvCxnSpPr>
            <a:cxnSpLocks/>
          </p:cNvCxnSpPr>
          <p:nvPr/>
        </p:nvCxnSpPr>
        <p:spPr>
          <a:xfrm flipV="1">
            <a:off x="4704373" y="4001651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직선 화살표 연결선 297">
            <a:extLst>
              <a:ext uri="{FF2B5EF4-FFF2-40B4-BE49-F238E27FC236}">
                <a16:creationId xmlns="" xmlns:a16="http://schemas.microsoft.com/office/drawing/2014/main" id="{3BACB556-0BEA-0C4C-8D7B-7BC0E7A0FEEF}"/>
              </a:ext>
            </a:extLst>
          </p:cNvPr>
          <p:cNvCxnSpPr>
            <a:cxnSpLocks/>
          </p:cNvCxnSpPr>
          <p:nvPr/>
        </p:nvCxnSpPr>
        <p:spPr>
          <a:xfrm flipH="1">
            <a:off x="4701364" y="3998136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9" name="직선 화살표 연결선 298">
            <a:extLst>
              <a:ext uri="{FF2B5EF4-FFF2-40B4-BE49-F238E27FC236}">
                <a16:creationId xmlns="" xmlns:a16="http://schemas.microsoft.com/office/drawing/2014/main" id="{587DDF73-A198-0C4C-B4C1-8BBBD189D14E}"/>
              </a:ext>
            </a:extLst>
          </p:cNvPr>
          <p:cNvCxnSpPr>
            <a:cxnSpLocks/>
          </p:cNvCxnSpPr>
          <p:nvPr/>
        </p:nvCxnSpPr>
        <p:spPr>
          <a:xfrm flipV="1">
            <a:off x="5200926" y="3881137"/>
            <a:ext cx="0" cy="12051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직선 화살표 연결선 299">
            <a:extLst>
              <a:ext uri="{FF2B5EF4-FFF2-40B4-BE49-F238E27FC236}">
                <a16:creationId xmlns="" xmlns:a16="http://schemas.microsoft.com/office/drawing/2014/main" id="{C6ACDD95-A2A4-884D-912C-3E803F3914BA}"/>
              </a:ext>
            </a:extLst>
          </p:cNvPr>
          <p:cNvCxnSpPr>
            <a:cxnSpLocks/>
          </p:cNvCxnSpPr>
          <p:nvPr/>
        </p:nvCxnSpPr>
        <p:spPr>
          <a:xfrm flipV="1">
            <a:off x="5684760" y="4001651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1" name="직선 화살표 연결선 300">
            <a:extLst>
              <a:ext uri="{FF2B5EF4-FFF2-40B4-BE49-F238E27FC236}">
                <a16:creationId xmlns="" xmlns:a16="http://schemas.microsoft.com/office/drawing/2014/main" id="{2C068EF1-E216-BF46-BF43-48715870604A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496230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2" name="직선 화살표 연결선 301">
            <a:extLst>
              <a:ext uri="{FF2B5EF4-FFF2-40B4-BE49-F238E27FC236}">
                <a16:creationId xmlns="" xmlns:a16="http://schemas.microsoft.com/office/drawing/2014/main" id="{06AEEE99-353D-DF46-8AB4-5CDEEAA010DB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5058877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3" name="직선 화살표 연결선 302">
            <a:extLst>
              <a:ext uri="{FF2B5EF4-FFF2-40B4-BE49-F238E27FC236}">
                <a16:creationId xmlns="" xmlns:a16="http://schemas.microsoft.com/office/drawing/2014/main" id="{D03EAB6F-D305-F044-840C-7C0D77BD02D6}"/>
              </a:ext>
            </a:extLst>
          </p:cNvPr>
          <p:cNvCxnSpPr>
            <a:cxnSpLocks/>
          </p:cNvCxnSpPr>
          <p:nvPr/>
        </p:nvCxnSpPr>
        <p:spPr>
          <a:xfrm>
            <a:off x="5200926" y="5061908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직선 화살표 연결선 303">
            <a:extLst>
              <a:ext uri="{FF2B5EF4-FFF2-40B4-BE49-F238E27FC236}">
                <a16:creationId xmlns="" xmlns:a16="http://schemas.microsoft.com/office/drawing/2014/main" id="{BB760684-CA7C-E84A-894D-EFD55385BB35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496230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6" name="TextBox 305">
            <a:extLst>
              <a:ext uri="{FF2B5EF4-FFF2-40B4-BE49-F238E27FC236}">
                <a16:creationId xmlns="" xmlns:a16="http://schemas.microsoft.com/office/drawing/2014/main" id="{E944CD3C-CCC9-C64F-867B-AEC621F3476A}"/>
              </a:ext>
            </a:extLst>
          </p:cNvPr>
          <p:cNvSpPr txBox="1"/>
          <p:nvPr/>
        </p:nvSpPr>
        <p:spPr>
          <a:xfrm>
            <a:off x="6773178" y="2472939"/>
            <a:ext cx="699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B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8" name="직사각형 307">
            <a:extLst>
              <a:ext uri="{FF2B5EF4-FFF2-40B4-BE49-F238E27FC236}">
                <a16:creationId xmlns="" xmlns:a16="http://schemas.microsoft.com/office/drawing/2014/main" id="{F765082A-EA91-294A-8AEE-B8706E745635}"/>
              </a:ext>
            </a:extLst>
          </p:cNvPr>
          <p:cNvSpPr/>
          <p:nvPr/>
        </p:nvSpPr>
        <p:spPr>
          <a:xfrm>
            <a:off x="7631463" y="908720"/>
            <a:ext cx="855137" cy="2482180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09" name="그림 308">
            <a:extLst>
              <a:ext uri="{FF2B5EF4-FFF2-40B4-BE49-F238E27FC236}">
                <a16:creationId xmlns="" xmlns:a16="http://schemas.microsoft.com/office/drawing/2014/main" id="{0EA7C742-8AB1-1344-9C67-4BABF80C0C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38381" y="1069154"/>
            <a:ext cx="241300" cy="266700"/>
          </a:xfrm>
          <a:prstGeom prst="rect">
            <a:avLst/>
          </a:prstGeom>
        </p:spPr>
      </p:pic>
      <p:pic>
        <p:nvPicPr>
          <p:cNvPr id="310" name="그림 309">
            <a:extLst>
              <a:ext uri="{FF2B5EF4-FFF2-40B4-BE49-F238E27FC236}">
                <a16:creationId xmlns="" xmlns:a16="http://schemas.microsoft.com/office/drawing/2014/main" id="{BE7B2D2F-F348-E54A-98A2-84E79A7B5C5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25681" y="2660701"/>
            <a:ext cx="266700" cy="266700"/>
          </a:xfrm>
          <a:prstGeom prst="rect">
            <a:avLst/>
          </a:prstGeom>
        </p:spPr>
      </p:pic>
      <p:sp>
        <p:nvSpPr>
          <p:cNvPr id="311" name="TextBox 310">
            <a:extLst>
              <a:ext uri="{FF2B5EF4-FFF2-40B4-BE49-F238E27FC236}">
                <a16:creationId xmlns="" xmlns:a16="http://schemas.microsoft.com/office/drawing/2014/main" id="{8E70832E-4945-2B4D-B6AA-423397D0AB55}"/>
              </a:ext>
            </a:extLst>
          </p:cNvPr>
          <p:cNvSpPr txBox="1"/>
          <p:nvPr/>
        </p:nvSpPr>
        <p:spPr>
          <a:xfrm>
            <a:off x="7827070" y="1340247"/>
            <a:ext cx="4639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CDN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2" name="TextBox 311">
            <a:extLst>
              <a:ext uri="{FF2B5EF4-FFF2-40B4-BE49-F238E27FC236}">
                <a16:creationId xmlns="" xmlns:a16="http://schemas.microsoft.com/office/drawing/2014/main" id="{0A51C6C0-08AF-0B47-B439-F0E2976CBD7F}"/>
              </a:ext>
            </a:extLst>
          </p:cNvPr>
          <p:cNvSpPr txBox="1"/>
          <p:nvPr/>
        </p:nvSpPr>
        <p:spPr>
          <a:xfrm>
            <a:off x="7642915" y="2945689"/>
            <a:ext cx="832233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6" name="TextBox 315">
            <a:extLst>
              <a:ext uri="{FF2B5EF4-FFF2-40B4-BE49-F238E27FC236}">
                <a16:creationId xmlns="" xmlns:a16="http://schemas.microsoft.com/office/drawing/2014/main" id="{D616187F-3C93-454B-8B7A-7EE5D4A6BF58}"/>
              </a:ext>
            </a:extLst>
          </p:cNvPr>
          <p:cNvSpPr txBox="1"/>
          <p:nvPr/>
        </p:nvSpPr>
        <p:spPr>
          <a:xfrm>
            <a:off x="2984272" y="5013176"/>
            <a:ext cx="14960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DB SUBNET</a:t>
            </a:r>
          </a:p>
        </p:txBody>
      </p:sp>
      <p:pic>
        <p:nvPicPr>
          <p:cNvPr id="317" name="그림 316">
            <a:extLst>
              <a:ext uri="{FF2B5EF4-FFF2-40B4-BE49-F238E27FC236}">
                <a16:creationId xmlns="" xmlns:a16="http://schemas.microsoft.com/office/drawing/2014/main" id="{2D40F458-9DDA-A446-B828-6FDCD31A76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52422" y="5386546"/>
            <a:ext cx="254935" cy="254935"/>
          </a:xfrm>
          <a:prstGeom prst="rect">
            <a:avLst/>
          </a:prstGeom>
        </p:spPr>
      </p:pic>
      <p:sp>
        <p:nvSpPr>
          <p:cNvPr id="318" name="직사각형 317">
            <a:extLst>
              <a:ext uri="{FF2B5EF4-FFF2-40B4-BE49-F238E27FC236}">
                <a16:creationId xmlns="" xmlns:a16="http://schemas.microsoft.com/office/drawing/2014/main" id="{0E437D4F-74BD-2C4F-B1F9-492FA7AA7733}"/>
              </a:ext>
            </a:extLst>
          </p:cNvPr>
          <p:cNvSpPr/>
          <p:nvPr/>
        </p:nvSpPr>
        <p:spPr>
          <a:xfrm>
            <a:off x="3777330" y="5235843"/>
            <a:ext cx="605118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19" name="TextBox 318">
            <a:extLst>
              <a:ext uri="{FF2B5EF4-FFF2-40B4-BE49-F238E27FC236}">
                <a16:creationId xmlns="" xmlns:a16="http://schemas.microsoft.com/office/drawing/2014/main" id="{7CF023BC-113C-BB4C-835A-ADDE0A983A13}"/>
              </a:ext>
            </a:extLst>
          </p:cNvPr>
          <p:cNvSpPr txBox="1"/>
          <p:nvPr/>
        </p:nvSpPr>
        <p:spPr>
          <a:xfrm>
            <a:off x="3762241" y="5640042"/>
            <a:ext cx="635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Redis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0" name="직사각형 319">
            <a:extLst>
              <a:ext uri="{FF2B5EF4-FFF2-40B4-BE49-F238E27FC236}">
                <a16:creationId xmlns="" xmlns:a16="http://schemas.microsoft.com/office/drawing/2014/main" id="{893DCE7F-4B3E-A14D-8508-D5FEEF346CB0}"/>
              </a:ext>
            </a:extLst>
          </p:cNvPr>
          <p:cNvSpPr/>
          <p:nvPr/>
        </p:nvSpPr>
        <p:spPr>
          <a:xfrm>
            <a:off x="4455165" y="5236565"/>
            <a:ext cx="1902760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1" name="직사각형 320">
            <a:extLst>
              <a:ext uri="{FF2B5EF4-FFF2-40B4-BE49-F238E27FC236}">
                <a16:creationId xmlns="" xmlns:a16="http://schemas.microsoft.com/office/drawing/2014/main" id="{FBB08924-95C7-3C4F-B785-97DD415DDD57}"/>
              </a:ext>
            </a:extLst>
          </p:cNvPr>
          <p:cNvSpPr/>
          <p:nvPr/>
        </p:nvSpPr>
        <p:spPr>
          <a:xfrm>
            <a:off x="4546936" y="5315462"/>
            <a:ext cx="58461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2" name="직사각형 321">
            <a:extLst>
              <a:ext uri="{FF2B5EF4-FFF2-40B4-BE49-F238E27FC236}">
                <a16:creationId xmlns="" xmlns:a16="http://schemas.microsoft.com/office/drawing/2014/main" id="{8D922473-8DD6-F043-AFFD-644A94539687}"/>
              </a:ext>
            </a:extLst>
          </p:cNvPr>
          <p:cNvSpPr/>
          <p:nvPr/>
        </p:nvSpPr>
        <p:spPr>
          <a:xfrm>
            <a:off x="5213998" y="5315462"/>
            <a:ext cx="106109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23" name="그림 322">
            <a:extLst>
              <a:ext uri="{FF2B5EF4-FFF2-40B4-BE49-F238E27FC236}">
                <a16:creationId xmlns="" xmlns:a16="http://schemas.microsoft.com/office/drawing/2014/main" id="{357BE64C-466F-1B47-B0E0-8B3DE2EAD60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98987" y="5383761"/>
            <a:ext cx="280515" cy="280515"/>
          </a:xfrm>
          <a:prstGeom prst="rect">
            <a:avLst/>
          </a:prstGeom>
        </p:spPr>
      </p:pic>
      <p:pic>
        <p:nvPicPr>
          <p:cNvPr id="324" name="그림 323">
            <a:extLst>
              <a:ext uri="{FF2B5EF4-FFF2-40B4-BE49-F238E27FC236}">
                <a16:creationId xmlns="" xmlns:a16="http://schemas.microsoft.com/office/drawing/2014/main" id="{5DE58D1E-EDFF-994F-9AA3-56CFA870A4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31869" y="5377823"/>
            <a:ext cx="280515" cy="280515"/>
          </a:xfrm>
          <a:prstGeom prst="rect">
            <a:avLst/>
          </a:prstGeom>
        </p:spPr>
      </p:pic>
      <p:pic>
        <p:nvPicPr>
          <p:cNvPr id="325" name="그림 324">
            <a:extLst>
              <a:ext uri="{FF2B5EF4-FFF2-40B4-BE49-F238E27FC236}">
                <a16:creationId xmlns="" xmlns:a16="http://schemas.microsoft.com/office/drawing/2014/main" id="{2F402FEB-35EB-5B43-971C-F88B37AFFA9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71932" y="5377823"/>
            <a:ext cx="280515" cy="280515"/>
          </a:xfrm>
          <a:prstGeom prst="rect">
            <a:avLst/>
          </a:prstGeom>
        </p:spPr>
      </p:pic>
      <p:pic>
        <p:nvPicPr>
          <p:cNvPr id="326" name="그림 325">
            <a:extLst>
              <a:ext uri="{FF2B5EF4-FFF2-40B4-BE49-F238E27FC236}">
                <a16:creationId xmlns="" xmlns:a16="http://schemas.microsoft.com/office/drawing/2014/main" id="{F5C0BE25-8B9E-0E4F-A0DA-C9F477908C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21508" y="5449656"/>
            <a:ext cx="241300" cy="152400"/>
          </a:xfrm>
          <a:prstGeom prst="rect">
            <a:avLst/>
          </a:prstGeom>
        </p:spPr>
      </p:pic>
      <p:sp>
        <p:nvSpPr>
          <p:cNvPr id="327" name="TextBox 326">
            <a:extLst>
              <a:ext uri="{FF2B5EF4-FFF2-40B4-BE49-F238E27FC236}">
                <a16:creationId xmlns="" xmlns:a16="http://schemas.microsoft.com/office/drawing/2014/main" id="{F9149F30-A3CD-E044-85B2-71A4DD193E1E}"/>
              </a:ext>
            </a:extLst>
          </p:cNvPr>
          <p:cNvSpPr txBox="1"/>
          <p:nvPr/>
        </p:nvSpPr>
        <p:spPr>
          <a:xfrm>
            <a:off x="4485002" y="5770944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8" name="TextBox 327">
            <a:extLst>
              <a:ext uri="{FF2B5EF4-FFF2-40B4-BE49-F238E27FC236}">
                <a16:creationId xmlns="" xmlns:a16="http://schemas.microsoft.com/office/drawing/2014/main" id="{AF193C20-4297-A042-948C-7406257031E8}"/>
              </a:ext>
            </a:extLst>
          </p:cNvPr>
          <p:cNvSpPr txBox="1"/>
          <p:nvPr/>
        </p:nvSpPr>
        <p:spPr>
          <a:xfrm>
            <a:off x="5387916" y="5770944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Slaves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9" name="TextBox 328">
            <a:extLst>
              <a:ext uri="{FF2B5EF4-FFF2-40B4-BE49-F238E27FC236}">
                <a16:creationId xmlns="" xmlns:a16="http://schemas.microsoft.com/office/drawing/2014/main" id="{61D8FADB-1F88-7D4D-B804-362CE7E6DB9F}"/>
              </a:ext>
            </a:extLst>
          </p:cNvPr>
          <p:cNvSpPr txBox="1"/>
          <p:nvPr/>
        </p:nvSpPr>
        <p:spPr>
          <a:xfrm>
            <a:off x="5287738" y="5982877"/>
            <a:ext cx="736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</p:txBody>
      </p:sp>
      <p:pic>
        <p:nvPicPr>
          <p:cNvPr id="330" name="그림 329">
            <a:extLst>
              <a:ext uri="{FF2B5EF4-FFF2-40B4-BE49-F238E27FC236}">
                <a16:creationId xmlns="" xmlns:a16="http://schemas.microsoft.com/office/drawing/2014/main" id="{871EB707-C5E0-9C40-9178-B90650F0FB2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32031" y="1826095"/>
            <a:ext cx="254000" cy="254000"/>
          </a:xfrm>
          <a:prstGeom prst="rect">
            <a:avLst/>
          </a:prstGeom>
        </p:spPr>
      </p:pic>
      <p:sp>
        <p:nvSpPr>
          <p:cNvPr id="331" name="TextBox 330">
            <a:extLst>
              <a:ext uri="{FF2B5EF4-FFF2-40B4-BE49-F238E27FC236}">
                <a16:creationId xmlns="" xmlns:a16="http://schemas.microsoft.com/office/drawing/2014/main" id="{DF2DE3CD-2E70-624F-902B-56BDDEED28D0}"/>
              </a:ext>
            </a:extLst>
          </p:cNvPr>
          <p:cNvSpPr txBox="1"/>
          <p:nvPr/>
        </p:nvSpPr>
        <p:spPr>
          <a:xfrm>
            <a:off x="7693179" y="2102076"/>
            <a:ext cx="731704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4" name="직선 화살표 연결선 333">
            <a:extLst>
              <a:ext uri="{FF2B5EF4-FFF2-40B4-BE49-F238E27FC236}">
                <a16:creationId xmlns="" xmlns:a16="http://schemas.microsoft.com/office/drawing/2014/main" id="{9CFCE619-9880-784A-8331-A0FF1CE50CD2}"/>
              </a:ext>
            </a:extLst>
          </p:cNvPr>
          <p:cNvCxnSpPr>
            <a:cxnSpLocks/>
            <a:endCxn id="308" idx="0"/>
          </p:cNvCxnSpPr>
          <p:nvPr/>
        </p:nvCxnSpPr>
        <p:spPr>
          <a:xfrm>
            <a:off x="8058329" y="513684"/>
            <a:ext cx="703" cy="395036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>
            <a:extLst>
              <a:ext uri="{FF2B5EF4-FFF2-40B4-BE49-F238E27FC236}">
                <a16:creationId xmlns="" xmlns:a16="http://schemas.microsoft.com/office/drawing/2014/main" id="{778BE7F7-D9A7-6E4A-97C4-F83C30DAAB7C}"/>
              </a:ext>
            </a:extLst>
          </p:cNvPr>
          <p:cNvSpPr txBox="1"/>
          <p:nvPr/>
        </p:nvSpPr>
        <p:spPr>
          <a:xfrm>
            <a:off x="3717119" y="5982877"/>
            <a:ext cx="736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Cache</a:t>
            </a:r>
          </a:p>
        </p:txBody>
      </p:sp>
      <p:pic>
        <p:nvPicPr>
          <p:cNvPr id="111" name="그림 110">
            <a:extLst>
              <a:ext uri="{FF2B5EF4-FFF2-40B4-BE49-F238E27FC236}">
                <a16:creationId xmlns="" xmlns:a16="http://schemas.microsoft.com/office/drawing/2014/main" id="{907C797D-215A-2747-9779-48FC59A912D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33439" y="1160897"/>
            <a:ext cx="244386" cy="303831"/>
          </a:xfrm>
          <a:prstGeom prst="rect">
            <a:avLst/>
          </a:prstGeom>
        </p:spPr>
      </p:pic>
      <p:grpSp>
        <p:nvGrpSpPr>
          <p:cNvPr id="103" name="그룹 102">
            <a:extLst>
              <a:ext uri="{FF2B5EF4-FFF2-40B4-BE49-F238E27FC236}">
                <a16:creationId xmlns="" xmlns:a16="http://schemas.microsoft.com/office/drawing/2014/main" id="{80FD9BD0-F54E-F148-A9A4-39CD66129B89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104" name="그림 103">
              <a:extLst>
                <a:ext uri="{FF2B5EF4-FFF2-40B4-BE49-F238E27FC236}">
                  <a16:creationId xmlns="" xmlns:a16="http://schemas.microsoft.com/office/drawing/2014/main" id="{7598E666-A491-CA49-B48E-AC509389D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105" name="그림 104">
              <a:extLst>
                <a:ext uri="{FF2B5EF4-FFF2-40B4-BE49-F238E27FC236}">
                  <a16:creationId xmlns="" xmlns:a16="http://schemas.microsoft.com/office/drawing/2014/main" id="{DC4C25BC-0AA4-B142-8D6D-3559729A8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="" xmlns:a16="http://schemas.microsoft.com/office/drawing/2014/main" id="{A77F741A-424E-E84D-896B-DF8D4893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107" name="직사각형 106">
              <a:extLst>
                <a:ext uri="{FF2B5EF4-FFF2-40B4-BE49-F238E27FC236}">
                  <a16:creationId xmlns="" xmlns:a16="http://schemas.microsoft.com/office/drawing/2014/main" id="{7D0E6CFB-549D-4340-85DF-B68CCA6EA900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2961514" y="1988840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LB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6300704" y="1988840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LB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4F1891DE-C974-BC48-B573-1C915A4EBC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3184" y="2038689"/>
            <a:ext cx="303836" cy="303836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382675" y="1919355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VPC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1881708" y="1892585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000" b="1" dirty="0" err="1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리전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7818712" y="3471706"/>
            <a:ext cx="8224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VPC </a:t>
            </a:r>
            <a:r>
              <a:rPr kumimoji="1" lang="ko-KR" altLang="en-US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외부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25505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1865302" y="812203"/>
            <a:ext cx="6775827" cy="5713141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24" name="직사각형 123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2000373" y="1821293"/>
            <a:ext cx="6580651" cy="45536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35" name="직사각형 134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071446" y="2217800"/>
            <a:ext cx="814549" cy="4006602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8" name="직사각형 117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1870823"/>
            <a:ext cx="2503623" cy="501226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9" name="직사각형 108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3514348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83" name="그림 82">
            <a:extLst>
              <a:ext uri="{FF2B5EF4-FFF2-40B4-BE49-F238E27FC236}">
                <a16:creationId xmlns="" xmlns:a16="http://schemas.microsoft.com/office/drawing/2014/main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134" y="332656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3BF3541B-144E-D24E-BAEA-286CF055BF75}"/>
              </a:ext>
            </a:extLst>
          </p:cNvPr>
          <p:cNvSpPr txBox="1"/>
          <p:nvPr/>
        </p:nvSpPr>
        <p:spPr>
          <a:xfrm>
            <a:off x="4542595" y="384306"/>
            <a:ext cx="510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1" name="직선 화살표 연결선 240">
            <a:extLst>
              <a:ext uri="{FF2B5EF4-FFF2-40B4-BE49-F238E27FC236}">
                <a16:creationId xmlns="" xmlns:a16="http://schemas.microsoft.com/office/drawing/2014/main" id="{121B9BA9-5DE5-4B47-BEB3-3ECF918ED098}"/>
              </a:ext>
            </a:extLst>
          </p:cNvPr>
          <p:cNvCxnSpPr>
            <a:cxnSpLocks/>
            <a:stCxn id="83" idx="2"/>
          </p:cNvCxnSpPr>
          <p:nvPr/>
        </p:nvCxnSpPr>
        <p:spPr>
          <a:xfrm flipH="1">
            <a:off x="5202046" y="739517"/>
            <a:ext cx="2519" cy="123681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직사각형 243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2452937"/>
            <a:ext cx="2126843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6" name="TextBox 245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981862" y="2472939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2981862" y="2780928"/>
            <a:ext cx="107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PUB1 10.0.0.0/24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2981862" y="3758843"/>
            <a:ext cx="1225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PRI1 </a:t>
            </a:r>
          </a:p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10.0.2.0/23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3" name="그림 252">
            <a:extLst>
              <a:ext uri="{FF2B5EF4-FFF2-40B4-BE49-F238E27FC236}">
                <a16:creationId xmlns="" xmlns:a16="http://schemas.microsoft.com/office/drawing/2014/main" id="{79656ED8-1699-E644-B4C7-6DFF66CFD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2880566"/>
            <a:ext cx="330906" cy="330906"/>
          </a:xfrm>
          <a:prstGeom prst="rect">
            <a:avLst/>
          </a:prstGeom>
        </p:spPr>
      </p:pic>
      <p:cxnSp>
        <p:nvCxnSpPr>
          <p:cNvPr id="264" name="직선 화살표 연결선 263">
            <a:extLst>
              <a:ext uri="{FF2B5EF4-FFF2-40B4-BE49-F238E27FC236}">
                <a16:creationId xmlns="" xmlns:a16="http://schemas.microsoft.com/office/drawing/2014/main" id="{AC7A4D7C-2C43-784B-8D6E-34AC9618F4F6}"/>
              </a:ext>
            </a:extLst>
          </p:cNvPr>
          <p:cNvCxnSpPr>
            <a:cxnSpLocks/>
          </p:cNvCxnSpPr>
          <p:nvPr/>
        </p:nvCxnSpPr>
        <p:spPr>
          <a:xfrm flipV="1">
            <a:off x="4704373" y="266567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직선 화살표 연결선 264">
            <a:extLst>
              <a:ext uri="{FF2B5EF4-FFF2-40B4-BE49-F238E27FC236}">
                <a16:creationId xmlns="" xmlns:a16="http://schemas.microsoft.com/office/drawing/2014/main" id="{987EEC96-7D22-E448-8EB4-04908EE3AE53}"/>
              </a:ext>
            </a:extLst>
          </p:cNvPr>
          <p:cNvCxnSpPr>
            <a:cxnSpLocks/>
          </p:cNvCxnSpPr>
          <p:nvPr/>
        </p:nvCxnSpPr>
        <p:spPr>
          <a:xfrm flipH="1">
            <a:off x="4701364" y="2662162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직선 화살표 연결선 265">
            <a:extLst>
              <a:ext uri="{FF2B5EF4-FFF2-40B4-BE49-F238E27FC236}">
                <a16:creationId xmlns="" xmlns:a16="http://schemas.microsoft.com/office/drawing/2014/main" id="{44F8C8AD-2486-114B-8565-4808F93E3A75}"/>
              </a:ext>
            </a:extLst>
          </p:cNvPr>
          <p:cNvCxnSpPr>
            <a:cxnSpLocks/>
          </p:cNvCxnSpPr>
          <p:nvPr/>
        </p:nvCxnSpPr>
        <p:spPr>
          <a:xfrm flipV="1">
            <a:off x="5200926" y="2362074"/>
            <a:ext cx="0" cy="303604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직선 화살표 연결선 267">
            <a:extLst>
              <a:ext uri="{FF2B5EF4-FFF2-40B4-BE49-F238E27FC236}">
                <a16:creationId xmlns="" xmlns:a16="http://schemas.microsoft.com/office/drawing/2014/main" id="{E60EC1C9-09CE-974C-A86A-926390D8D44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3340264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직선 화살표 연결선 268">
            <a:extLst>
              <a:ext uri="{FF2B5EF4-FFF2-40B4-BE49-F238E27FC236}">
                <a16:creationId xmlns="" xmlns:a16="http://schemas.microsoft.com/office/drawing/2014/main" id="{DF6168B4-AB8E-DD49-A2DD-9AD6AB7E6607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3436834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직선 화살표 연결선 269">
            <a:extLst>
              <a:ext uri="{FF2B5EF4-FFF2-40B4-BE49-F238E27FC236}">
                <a16:creationId xmlns="" xmlns:a16="http://schemas.microsoft.com/office/drawing/2014/main" id="{8F7416E6-1949-6B49-B495-F9C15EA5E7B9}"/>
              </a:ext>
            </a:extLst>
          </p:cNvPr>
          <p:cNvCxnSpPr>
            <a:cxnSpLocks/>
          </p:cNvCxnSpPr>
          <p:nvPr/>
        </p:nvCxnSpPr>
        <p:spPr>
          <a:xfrm>
            <a:off x="5200926" y="3439865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4" name="그림 273">
            <a:extLst>
              <a:ext uri="{FF2B5EF4-FFF2-40B4-BE49-F238E27FC236}">
                <a16:creationId xmlns="" xmlns:a16="http://schemas.microsoft.com/office/drawing/2014/main" id="{4FC2708F-ED40-F74D-B38F-65D1DBBB0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4" y="3583127"/>
            <a:ext cx="303836" cy="303836"/>
          </a:xfrm>
          <a:prstGeom prst="rect">
            <a:avLst/>
          </a:prstGeom>
        </p:spPr>
      </p:pic>
      <p:pic>
        <p:nvPicPr>
          <p:cNvPr id="292" name="그림 291">
            <a:extLst>
              <a:ext uri="{FF2B5EF4-FFF2-40B4-BE49-F238E27FC236}">
                <a16:creationId xmlns="" xmlns:a16="http://schemas.microsoft.com/office/drawing/2014/main" id="{7190EC67-D2AE-1B44-BE08-72A34612B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4216540"/>
            <a:ext cx="330906" cy="330906"/>
          </a:xfrm>
          <a:prstGeom prst="rect">
            <a:avLst/>
          </a:prstGeom>
        </p:spPr>
      </p:pic>
      <p:cxnSp>
        <p:nvCxnSpPr>
          <p:cNvPr id="297" name="직선 화살표 연결선 296">
            <a:extLst>
              <a:ext uri="{FF2B5EF4-FFF2-40B4-BE49-F238E27FC236}">
                <a16:creationId xmlns="" xmlns:a16="http://schemas.microsoft.com/office/drawing/2014/main" id="{AEE82D0B-44FC-2642-9D6A-F80DF27F7637}"/>
              </a:ext>
            </a:extLst>
          </p:cNvPr>
          <p:cNvCxnSpPr>
            <a:cxnSpLocks/>
          </p:cNvCxnSpPr>
          <p:nvPr/>
        </p:nvCxnSpPr>
        <p:spPr>
          <a:xfrm flipV="1">
            <a:off x="4704373" y="4001651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직선 화살표 연결선 297">
            <a:extLst>
              <a:ext uri="{FF2B5EF4-FFF2-40B4-BE49-F238E27FC236}">
                <a16:creationId xmlns="" xmlns:a16="http://schemas.microsoft.com/office/drawing/2014/main" id="{3BACB556-0BEA-0C4C-8D7B-7BC0E7A0FEEF}"/>
              </a:ext>
            </a:extLst>
          </p:cNvPr>
          <p:cNvCxnSpPr>
            <a:cxnSpLocks/>
          </p:cNvCxnSpPr>
          <p:nvPr/>
        </p:nvCxnSpPr>
        <p:spPr>
          <a:xfrm flipH="1">
            <a:off x="4701364" y="3998136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9" name="직선 화살표 연결선 298">
            <a:extLst>
              <a:ext uri="{FF2B5EF4-FFF2-40B4-BE49-F238E27FC236}">
                <a16:creationId xmlns="" xmlns:a16="http://schemas.microsoft.com/office/drawing/2014/main" id="{587DDF73-A198-0C4C-B4C1-8BBBD189D14E}"/>
              </a:ext>
            </a:extLst>
          </p:cNvPr>
          <p:cNvCxnSpPr>
            <a:cxnSpLocks/>
          </p:cNvCxnSpPr>
          <p:nvPr/>
        </p:nvCxnSpPr>
        <p:spPr>
          <a:xfrm flipV="1">
            <a:off x="5200926" y="3881137"/>
            <a:ext cx="0" cy="12051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그룹 102">
            <a:extLst>
              <a:ext uri="{FF2B5EF4-FFF2-40B4-BE49-F238E27FC236}">
                <a16:creationId xmlns="" xmlns:a16="http://schemas.microsoft.com/office/drawing/2014/main" id="{80FD9BD0-F54E-F148-A9A4-39CD66129B89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104" name="그림 103">
              <a:extLst>
                <a:ext uri="{FF2B5EF4-FFF2-40B4-BE49-F238E27FC236}">
                  <a16:creationId xmlns="" xmlns:a16="http://schemas.microsoft.com/office/drawing/2014/main" id="{7598E666-A491-CA49-B48E-AC509389D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105" name="그림 104">
              <a:extLst>
                <a:ext uri="{FF2B5EF4-FFF2-40B4-BE49-F238E27FC236}">
                  <a16:creationId xmlns="" xmlns:a16="http://schemas.microsoft.com/office/drawing/2014/main" id="{DC4C25BC-0AA4-B142-8D6D-3559729A8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="" xmlns:a16="http://schemas.microsoft.com/office/drawing/2014/main" id="{A77F741A-424E-E84D-896B-DF8D4893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107" name="직사각형 106">
              <a:extLst>
                <a:ext uri="{FF2B5EF4-FFF2-40B4-BE49-F238E27FC236}">
                  <a16:creationId xmlns="" xmlns:a16="http://schemas.microsoft.com/office/drawing/2014/main" id="{7D0E6CFB-549D-4340-85DF-B68CCA6EA900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113" name="그림 112">
            <a:extLst>
              <a:ext uri="{FF2B5EF4-FFF2-40B4-BE49-F238E27FC236}">
                <a16:creationId xmlns="" xmlns:a16="http://schemas.microsoft.com/office/drawing/2014/main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2916" y="2933576"/>
            <a:ext cx="266700" cy="2794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816AD1E2-5AE8-3949-B38E-EB9C47719C87}"/>
              </a:ext>
            </a:extLst>
          </p:cNvPr>
          <p:cNvSpPr txBox="1"/>
          <p:nvPr/>
        </p:nvSpPr>
        <p:spPr>
          <a:xfrm>
            <a:off x="2063552" y="3212976"/>
            <a:ext cx="832233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Gateway1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2961514" y="1988840"/>
            <a:ext cx="1523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LB1 </a:t>
            </a:r>
          </a:p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10.0.4.0/24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4F1891DE-C974-BC48-B573-1C915A4EB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4" y="2038689"/>
            <a:ext cx="303836" cy="303836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1976228" y="1789903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VPC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1881708" y="836712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000" b="1" dirty="0" err="1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리전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타원 94"/>
          <p:cNvSpPr/>
          <p:nvPr/>
        </p:nvSpPr>
        <p:spPr>
          <a:xfrm>
            <a:off x="2746877" y="270612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6" name="타원 95"/>
          <p:cNvSpPr/>
          <p:nvPr/>
        </p:nvSpPr>
        <p:spPr>
          <a:xfrm>
            <a:off x="4669542" y="1185620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DB001DEA-67B2-443E-B6BB-29BBD077F6CA}"/>
              </a:ext>
            </a:extLst>
          </p:cNvPr>
          <p:cNvSpPr txBox="1"/>
          <p:nvPr/>
        </p:nvSpPr>
        <p:spPr>
          <a:xfrm>
            <a:off x="4735074" y="1557695"/>
            <a:ext cx="1154483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altLang="ko-KR" dirty="0">
                <a:solidFill>
                  <a:schemeClr val="tx1"/>
                </a:solidFill>
              </a:rPr>
              <a:t>Internet Gateway</a:t>
            </a:r>
          </a:p>
        </p:txBody>
      </p:sp>
      <p:pic>
        <p:nvPicPr>
          <p:cNvPr id="98" name="그림 97">
            <a:extLst>
              <a:ext uri="{FF2B5EF4-FFF2-40B4-BE49-F238E27FC236}">
                <a16:creationId xmlns="" xmlns:a16="http://schemas.microsoft.com/office/drawing/2014/main" id="{24537EA0-8B1F-43D3-91B8-D271C9B9F96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023569" y="1098311"/>
            <a:ext cx="457200" cy="457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9" name="타원 98"/>
          <p:cNvSpPr/>
          <p:nvPr/>
        </p:nvSpPr>
        <p:spPr>
          <a:xfrm>
            <a:off x="2725086" y="3692829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00" name="타원 99"/>
          <p:cNvSpPr/>
          <p:nvPr/>
        </p:nvSpPr>
        <p:spPr>
          <a:xfrm>
            <a:off x="1271464" y="1052736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062036"/>
              </p:ext>
            </p:extLst>
          </p:nvPr>
        </p:nvGraphicFramePr>
        <p:xfrm>
          <a:off x="130308" y="140495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10.0.0.0/16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LOCAL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0.0.0.0/0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IGW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sp>
        <p:nvSpPr>
          <p:cNvPr id="110" name="타원 109"/>
          <p:cNvSpPr/>
          <p:nvPr/>
        </p:nvSpPr>
        <p:spPr>
          <a:xfrm>
            <a:off x="1271464" y="292494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graphicFrame>
        <p:nvGraphicFramePr>
          <p:cNvPr id="120" name="표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467344"/>
              </p:ext>
            </p:extLst>
          </p:nvPr>
        </p:nvGraphicFramePr>
        <p:xfrm>
          <a:off x="163933" y="327866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10.0.0.0/16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0.0.0.0/0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NATGW1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cxnSp>
        <p:nvCxnSpPr>
          <p:cNvPr id="7" name="직선 화살표 연결선 6"/>
          <p:cNvCxnSpPr>
            <a:stCxn id="100" idx="5"/>
            <a:endCxn id="95" idx="1"/>
          </p:cNvCxnSpPr>
          <p:nvPr/>
        </p:nvCxnSpPr>
        <p:spPr>
          <a:xfrm>
            <a:off x="1517315" y="1298587"/>
            <a:ext cx="1271743" cy="144971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8" name="직선 화살표 연결선 127"/>
          <p:cNvCxnSpPr>
            <a:stCxn id="110" idx="6"/>
            <a:endCxn id="99" idx="2"/>
          </p:cNvCxnSpPr>
          <p:nvPr/>
        </p:nvCxnSpPr>
        <p:spPr>
          <a:xfrm>
            <a:off x="1559496" y="3068960"/>
            <a:ext cx="1165590" cy="767885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169528" y="2325388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2052481" y="4100064"/>
            <a:ext cx="107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Pub-NAT1 </a:t>
            </a:r>
          </a:p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10.0.5.0 </a:t>
            </a:r>
            <a:r>
              <a:rPr kumimoji="1" lang="en-US" altLang="ko-KR" sz="1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06591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1865302" y="812203"/>
            <a:ext cx="6775827" cy="5713141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24" name="직사각형 123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2000373" y="1821293"/>
            <a:ext cx="6580651" cy="45536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35" name="직사각형 134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071446" y="2217800"/>
            <a:ext cx="814549" cy="4006602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34" name="직사각형 133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7612795" y="2217800"/>
            <a:ext cx="937317" cy="4011298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8" name="직사각형 117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1870823"/>
            <a:ext cx="2126843" cy="501226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9" name="직사각형 118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5312713" y="1878674"/>
            <a:ext cx="2166832" cy="500400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6" name="직사각형 115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60580" y="4928132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7" name="직사각형 116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267563" y="4969593"/>
            <a:ext cx="2178625" cy="125480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2" name="직사각형 111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300920" y="3573016"/>
            <a:ext cx="2178625" cy="125480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9" name="직사각형 108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3514348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6B99C171-1726-5F46-AEA0-4F8AFACC326B}"/>
              </a:ext>
            </a:extLst>
          </p:cNvPr>
          <p:cNvSpPr txBox="1"/>
          <p:nvPr/>
        </p:nvSpPr>
        <p:spPr>
          <a:xfrm>
            <a:off x="5303912" y="2063239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3" name="그림 82">
            <a:extLst>
              <a:ext uri="{FF2B5EF4-FFF2-40B4-BE49-F238E27FC236}">
                <a16:creationId xmlns="" xmlns:a16="http://schemas.microsoft.com/office/drawing/2014/main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134" y="332656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3BF3541B-144E-D24E-BAEA-286CF055BF75}"/>
              </a:ext>
            </a:extLst>
          </p:cNvPr>
          <p:cNvSpPr txBox="1"/>
          <p:nvPr/>
        </p:nvSpPr>
        <p:spPr>
          <a:xfrm>
            <a:off x="4542595" y="384306"/>
            <a:ext cx="510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1" name="직선 화살표 연결선 240">
            <a:extLst>
              <a:ext uri="{FF2B5EF4-FFF2-40B4-BE49-F238E27FC236}">
                <a16:creationId xmlns="" xmlns:a16="http://schemas.microsoft.com/office/drawing/2014/main" id="{121B9BA9-5DE5-4B47-BEB3-3ECF918ED098}"/>
              </a:ext>
            </a:extLst>
          </p:cNvPr>
          <p:cNvCxnSpPr>
            <a:cxnSpLocks/>
            <a:stCxn id="83" idx="2"/>
          </p:cNvCxnSpPr>
          <p:nvPr/>
        </p:nvCxnSpPr>
        <p:spPr>
          <a:xfrm flipH="1">
            <a:off x="5202046" y="739517"/>
            <a:ext cx="2519" cy="123681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직사각형 243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2452937"/>
            <a:ext cx="2126843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5" name="직사각형 244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300920" y="2452937"/>
            <a:ext cx="2178625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6" name="TextBox 245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981862" y="2472939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2981862" y="2780928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2981862" y="3758843"/>
            <a:ext cx="12254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3" name="그림 252">
            <a:extLst>
              <a:ext uri="{FF2B5EF4-FFF2-40B4-BE49-F238E27FC236}">
                <a16:creationId xmlns="" xmlns:a16="http://schemas.microsoft.com/office/drawing/2014/main" id="{79656ED8-1699-E644-B4C7-6DFF66CFD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2880566"/>
            <a:ext cx="330906" cy="330906"/>
          </a:xfrm>
          <a:prstGeom prst="rect">
            <a:avLst/>
          </a:prstGeom>
        </p:spPr>
      </p:pic>
      <p:pic>
        <p:nvPicPr>
          <p:cNvPr id="258" name="그림 257">
            <a:extLst>
              <a:ext uri="{FF2B5EF4-FFF2-40B4-BE49-F238E27FC236}">
                <a16:creationId xmlns="" xmlns:a16="http://schemas.microsoft.com/office/drawing/2014/main" id="{C49F34A4-720C-324C-802E-7525042FB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261" y="2880566"/>
            <a:ext cx="330906" cy="330906"/>
          </a:xfrm>
          <a:prstGeom prst="rect">
            <a:avLst/>
          </a:prstGeom>
        </p:spPr>
      </p:pic>
      <p:cxnSp>
        <p:nvCxnSpPr>
          <p:cNvPr id="264" name="직선 화살표 연결선 263">
            <a:extLst>
              <a:ext uri="{FF2B5EF4-FFF2-40B4-BE49-F238E27FC236}">
                <a16:creationId xmlns="" xmlns:a16="http://schemas.microsoft.com/office/drawing/2014/main" id="{AC7A4D7C-2C43-784B-8D6E-34AC9618F4F6}"/>
              </a:ext>
            </a:extLst>
          </p:cNvPr>
          <p:cNvCxnSpPr>
            <a:cxnSpLocks/>
          </p:cNvCxnSpPr>
          <p:nvPr/>
        </p:nvCxnSpPr>
        <p:spPr>
          <a:xfrm flipV="1">
            <a:off x="4704373" y="266567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직선 화살표 연결선 264">
            <a:extLst>
              <a:ext uri="{FF2B5EF4-FFF2-40B4-BE49-F238E27FC236}">
                <a16:creationId xmlns="" xmlns:a16="http://schemas.microsoft.com/office/drawing/2014/main" id="{987EEC96-7D22-E448-8EB4-04908EE3AE53}"/>
              </a:ext>
            </a:extLst>
          </p:cNvPr>
          <p:cNvCxnSpPr>
            <a:cxnSpLocks/>
          </p:cNvCxnSpPr>
          <p:nvPr/>
        </p:nvCxnSpPr>
        <p:spPr>
          <a:xfrm flipH="1">
            <a:off x="4701364" y="2662162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직선 화살표 연결선 265">
            <a:extLst>
              <a:ext uri="{FF2B5EF4-FFF2-40B4-BE49-F238E27FC236}">
                <a16:creationId xmlns="" xmlns:a16="http://schemas.microsoft.com/office/drawing/2014/main" id="{44F8C8AD-2486-114B-8565-4808F93E3A75}"/>
              </a:ext>
            </a:extLst>
          </p:cNvPr>
          <p:cNvCxnSpPr>
            <a:cxnSpLocks/>
          </p:cNvCxnSpPr>
          <p:nvPr/>
        </p:nvCxnSpPr>
        <p:spPr>
          <a:xfrm flipV="1">
            <a:off x="5200926" y="2362074"/>
            <a:ext cx="0" cy="303604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직선 화살표 연결선 266">
            <a:extLst>
              <a:ext uri="{FF2B5EF4-FFF2-40B4-BE49-F238E27FC236}">
                <a16:creationId xmlns="" xmlns:a16="http://schemas.microsoft.com/office/drawing/2014/main" id="{D99B4567-2C6A-F144-879A-D2ED63291BFE}"/>
              </a:ext>
            </a:extLst>
          </p:cNvPr>
          <p:cNvCxnSpPr>
            <a:cxnSpLocks/>
          </p:cNvCxnSpPr>
          <p:nvPr/>
        </p:nvCxnSpPr>
        <p:spPr>
          <a:xfrm flipV="1">
            <a:off x="5684760" y="266567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8" name="직선 화살표 연결선 267">
            <a:extLst>
              <a:ext uri="{FF2B5EF4-FFF2-40B4-BE49-F238E27FC236}">
                <a16:creationId xmlns="" xmlns:a16="http://schemas.microsoft.com/office/drawing/2014/main" id="{E60EC1C9-09CE-974C-A86A-926390D8D44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3340264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직선 화살표 연결선 268">
            <a:extLst>
              <a:ext uri="{FF2B5EF4-FFF2-40B4-BE49-F238E27FC236}">
                <a16:creationId xmlns="" xmlns:a16="http://schemas.microsoft.com/office/drawing/2014/main" id="{DF6168B4-AB8E-DD49-A2DD-9AD6AB7E6607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3436834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직선 화살표 연결선 269">
            <a:extLst>
              <a:ext uri="{FF2B5EF4-FFF2-40B4-BE49-F238E27FC236}">
                <a16:creationId xmlns="" xmlns:a16="http://schemas.microsoft.com/office/drawing/2014/main" id="{8F7416E6-1949-6B49-B495-F9C15EA5E7B9}"/>
              </a:ext>
            </a:extLst>
          </p:cNvPr>
          <p:cNvCxnSpPr>
            <a:cxnSpLocks/>
          </p:cNvCxnSpPr>
          <p:nvPr/>
        </p:nvCxnSpPr>
        <p:spPr>
          <a:xfrm>
            <a:off x="5200926" y="3439865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직선 화살표 연결선 270">
            <a:extLst>
              <a:ext uri="{FF2B5EF4-FFF2-40B4-BE49-F238E27FC236}">
                <a16:creationId xmlns="" xmlns:a16="http://schemas.microsoft.com/office/drawing/2014/main" id="{15F25582-A19C-DD44-A845-9312220EE15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3340264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4" name="그림 273">
            <a:extLst>
              <a:ext uri="{FF2B5EF4-FFF2-40B4-BE49-F238E27FC236}">
                <a16:creationId xmlns="" xmlns:a16="http://schemas.microsoft.com/office/drawing/2014/main" id="{4FC2708F-ED40-F74D-B38F-65D1DBBB0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4" y="3583127"/>
            <a:ext cx="303836" cy="303836"/>
          </a:xfrm>
          <a:prstGeom prst="rect">
            <a:avLst/>
          </a:prstGeom>
        </p:spPr>
      </p:pic>
      <p:pic>
        <p:nvPicPr>
          <p:cNvPr id="292" name="그림 291">
            <a:extLst>
              <a:ext uri="{FF2B5EF4-FFF2-40B4-BE49-F238E27FC236}">
                <a16:creationId xmlns="" xmlns:a16="http://schemas.microsoft.com/office/drawing/2014/main" id="{7190EC67-D2AE-1B44-BE08-72A34612B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4216540"/>
            <a:ext cx="330906" cy="330906"/>
          </a:xfrm>
          <a:prstGeom prst="rect">
            <a:avLst/>
          </a:prstGeom>
        </p:spPr>
      </p:pic>
      <p:pic>
        <p:nvPicPr>
          <p:cNvPr id="294" name="그림 293">
            <a:extLst>
              <a:ext uri="{FF2B5EF4-FFF2-40B4-BE49-F238E27FC236}">
                <a16:creationId xmlns="" xmlns:a16="http://schemas.microsoft.com/office/drawing/2014/main" id="{48F91333-5780-2242-84AA-B6225EA91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261" y="4216540"/>
            <a:ext cx="330906" cy="330906"/>
          </a:xfrm>
          <a:prstGeom prst="rect">
            <a:avLst/>
          </a:prstGeom>
        </p:spPr>
      </p:pic>
      <p:cxnSp>
        <p:nvCxnSpPr>
          <p:cNvPr id="297" name="직선 화살표 연결선 296">
            <a:extLst>
              <a:ext uri="{FF2B5EF4-FFF2-40B4-BE49-F238E27FC236}">
                <a16:creationId xmlns="" xmlns:a16="http://schemas.microsoft.com/office/drawing/2014/main" id="{AEE82D0B-44FC-2642-9D6A-F80DF27F7637}"/>
              </a:ext>
            </a:extLst>
          </p:cNvPr>
          <p:cNvCxnSpPr>
            <a:cxnSpLocks/>
          </p:cNvCxnSpPr>
          <p:nvPr/>
        </p:nvCxnSpPr>
        <p:spPr>
          <a:xfrm flipV="1">
            <a:off x="4704373" y="4001651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직선 화살표 연결선 297">
            <a:extLst>
              <a:ext uri="{FF2B5EF4-FFF2-40B4-BE49-F238E27FC236}">
                <a16:creationId xmlns="" xmlns:a16="http://schemas.microsoft.com/office/drawing/2014/main" id="{3BACB556-0BEA-0C4C-8D7B-7BC0E7A0FEEF}"/>
              </a:ext>
            </a:extLst>
          </p:cNvPr>
          <p:cNvCxnSpPr>
            <a:cxnSpLocks/>
          </p:cNvCxnSpPr>
          <p:nvPr/>
        </p:nvCxnSpPr>
        <p:spPr>
          <a:xfrm flipH="1">
            <a:off x="4701364" y="3998136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9" name="직선 화살표 연결선 298">
            <a:extLst>
              <a:ext uri="{FF2B5EF4-FFF2-40B4-BE49-F238E27FC236}">
                <a16:creationId xmlns="" xmlns:a16="http://schemas.microsoft.com/office/drawing/2014/main" id="{587DDF73-A198-0C4C-B4C1-8BBBD189D14E}"/>
              </a:ext>
            </a:extLst>
          </p:cNvPr>
          <p:cNvCxnSpPr>
            <a:cxnSpLocks/>
          </p:cNvCxnSpPr>
          <p:nvPr/>
        </p:nvCxnSpPr>
        <p:spPr>
          <a:xfrm flipV="1">
            <a:off x="5200926" y="3881137"/>
            <a:ext cx="0" cy="12051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직선 화살표 연결선 299">
            <a:extLst>
              <a:ext uri="{FF2B5EF4-FFF2-40B4-BE49-F238E27FC236}">
                <a16:creationId xmlns="" xmlns:a16="http://schemas.microsoft.com/office/drawing/2014/main" id="{C6ACDD95-A2A4-884D-912C-3E803F3914BA}"/>
              </a:ext>
            </a:extLst>
          </p:cNvPr>
          <p:cNvCxnSpPr>
            <a:cxnSpLocks/>
          </p:cNvCxnSpPr>
          <p:nvPr/>
        </p:nvCxnSpPr>
        <p:spPr>
          <a:xfrm flipV="1">
            <a:off x="5684760" y="4001651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1" name="직선 화살표 연결선 300">
            <a:extLst>
              <a:ext uri="{FF2B5EF4-FFF2-40B4-BE49-F238E27FC236}">
                <a16:creationId xmlns="" xmlns:a16="http://schemas.microsoft.com/office/drawing/2014/main" id="{2C068EF1-E216-BF46-BF43-48715870604A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496230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2" name="직선 화살표 연결선 301">
            <a:extLst>
              <a:ext uri="{FF2B5EF4-FFF2-40B4-BE49-F238E27FC236}">
                <a16:creationId xmlns="" xmlns:a16="http://schemas.microsoft.com/office/drawing/2014/main" id="{06AEEE99-353D-DF46-8AB4-5CDEEAA010DB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5058877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3" name="직선 화살표 연결선 302">
            <a:extLst>
              <a:ext uri="{FF2B5EF4-FFF2-40B4-BE49-F238E27FC236}">
                <a16:creationId xmlns="" xmlns:a16="http://schemas.microsoft.com/office/drawing/2014/main" id="{D03EAB6F-D305-F044-840C-7C0D77BD02D6}"/>
              </a:ext>
            </a:extLst>
          </p:cNvPr>
          <p:cNvCxnSpPr>
            <a:cxnSpLocks/>
          </p:cNvCxnSpPr>
          <p:nvPr/>
        </p:nvCxnSpPr>
        <p:spPr>
          <a:xfrm>
            <a:off x="5200926" y="5061908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직선 화살표 연결선 303">
            <a:extLst>
              <a:ext uri="{FF2B5EF4-FFF2-40B4-BE49-F238E27FC236}">
                <a16:creationId xmlns="" xmlns:a16="http://schemas.microsoft.com/office/drawing/2014/main" id="{BB760684-CA7C-E84A-894D-EFD55385BB35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496230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6" name="TextBox 305">
            <a:extLst>
              <a:ext uri="{FF2B5EF4-FFF2-40B4-BE49-F238E27FC236}">
                <a16:creationId xmlns="" xmlns:a16="http://schemas.microsoft.com/office/drawing/2014/main" id="{E944CD3C-CCC9-C64F-867B-AEC621F3476A}"/>
              </a:ext>
            </a:extLst>
          </p:cNvPr>
          <p:cNvSpPr txBox="1"/>
          <p:nvPr/>
        </p:nvSpPr>
        <p:spPr>
          <a:xfrm>
            <a:off x="6773178" y="2472939"/>
            <a:ext cx="699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B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6" name="TextBox 315">
            <a:extLst>
              <a:ext uri="{FF2B5EF4-FFF2-40B4-BE49-F238E27FC236}">
                <a16:creationId xmlns="" xmlns:a16="http://schemas.microsoft.com/office/drawing/2014/main" id="{D616187F-3C93-454B-8B7A-7EE5D4A6BF58}"/>
              </a:ext>
            </a:extLst>
          </p:cNvPr>
          <p:cNvSpPr txBox="1"/>
          <p:nvPr/>
        </p:nvSpPr>
        <p:spPr>
          <a:xfrm>
            <a:off x="2984272" y="5013176"/>
            <a:ext cx="14960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DB SUBNET</a:t>
            </a:r>
          </a:p>
        </p:txBody>
      </p:sp>
      <p:pic>
        <p:nvPicPr>
          <p:cNvPr id="317" name="그림 316">
            <a:extLst>
              <a:ext uri="{FF2B5EF4-FFF2-40B4-BE49-F238E27FC236}">
                <a16:creationId xmlns="" xmlns:a16="http://schemas.microsoft.com/office/drawing/2014/main" id="{2D40F458-9DDA-A446-B828-6FDCD31A76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2422" y="5386546"/>
            <a:ext cx="254935" cy="254935"/>
          </a:xfrm>
          <a:prstGeom prst="rect">
            <a:avLst/>
          </a:prstGeom>
        </p:spPr>
      </p:pic>
      <p:sp>
        <p:nvSpPr>
          <p:cNvPr id="318" name="직사각형 317">
            <a:extLst>
              <a:ext uri="{FF2B5EF4-FFF2-40B4-BE49-F238E27FC236}">
                <a16:creationId xmlns="" xmlns:a16="http://schemas.microsoft.com/office/drawing/2014/main" id="{0E437D4F-74BD-2C4F-B1F9-492FA7AA7733}"/>
              </a:ext>
            </a:extLst>
          </p:cNvPr>
          <p:cNvSpPr/>
          <p:nvPr/>
        </p:nvSpPr>
        <p:spPr>
          <a:xfrm>
            <a:off x="3777330" y="5235843"/>
            <a:ext cx="605118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19" name="TextBox 318">
            <a:extLst>
              <a:ext uri="{FF2B5EF4-FFF2-40B4-BE49-F238E27FC236}">
                <a16:creationId xmlns="" xmlns:a16="http://schemas.microsoft.com/office/drawing/2014/main" id="{7CF023BC-113C-BB4C-835A-ADDE0A983A13}"/>
              </a:ext>
            </a:extLst>
          </p:cNvPr>
          <p:cNvSpPr txBox="1"/>
          <p:nvPr/>
        </p:nvSpPr>
        <p:spPr>
          <a:xfrm>
            <a:off x="3762241" y="5640042"/>
            <a:ext cx="635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Redis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0" name="직사각형 319">
            <a:extLst>
              <a:ext uri="{FF2B5EF4-FFF2-40B4-BE49-F238E27FC236}">
                <a16:creationId xmlns="" xmlns:a16="http://schemas.microsoft.com/office/drawing/2014/main" id="{893DCE7F-4B3E-A14D-8508-D5FEEF346CB0}"/>
              </a:ext>
            </a:extLst>
          </p:cNvPr>
          <p:cNvSpPr/>
          <p:nvPr/>
        </p:nvSpPr>
        <p:spPr>
          <a:xfrm>
            <a:off x="4455165" y="5236565"/>
            <a:ext cx="1902760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1" name="직사각형 320">
            <a:extLst>
              <a:ext uri="{FF2B5EF4-FFF2-40B4-BE49-F238E27FC236}">
                <a16:creationId xmlns="" xmlns:a16="http://schemas.microsoft.com/office/drawing/2014/main" id="{FBB08924-95C7-3C4F-B785-97DD415DDD57}"/>
              </a:ext>
            </a:extLst>
          </p:cNvPr>
          <p:cNvSpPr/>
          <p:nvPr/>
        </p:nvSpPr>
        <p:spPr>
          <a:xfrm>
            <a:off x="4546936" y="5315462"/>
            <a:ext cx="58461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2" name="직사각형 321">
            <a:extLst>
              <a:ext uri="{FF2B5EF4-FFF2-40B4-BE49-F238E27FC236}">
                <a16:creationId xmlns="" xmlns:a16="http://schemas.microsoft.com/office/drawing/2014/main" id="{8D922473-8DD6-F043-AFFD-644A94539687}"/>
              </a:ext>
            </a:extLst>
          </p:cNvPr>
          <p:cNvSpPr/>
          <p:nvPr/>
        </p:nvSpPr>
        <p:spPr>
          <a:xfrm>
            <a:off x="5213998" y="5315462"/>
            <a:ext cx="106109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23" name="그림 322">
            <a:extLst>
              <a:ext uri="{FF2B5EF4-FFF2-40B4-BE49-F238E27FC236}">
                <a16:creationId xmlns="" xmlns:a16="http://schemas.microsoft.com/office/drawing/2014/main" id="{357BE64C-466F-1B47-B0E0-8B3DE2EAD6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8987" y="5383761"/>
            <a:ext cx="280515" cy="280515"/>
          </a:xfrm>
          <a:prstGeom prst="rect">
            <a:avLst/>
          </a:prstGeom>
        </p:spPr>
      </p:pic>
      <p:pic>
        <p:nvPicPr>
          <p:cNvPr id="324" name="그림 323">
            <a:extLst>
              <a:ext uri="{FF2B5EF4-FFF2-40B4-BE49-F238E27FC236}">
                <a16:creationId xmlns="" xmlns:a16="http://schemas.microsoft.com/office/drawing/2014/main" id="{5DE58D1E-EDFF-994F-9AA3-56CFA870A4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1869" y="5377823"/>
            <a:ext cx="280515" cy="280515"/>
          </a:xfrm>
          <a:prstGeom prst="rect">
            <a:avLst/>
          </a:prstGeom>
        </p:spPr>
      </p:pic>
      <p:pic>
        <p:nvPicPr>
          <p:cNvPr id="325" name="그림 324">
            <a:extLst>
              <a:ext uri="{FF2B5EF4-FFF2-40B4-BE49-F238E27FC236}">
                <a16:creationId xmlns="" xmlns:a16="http://schemas.microsoft.com/office/drawing/2014/main" id="{2F402FEB-35EB-5B43-971C-F88B37AFFA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1932" y="5377823"/>
            <a:ext cx="280515" cy="280515"/>
          </a:xfrm>
          <a:prstGeom prst="rect">
            <a:avLst/>
          </a:prstGeom>
        </p:spPr>
      </p:pic>
      <p:pic>
        <p:nvPicPr>
          <p:cNvPr id="326" name="그림 325">
            <a:extLst>
              <a:ext uri="{FF2B5EF4-FFF2-40B4-BE49-F238E27FC236}">
                <a16:creationId xmlns="" xmlns:a16="http://schemas.microsoft.com/office/drawing/2014/main" id="{F5C0BE25-8B9E-0E4F-A0DA-C9F477908C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1508" y="5449656"/>
            <a:ext cx="241300" cy="152400"/>
          </a:xfrm>
          <a:prstGeom prst="rect">
            <a:avLst/>
          </a:prstGeom>
        </p:spPr>
      </p:pic>
      <p:sp>
        <p:nvSpPr>
          <p:cNvPr id="327" name="TextBox 326">
            <a:extLst>
              <a:ext uri="{FF2B5EF4-FFF2-40B4-BE49-F238E27FC236}">
                <a16:creationId xmlns="" xmlns:a16="http://schemas.microsoft.com/office/drawing/2014/main" id="{F9149F30-A3CD-E044-85B2-71A4DD193E1E}"/>
              </a:ext>
            </a:extLst>
          </p:cNvPr>
          <p:cNvSpPr txBox="1"/>
          <p:nvPr/>
        </p:nvSpPr>
        <p:spPr>
          <a:xfrm>
            <a:off x="4485002" y="5770944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8" name="TextBox 327">
            <a:extLst>
              <a:ext uri="{FF2B5EF4-FFF2-40B4-BE49-F238E27FC236}">
                <a16:creationId xmlns="" xmlns:a16="http://schemas.microsoft.com/office/drawing/2014/main" id="{AF193C20-4297-A042-948C-7406257031E8}"/>
              </a:ext>
            </a:extLst>
          </p:cNvPr>
          <p:cNvSpPr txBox="1"/>
          <p:nvPr/>
        </p:nvSpPr>
        <p:spPr>
          <a:xfrm>
            <a:off x="5387916" y="5770944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Slaves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9" name="TextBox 328">
            <a:extLst>
              <a:ext uri="{FF2B5EF4-FFF2-40B4-BE49-F238E27FC236}">
                <a16:creationId xmlns="" xmlns:a16="http://schemas.microsoft.com/office/drawing/2014/main" id="{61D8FADB-1F88-7D4D-B804-362CE7E6DB9F}"/>
              </a:ext>
            </a:extLst>
          </p:cNvPr>
          <p:cNvSpPr txBox="1"/>
          <p:nvPr/>
        </p:nvSpPr>
        <p:spPr>
          <a:xfrm>
            <a:off x="5287738" y="5982877"/>
            <a:ext cx="736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</p:txBody>
      </p:sp>
      <p:pic>
        <p:nvPicPr>
          <p:cNvPr id="332" name="그림 331">
            <a:extLst>
              <a:ext uri="{FF2B5EF4-FFF2-40B4-BE49-F238E27FC236}">
                <a16:creationId xmlns="" xmlns:a16="http://schemas.microsoft.com/office/drawing/2014/main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17532" y="3293616"/>
            <a:ext cx="266700" cy="279400"/>
          </a:xfrm>
          <a:prstGeom prst="rect">
            <a:avLst/>
          </a:prstGeom>
        </p:spPr>
      </p:pic>
      <p:sp>
        <p:nvSpPr>
          <p:cNvPr id="333" name="TextBox 332">
            <a:extLst>
              <a:ext uri="{FF2B5EF4-FFF2-40B4-BE49-F238E27FC236}">
                <a16:creationId xmlns="" xmlns:a16="http://schemas.microsoft.com/office/drawing/2014/main" id="{816AD1E2-5AE8-3949-B38E-EB9C47719C87}"/>
              </a:ext>
            </a:extLst>
          </p:cNvPr>
          <p:cNvSpPr txBox="1"/>
          <p:nvPr/>
        </p:nvSpPr>
        <p:spPr>
          <a:xfrm>
            <a:off x="7640031" y="3654455"/>
            <a:ext cx="832233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Gateway2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="" xmlns:a16="http://schemas.microsoft.com/office/drawing/2014/main" id="{778BE7F7-D9A7-6E4A-97C4-F83C30DAAB7C}"/>
              </a:ext>
            </a:extLst>
          </p:cNvPr>
          <p:cNvSpPr txBox="1"/>
          <p:nvPr/>
        </p:nvSpPr>
        <p:spPr>
          <a:xfrm>
            <a:off x="3717119" y="5982877"/>
            <a:ext cx="736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Cache</a:t>
            </a:r>
          </a:p>
        </p:txBody>
      </p:sp>
      <p:grpSp>
        <p:nvGrpSpPr>
          <p:cNvPr id="103" name="그룹 102">
            <a:extLst>
              <a:ext uri="{FF2B5EF4-FFF2-40B4-BE49-F238E27FC236}">
                <a16:creationId xmlns="" xmlns:a16="http://schemas.microsoft.com/office/drawing/2014/main" id="{80FD9BD0-F54E-F148-A9A4-39CD66129B89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104" name="그림 103">
              <a:extLst>
                <a:ext uri="{FF2B5EF4-FFF2-40B4-BE49-F238E27FC236}">
                  <a16:creationId xmlns="" xmlns:a16="http://schemas.microsoft.com/office/drawing/2014/main" id="{7598E666-A491-CA49-B48E-AC509389D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105" name="그림 104">
              <a:extLst>
                <a:ext uri="{FF2B5EF4-FFF2-40B4-BE49-F238E27FC236}">
                  <a16:creationId xmlns="" xmlns:a16="http://schemas.microsoft.com/office/drawing/2014/main" id="{DC4C25BC-0AA4-B142-8D6D-3559729A8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="" xmlns:a16="http://schemas.microsoft.com/office/drawing/2014/main" id="{A77F741A-424E-E84D-896B-DF8D4893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107" name="직사각형 106">
              <a:extLst>
                <a:ext uri="{FF2B5EF4-FFF2-40B4-BE49-F238E27FC236}">
                  <a16:creationId xmlns="" xmlns:a16="http://schemas.microsoft.com/office/drawing/2014/main" id="{7D0E6CFB-549D-4340-85DF-B68CCA6EA900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113" name="그림 112">
            <a:extLst>
              <a:ext uri="{FF2B5EF4-FFF2-40B4-BE49-F238E27FC236}">
                <a16:creationId xmlns="" xmlns:a16="http://schemas.microsoft.com/office/drawing/2014/main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79576" y="3365624"/>
            <a:ext cx="266700" cy="2794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816AD1E2-5AE8-3949-B38E-EB9C47719C87}"/>
              </a:ext>
            </a:extLst>
          </p:cNvPr>
          <p:cNvSpPr txBox="1"/>
          <p:nvPr/>
        </p:nvSpPr>
        <p:spPr>
          <a:xfrm>
            <a:off x="2023407" y="3717032"/>
            <a:ext cx="832233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Gateway1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2961514" y="1988840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LB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6300704" y="1988840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LB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4F1891DE-C974-BC48-B573-1C915A4EB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4" y="2038689"/>
            <a:ext cx="303836" cy="303836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1976228" y="1789903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VPC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1881708" y="836712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000" b="1" dirty="0" err="1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리전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타원 94"/>
          <p:cNvSpPr/>
          <p:nvPr/>
        </p:nvSpPr>
        <p:spPr>
          <a:xfrm>
            <a:off x="2746877" y="270612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6" name="타원 95"/>
          <p:cNvSpPr/>
          <p:nvPr/>
        </p:nvSpPr>
        <p:spPr>
          <a:xfrm>
            <a:off x="4669542" y="1185620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DB001DEA-67B2-443E-B6BB-29BBD077F6CA}"/>
              </a:ext>
            </a:extLst>
          </p:cNvPr>
          <p:cNvSpPr txBox="1"/>
          <p:nvPr/>
        </p:nvSpPr>
        <p:spPr>
          <a:xfrm>
            <a:off x="4735074" y="1557695"/>
            <a:ext cx="1154483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altLang="ko-KR" dirty="0">
                <a:solidFill>
                  <a:schemeClr val="tx1"/>
                </a:solidFill>
              </a:rPr>
              <a:t>Internet Gateway</a:t>
            </a:r>
          </a:p>
        </p:txBody>
      </p:sp>
      <p:pic>
        <p:nvPicPr>
          <p:cNvPr id="98" name="그림 97">
            <a:extLst>
              <a:ext uri="{FF2B5EF4-FFF2-40B4-BE49-F238E27FC236}">
                <a16:creationId xmlns="" xmlns:a16="http://schemas.microsoft.com/office/drawing/2014/main" id="{24537EA0-8B1F-43D3-91B8-D271C9B9F96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023569" y="1098311"/>
            <a:ext cx="457200" cy="457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9" name="타원 98"/>
          <p:cNvSpPr/>
          <p:nvPr/>
        </p:nvSpPr>
        <p:spPr>
          <a:xfrm>
            <a:off x="2725086" y="3692829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00" name="타원 99"/>
          <p:cNvSpPr/>
          <p:nvPr/>
        </p:nvSpPr>
        <p:spPr>
          <a:xfrm>
            <a:off x="1271464" y="1052736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402691"/>
              </p:ext>
            </p:extLst>
          </p:nvPr>
        </p:nvGraphicFramePr>
        <p:xfrm>
          <a:off x="130308" y="140495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10.0.0.0/21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LOCAL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0.0.0.0/0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IGW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sp>
        <p:nvSpPr>
          <p:cNvPr id="102" name="타원 101"/>
          <p:cNvSpPr/>
          <p:nvPr/>
        </p:nvSpPr>
        <p:spPr>
          <a:xfrm>
            <a:off x="2767898" y="4928132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108" name="타원 107"/>
          <p:cNvSpPr/>
          <p:nvPr/>
        </p:nvSpPr>
        <p:spPr>
          <a:xfrm>
            <a:off x="6032746" y="2623845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10" name="타원 109"/>
          <p:cNvSpPr/>
          <p:nvPr/>
        </p:nvSpPr>
        <p:spPr>
          <a:xfrm>
            <a:off x="1271464" y="292494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graphicFrame>
        <p:nvGraphicFramePr>
          <p:cNvPr id="120" name="표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208318"/>
              </p:ext>
            </p:extLst>
          </p:nvPr>
        </p:nvGraphicFramePr>
        <p:xfrm>
          <a:off x="163933" y="327866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10.0.0.0/21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0.0.0.0/0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NATGW1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graphicFrame>
        <p:nvGraphicFramePr>
          <p:cNvPr id="126" name="표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888131"/>
              </p:ext>
            </p:extLst>
          </p:nvPr>
        </p:nvGraphicFramePr>
        <p:xfrm>
          <a:off x="157662" y="515716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10.0.0.0/21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sp>
        <p:nvSpPr>
          <p:cNvPr id="127" name="타원 126"/>
          <p:cNvSpPr/>
          <p:nvPr/>
        </p:nvSpPr>
        <p:spPr>
          <a:xfrm>
            <a:off x="1267966" y="484825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cxnSp>
        <p:nvCxnSpPr>
          <p:cNvPr id="7" name="직선 화살표 연결선 6"/>
          <p:cNvCxnSpPr>
            <a:stCxn id="100" idx="5"/>
            <a:endCxn id="95" idx="1"/>
          </p:cNvCxnSpPr>
          <p:nvPr/>
        </p:nvCxnSpPr>
        <p:spPr>
          <a:xfrm>
            <a:off x="1517315" y="1298587"/>
            <a:ext cx="1271743" cy="144971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8" name="직선 화살표 연결선 127"/>
          <p:cNvCxnSpPr>
            <a:stCxn id="110" idx="6"/>
            <a:endCxn id="99" idx="2"/>
          </p:cNvCxnSpPr>
          <p:nvPr/>
        </p:nvCxnSpPr>
        <p:spPr>
          <a:xfrm>
            <a:off x="1559496" y="3068960"/>
            <a:ext cx="1165590" cy="767885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9" name="직선 화살표 연결선 128"/>
          <p:cNvCxnSpPr>
            <a:stCxn id="127" idx="6"/>
            <a:endCxn id="102" idx="2"/>
          </p:cNvCxnSpPr>
          <p:nvPr/>
        </p:nvCxnSpPr>
        <p:spPr>
          <a:xfrm>
            <a:off x="1555998" y="4992270"/>
            <a:ext cx="1211900" cy="7987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0" name="타원 129"/>
          <p:cNvSpPr/>
          <p:nvPr/>
        </p:nvSpPr>
        <p:spPr>
          <a:xfrm>
            <a:off x="6029260" y="3754143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graphicFrame>
        <p:nvGraphicFramePr>
          <p:cNvPr id="131" name="표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706101"/>
              </p:ext>
            </p:extLst>
          </p:nvPr>
        </p:nvGraphicFramePr>
        <p:xfrm>
          <a:off x="8893189" y="3340264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10.0.0.0/21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0.0.0.0/0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NATGW2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sp>
        <p:nvSpPr>
          <p:cNvPr id="132" name="타원 131"/>
          <p:cNvSpPr/>
          <p:nvPr/>
        </p:nvSpPr>
        <p:spPr>
          <a:xfrm>
            <a:off x="8869056" y="3052232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cxnSp>
        <p:nvCxnSpPr>
          <p:cNvPr id="133" name="직선 화살표 연결선 132"/>
          <p:cNvCxnSpPr>
            <a:stCxn id="130" idx="6"/>
            <a:endCxn id="132" idx="2"/>
          </p:cNvCxnSpPr>
          <p:nvPr/>
        </p:nvCxnSpPr>
        <p:spPr>
          <a:xfrm flipV="1">
            <a:off x="6317292" y="3196248"/>
            <a:ext cx="2551764" cy="701911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E944CD3C-CCC9-C64F-867B-AEC621F3476A}"/>
              </a:ext>
            </a:extLst>
          </p:cNvPr>
          <p:cNvSpPr txBox="1"/>
          <p:nvPr/>
        </p:nvSpPr>
        <p:spPr>
          <a:xfrm>
            <a:off x="7608168" y="2325388"/>
            <a:ext cx="699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B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169528" y="2325388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42618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1865302" y="812203"/>
            <a:ext cx="6775827" cy="5713141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24" name="직사각형 123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2423592" y="1821293"/>
            <a:ext cx="5150176" cy="45536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18" name="직사각형 117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1870823"/>
            <a:ext cx="2126843" cy="501226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9" name="직사각형 118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5312713" y="1878674"/>
            <a:ext cx="2166832" cy="500400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6" name="직사각형 115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60580" y="4928132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7" name="직사각형 116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267563" y="4969593"/>
            <a:ext cx="2178625" cy="125480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2" name="직사각형 111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300920" y="3573016"/>
            <a:ext cx="2178625" cy="125480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9" name="직사각형 108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3514348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6B99C171-1726-5F46-AEA0-4F8AFACC326B}"/>
              </a:ext>
            </a:extLst>
          </p:cNvPr>
          <p:cNvSpPr txBox="1"/>
          <p:nvPr/>
        </p:nvSpPr>
        <p:spPr>
          <a:xfrm>
            <a:off x="5303912" y="2063239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3" name="그림 82">
            <a:extLst>
              <a:ext uri="{FF2B5EF4-FFF2-40B4-BE49-F238E27FC236}">
                <a16:creationId xmlns="" xmlns:a16="http://schemas.microsoft.com/office/drawing/2014/main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134" y="332656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3BF3541B-144E-D24E-BAEA-286CF055BF75}"/>
              </a:ext>
            </a:extLst>
          </p:cNvPr>
          <p:cNvSpPr txBox="1"/>
          <p:nvPr/>
        </p:nvSpPr>
        <p:spPr>
          <a:xfrm>
            <a:off x="4542595" y="384306"/>
            <a:ext cx="510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5" name="직선 화살표 연결선 164">
            <a:extLst>
              <a:ext uri="{FF2B5EF4-FFF2-40B4-BE49-F238E27FC236}">
                <a16:creationId xmlns="" xmlns:a16="http://schemas.microsoft.com/office/drawing/2014/main" id="{E2AFAC7F-A924-3248-B3C6-1E5506C62D85}"/>
              </a:ext>
            </a:extLst>
          </p:cNvPr>
          <p:cNvCxnSpPr>
            <a:cxnSpLocks/>
            <a:endCxn id="83" idx="3"/>
          </p:cNvCxnSpPr>
          <p:nvPr/>
        </p:nvCxnSpPr>
        <p:spPr>
          <a:xfrm flipH="1">
            <a:off x="5407995" y="513684"/>
            <a:ext cx="2650334" cy="22403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직선 화살표 연결선 240">
            <a:extLst>
              <a:ext uri="{FF2B5EF4-FFF2-40B4-BE49-F238E27FC236}">
                <a16:creationId xmlns="" xmlns:a16="http://schemas.microsoft.com/office/drawing/2014/main" id="{121B9BA9-5DE5-4B47-BEB3-3ECF918ED098}"/>
              </a:ext>
            </a:extLst>
          </p:cNvPr>
          <p:cNvCxnSpPr>
            <a:cxnSpLocks/>
            <a:stCxn id="83" idx="2"/>
          </p:cNvCxnSpPr>
          <p:nvPr/>
        </p:nvCxnSpPr>
        <p:spPr>
          <a:xfrm flipH="1">
            <a:off x="5202046" y="739517"/>
            <a:ext cx="2519" cy="123681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직사각형 243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2452937"/>
            <a:ext cx="2126843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5" name="직사각형 244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300920" y="2452937"/>
            <a:ext cx="2178625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6" name="TextBox 245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981862" y="2472939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2981862" y="2780928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2981862" y="3758843"/>
            <a:ext cx="12254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3" name="그림 252">
            <a:extLst>
              <a:ext uri="{FF2B5EF4-FFF2-40B4-BE49-F238E27FC236}">
                <a16:creationId xmlns="" xmlns:a16="http://schemas.microsoft.com/office/drawing/2014/main" id="{79656ED8-1699-E644-B4C7-6DFF66CFD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2880566"/>
            <a:ext cx="330906" cy="330906"/>
          </a:xfrm>
          <a:prstGeom prst="rect">
            <a:avLst/>
          </a:prstGeom>
        </p:spPr>
      </p:pic>
      <p:pic>
        <p:nvPicPr>
          <p:cNvPr id="258" name="그림 257">
            <a:extLst>
              <a:ext uri="{FF2B5EF4-FFF2-40B4-BE49-F238E27FC236}">
                <a16:creationId xmlns="" xmlns:a16="http://schemas.microsoft.com/office/drawing/2014/main" id="{C49F34A4-720C-324C-802E-7525042FB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261" y="2880566"/>
            <a:ext cx="330906" cy="330906"/>
          </a:xfrm>
          <a:prstGeom prst="rect">
            <a:avLst/>
          </a:prstGeom>
        </p:spPr>
      </p:pic>
      <p:cxnSp>
        <p:nvCxnSpPr>
          <p:cNvPr id="264" name="직선 화살표 연결선 263">
            <a:extLst>
              <a:ext uri="{FF2B5EF4-FFF2-40B4-BE49-F238E27FC236}">
                <a16:creationId xmlns="" xmlns:a16="http://schemas.microsoft.com/office/drawing/2014/main" id="{AC7A4D7C-2C43-784B-8D6E-34AC9618F4F6}"/>
              </a:ext>
            </a:extLst>
          </p:cNvPr>
          <p:cNvCxnSpPr>
            <a:cxnSpLocks/>
          </p:cNvCxnSpPr>
          <p:nvPr/>
        </p:nvCxnSpPr>
        <p:spPr>
          <a:xfrm flipV="1">
            <a:off x="4704373" y="266567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직선 화살표 연결선 264">
            <a:extLst>
              <a:ext uri="{FF2B5EF4-FFF2-40B4-BE49-F238E27FC236}">
                <a16:creationId xmlns="" xmlns:a16="http://schemas.microsoft.com/office/drawing/2014/main" id="{987EEC96-7D22-E448-8EB4-04908EE3AE53}"/>
              </a:ext>
            </a:extLst>
          </p:cNvPr>
          <p:cNvCxnSpPr>
            <a:cxnSpLocks/>
          </p:cNvCxnSpPr>
          <p:nvPr/>
        </p:nvCxnSpPr>
        <p:spPr>
          <a:xfrm flipH="1">
            <a:off x="4701364" y="2662162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직선 화살표 연결선 265">
            <a:extLst>
              <a:ext uri="{FF2B5EF4-FFF2-40B4-BE49-F238E27FC236}">
                <a16:creationId xmlns="" xmlns:a16="http://schemas.microsoft.com/office/drawing/2014/main" id="{44F8C8AD-2486-114B-8565-4808F93E3A75}"/>
              </a:ext>
            </a:extLst>
          </p:cNvPr>
          <p:cNvCxnSpPr>
            <a:cxnSpLocks/>
          </p:cNvCxnSpPr>
          <p:nvPr/>
        </p:nvCxnSpPr>
        <p:spPr>
          <a:xfrm flipV="1">
            <a:off x="5200926" y="2362074"/>
            <a:ext cx="0" cy="303604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직선 화살표 연결선 266">
            <a:extLst>
              <a:ext uri="{FF2B5EF4-FFF2-40B4-BE49-F238E27FC236}">
                <a16:creationId xmlns="" xmlns:a16="http://schemas.microsoft.com/office/drawing/2014/main" id="{D99B4567-2C6A-F144-879A-D2ED63291BFE}"/>
              </a:ext>
            </a:extLst>
          </p:cNvPr>
          <p:cNvCxnSpPr>
            <a:cxnSpLocks/>
          </p:cNvCxnSpPr>
          <p:nvPr/>
        </p:nvCxnSpPr>
        <p:spPr>
          <a:xfrm flipV="1">
            <a:off x="5684760" y="266567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8" name="직선 화살표 연결선 267">
            <a:extLst>
              <a:ext uri="{FF2B5EF4-FFF2-40B4-BE49-F238E27FC236}">
                <a16:creationId xmlns="" xmlns:a16="http://schemas.microsoft.com/office/drawing/2014/main" id="{E60EC1C9-09CE-974C-A86A-926390D8D44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3340264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직선 화살표 연결선 268">
            <a:extLst>
              <a:ext uri="{FF2B5EF4-FFF2-40B4-BE49-F238E27FC236}">
                <a16:creationId xmlns="" xmlns:a16="http://schemas.microsoft.com/office/drawing/2014/main" id="{DF6168B4-AB8E-DD49-A2DD-9AD6AB7E6607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3436834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직선 화살표 연결선 269">
            <a:extLst>
              <a:ext uri="{FF2B5EF4-FFF2-40B4-BE49-F238E27FC236}">
                <a16:creationId xmlns="" xmlns:a16="http://schemas.microsoft.com/office/drawing/2014/main" id="{8F7416E6-1949-6B49-B495-F9C15EA5E7B9}"/>
              </a:ext>
            </a:extLst>
          </p:cNvPr>
          <p:cNvCxnSpPr>
            <a:cxnSpLocks/>
          </p:cNvCxnSpPr>
          <p:nvPr/>
        </p:nvCxnSpPr>
        <p:spPr>
          <a:xfrm>
            <a:off x="5200926" y="3439865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직선 화살표 연결선 270">
            <a:extLst>
              <a:ext uri="{FF2B5EF4-FFF2-40B4-BE49-F238E27FC236}">
                <a16:creationId xmlns="" xmlns:a16="http://schemas.microsoft.com/office/drawing/2014/main" id="{15F25582-A19C-DD44-A845-9312220EE15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3340264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4" name="그림 273">
            <a:extLst>
              <a:ext uri="{FF2B5EF4-FFF2-40B4-BE49-F238E27FC236}">
                <a16:creationId xmlns="" xmlns:a16="http://schemas.microsoft.com/office/drawing/2014/main" id="{4FC2708F-ED40-F74D-B38F-65D1DBBB0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4" y="3583127"/>
            <a:ext cx="303836" cy="303836"/>
          </a:xfrm>
          <a:prstGeom prst="rect">
            <a:avLst/>
          </a:prstGeom>
        </p:spPr>
      </p:pic>
      <p:pic>
        <p:nvPicPr>
          <p:cNvPr id="292" name="그림 291">
            <a:extLst>
              <a:ext uri="{FF2B5EF4-FFF2-40B4-BE49-F238E27FC236}">
                <a16:creationId xmlns="" xmlns:a16="http://schemas.microsoft.com/office/drawing/2014/main" id="{7190EC67-D2AE-1B44-BE08-72A34612B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4216540"/>
            <a:ext cx="330906" cy="330906"/>
          </a:xfrm>
          <a:prstGeom prst="rect">
            <a:avLst/>
          </a:prstGeom>
        </p:spPr>
      </p:pic>
      <p:pic>
        <p:nvPicPr>
          <p:cNvPr id="294" name="그림 293">
            <a:extLst>
              <a:ext uri="{FF2B5EF4-FFF2-40B4-BE49-F238E27FC236}">
                <a16:creationId xmlns="" xmlns:a16="http://schemas.microsoft.com/office/drawing/2014/main" id="{48F91333-5780-2242-84AA-B6225EA91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261" y="4216540"/>
            <a:ext cx="330906" cy="330906"/>
          </a:xfrm>
          <a:prstGeom prst="rect">
            <a:avLst/>
          </a:prstGeom>
        </p:spPr>
      </p:pic>
      <p:cxnSp>
        <p:nvCxnSpPr>
          <p:cNvPr id="297" name="직선 화살표 연결선 296">
            <a:extLst>
              <a:ext uri="{FF2B5EF4-FFF2-40B4-BE49-F238E27FC236}">
                <a16:creationId xmlns="" xmlns:a16="http://schemas.microsoft.com/office/drawing/2014/main" id="{AEE82D0B-44FC-2642-9D6A-F80DF27F7637}"/>
              </a:ext>
            </a:extLst>
          </p:cNvPr>
          <p:cNvCxnSpPr>
            <a:cxnSpLocks/>
          </p:cNvCxnSpPr>
          <p:nvPr/>
        </p:nvCxnSpPr>
        <p:spPr>
          <a:xfrm flipV="1">
            <a:off x="4704373" y="4001651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직선 화살표 연결선 297">
            <a:extLst>
              <a:ext uri="{FF2B5EF4-FFF2-40B4-BE49-F238E27FC236}">
                <a16:creationId xmlns="" xmlns:a16="http://schemas.microsoft.com/office/drawing/2014/main" id="{3BACB556-0BEA-0C4C-8D7B-7BC0E7A0FEEF}"/>
              </a:ext>
            </a:extLst>
          </p:cNvPr>
          <p:cNvCxnSpPr>
            <a:cxnSpLocks/>
          </p:cNvCxnSpPr>
          <p:nvPr/>
        </p:nvCxnSpPr>
        <p:spPr>
          <a:xfrm flipH="1">
            <a:off x="4701364" y="3998136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9" name="직선 화살표 연결선 298">
            <a:extLst>
              <a:ext uri="{FF2B5EF4-FFF2-40B4-BE49-F238E27FC236}">
                <a16:creationId xmlns="" xmlns:a16="http://schemas.microsoft.com/office/drawing/2014/main" id="{587DDF73-A198-0C4C-B4C1-8BBBD189D14E}"/>
              </a:ext>
            </a:extLst>
          </p:cNvPr>
          <p:cNvCxnSpPr>
            <a:cxnSpLocks/>
          </p:cNvCxnSpPr>
          <p:nvPr/>
        </p:nvCxnSpPr>
        <p:spPr>
          <a:xfrm flipV="1">
            <a:off x="5200926" y="3881137"/>
            <a:ext cx="0" cy="12051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직선 화살표 연결선 299">
            <a:extLst>
              <a:ext uri="{FF2B5EF4-FFF2-40B4-BE49-F238E27FC236}">
                <a16:creationId xmlns="" xmlns:a16="http://schemas.microsoft.com/office/drawing/2014/main" id="{C6ACDD95-A2A4-884D-912C-3E803F3914BA}"/>
              </a:ext>
            </a:extLst>
          </p:cNvPr>
          <p:cNvCxnSpPr>
            <a:cxnSpLocks/>
          </p:cNvCxnSpPr>
          <p:nvPr/>
        </p:nvCxnSpPr>
        <p:spPr>
          <a:xfrm flipV="1">
            <a:off x="5684760" y="4001651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1" name="직선 화살표 연결선 300">
            <a:extLst>
              <a:ext uri="{FF2B5EF4-FFF2-40B4-BE49-F238E27FC236}">
                <a16:creationId xmlns="" xmlns:a16="http://schemas.microsoft.com/office/drawing/2014/main" id="{2C068EF1-E216-BF46-BF43-48715870604A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496230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2" name="직선 화살표 연결선 301">
            <a:extLst>
              <a:ext uri="{FF2B5EF4-FFF2-40B4-BE49-F238E27FC236}">
                <a16:creationId xmlns="" xmlns:a16="http://schemas.microsoft.com/office/drawing/2014/main" id="{06AEEE99-353D-DF46-8AB4-5CDEEAA010DB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5058877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3" name="직선 화살표 연결선 302">
            <a:extLst>
              <a:ext uri="{FF2B5EF4-FFF2-40B4-BE49-F238E27FC236}">
                <a16:creationId xmlns="" xmlns:a16="http://schemas.microsoft.com/office/drawing/2014/main" id="{D03EAB6F-D305-F044-840C-7C0D77BD02D6}"/>
              </a:ext>
            </a:extLst>
          </p:cNvPr>
          <p:cNvCxnSpPr>
            <a:cxnSpLocks/>
          </p:cNvCxnSpPr>
          <p:nvPr/>
        </p:nvCxnSpPr>
        <p:spPr>
          <a:xfrm>
            <a:off x="5200926" y="5061908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직선 화살표 연결선 303">
            <a:extLst>
              <a:ext uri="{FF2B5EF4-FFF2-40B4-BE49-F238E27FC236}">
                <a16:creationId xmlns="" xmlns:a16="http://schemas.microsoft.com/office/drawing/2014/main" id="{BB760684-CA7C-E84A-894D-EFD55385BB35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496230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6" name="TextBox 305">
            <a:extLst>
              <a:ext uri="{FF2B5EF4-FFF2-40B4-BE49-F238E27FC236}">
                <a16:creationId xmlns="" xmlns:a16="http://schemas.microsoft.com/office/drawing/2014/main" id="{E944CD3C-CCC9-C64F-867B-AEC621F3476A}"/>
              </a:ext>
            </a:extLst>
          </p:cNvPr>
          <p:cNvSpPr txBox="1"/>
          <p:nvPr/>
        </p:nvSpPr>
        <p:spPr>
          <a:xfrm>
            <a:off x="6773178" y="2472939"/>
            <a:ext cx="699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B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8" name="직사각형 307">
            <a:extLst>
              <a:ext uri="{FF2B5EF4-FFF2-40B4-BE49-F238E27FC236}">
                <a16:creationId xmlns="" xmlns:a16="http://schemas.microsoft.com/office/drawing/2014/main" id="{F765082A-EA91-294A-8AEE-B8706E745635}"/>
              </a:ext>
            </a:extLst>
          </p:cNvPr>
          <p:cNvSpPr/>
          <p:nvPr/>
        </p:nvSpPr>
        <p:spPr>
          <a:xfrm>
            <a:off x="7631463" y="946820"/>
            <a:ext cx="855137" cy="2482180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09" name="그림 308">
            <a:extLst>
              <a:ext uri="{FF2B5EF4-FFF2-40B4-BE49-F238E27FC236}">
                <a16:creationId xmlns="" xmlns:a16="http://schemas.microsoft.com/office/drawing/2014/main" id="{0EA7C742-8AB1-1344-9C67-4BABF80C0C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8381" y="1107254"/>
            <a:ext cx="241300" cy="266700"/>
          </a:xfrm>
          <a:prstGeom prst="rect">
            <a:avLst/>
          </a:prstGeom>
        </p:spPr>
      </p:pic>
      <p:pic>
        <p:nvPicPr>
          <p:cNvPr id="310" name="그림 309">
            <a:extLst>
              <a:ext uri="{FF2B5EF4-FFF2-40B4-BE49-F238E27FC236}">
                <a16:creationId xmlns="" xmlns:a16="http://schemas.microsoft.com/office/drawing/2014/main" id="{BE7B2D2F-F348-E54A-98A2-84E79A7B5C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5681" y="2698801"/>
            <a:ext cx="266700" cy="266700"/>
          </a:xfrm>
          <a:prstGeom prst="rect">
            <a:avLst/>
          </a:prstGeom>
        </p:spPr>
      </p:pic>
      <p:sp>
        <p:nvSpPr>
          <p:cNvPr id="311" name="TextBox 310">
            <a:extLst>
              <a:ext uri="{FF2B5EF4-FFF2-40B4-BE49-F238E27FC236}">
                <a16:creationId xmlns="" xmlns:a16="http://schemas.microsoft.com/office/drawing/2014/main" id="{8E70832E-4945-2B4D-B6AA-423397D0AB55}"/>
              </a:ext>
            </a:extLst>
          </p:cNvPr>
          <p:cNvSpPr txBox="1"/>
          <p:nvPr/>
        </p:nvSpPr>
        <p:spPr>
          <a:xfrm>
            <a:off x="7827070" y="1378347"/>
            <a:ext cx="4639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CDN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2" name="TextBox 311">
            <a:extLst>
              <a:ext uri="{FF2B5EF4-FFF2-40B4-BE49-F238E27FC236}">
                <a16:creationId xmlns="" xmlns:a16="http://schemas.microsoft.com/office/drawing/2014/main" id="{0A51C6C0-08AF-0B47-B439-F0E2976CBD7F}"/>
              </a:ext>
            </a:extLst>
          </p:cNvPr>
          <p:cNvSpPr txBox="1"/>
          <p:nvPr/>
        </p:nvSpPr>
        <p:spPr>
          <a:xfrm>
            <a:off x="7642915" y="2983789"/>
            <a:ext cx="832233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6" name="TextBox 315">
            <a:extLst>
              <a:ext uri="{FF2B5EF4-FFF2-40B4-BE49-F238E27FC236}">
                <a16:creationId xmlns="" xmlns:a16="http://schemas.microsoft.com/office/drawing/2014/main" id="{D616187F-3C93-454B-8B7A-7EE5D4A6BF58}"/>
              </a:ext>
            </a:extLst>
          </p:cNvPr>
          <p:cNvSpPr txBox="1"/>
          <p:nvPr/>
        </p:nvSpPr>
        <p:spPr>
          <a:xfrm>
            <a:off x="2984272" y="5013176"/>
            <a:ext cx="14960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DB SUBNET</a:t>
            </a:r>
          </a:p>
        </p:txBody>
      </p:sp>
      <p:pic>
        <p:nvPicPr>
          <p:cNvPr id="317" name="그림 316">
            <a:extLst>
              <a:ext uri="{FF2B5EF4-FFF2-40B4-BE49-F238E27FC236}">
                <a16:creationId xmlns="" xmlns:a16="http://schemas.microsoft.com/office/drawing/2014/main" id="{2D40F458-9DDA-A446-B828-6FDCD31A76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2422" y="5386546"/>
            <a:ext cx="254935" cy="254935"/>
          </a:xfrm>
          <a:prstGeom prst="rect">
            <a:avLst/>
          </a:prstGeom>
        </p:spPr>
      </p:pic>
      <p:sp>
        <p:nvSpPr>
          <p:cNvPr id="318" name="직사각형 317">
            <a:extLst>
              <a:ext uri="{FF2B5EF4-FFF2-40B4-BE49-F238E27FC236}">
                <a16:creationId xmlns="" xmlns:a16="http://schemas.microsoft.com/office/drawing/2014/main" id="{0E437D4F-74BD-2C4F-B1F9-492FA7AA7733}"/>
              </a:ext>
            </a:extLst>
          </p:cNvPr>
          <p:cNvSpPr/>
          <p:nvPr/>
        </p:nvSpPr>
        <p:spPr>
          <a:xfrm>
            <a:off x="3777330" y="5235843"/>
            <a:ext cx="605118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19" name="TextBox 318">
            <a:extLst>
              <a:ext uri="{FF2B5EF4-FFF2-40B4-BE49-F238E27FC236}">
                <a16:creationId xmlns="" xmlns:a16="http://schemas.microsoft.com/office/drawing/2014/main" id="{7CF023BC-113C-BB4C-835A-ADDE0A983A13}"/>
              </a:ext>
            </a:extLst>
          </p:cNvPr>
          <p:cNvSpPr txBox="1"/>
          <p:nvPr/>
        </p:nvSpPr>
        <p:spPr>
          <a:xfrm>
            <a:off x="3762241" y="5640042"/>
            <a:ext cx="635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Redis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0" name="직사각형 319">
            <a:extLst>
              <a:ext uri="{FF2B5EF4-FFF2-40B4-BE49-F238E27FC236}">
                <a16:creationId xmlns="" xmlns:a16="http://schemas.microsoft.com/office/drawing/2014/main" id="{893DCE7F-4B3E-A14D-8508-D5FEEF346CB0}"/>
              </a:ext>
            </a:extLst>
          </p:cNvPr>
          <p:cNvSpPr/>
          <p:nvPr/>
        </p:nvSpPr>
        <p:spPr>
          <a:xfrm>
            <a:off x="4455165" y="5236565"/>
            <a:ext cx="1902760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1" name="직사각형 320">
            <a:extLst>
              <a:ext uri="{FF2B5EF4-FFF2-40B4-BE49-F238E27FC236}">
                <a16:creationId xmlns="" xmlns:a16="http://schemas.microsoft.com/office/drawing/2014/main" id="{FBB08924-95C7-3C4F-B785-97DD415DDD57}"/>
              </a:ext>
            </a:extLst>
          </p:cNvPr>
          <p:cNvSpPr/>
          <p:nvPr/>
        </p:nvSpPr>
        <p:spPr>
          <a:xfrm>
            <a:off x="4546936" y="5315462"/>
            <a:ext cx="58461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2" name="직사각형 321">
            <a:extLst>
              <a:ext uri="{FF2B5EF4-FFF2-40B4-BE49-F238E27FC236}">
                <a16:creationId xmlns="" xmlns:a16="http://schemas.microsoft.com/office/drawing/2014/main" id="{8D922473-8DD6-F043-AFFD-644A94539687}"/>
              </a:ext>
            </a:extLst>
          </p:cNvPr>
          <p:cNvSpPr/>
          <p:nvPr/>
        </p:nvSpPr>
        <p:spPr>
          <a:xfrm>
            <a:off x="5213998" y="5315462"/>
            <a:ext cx="106109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23" name="그림 322">
            <a:extLst>
              <a:ext uri="{FF2B5EF4-FFF2-40B4-BE49-F238E27FC236}">
                <a16:creationId xmlns="" xmlns:a16="http://schemas.microsoft.com/office/drawing/2014/main" id="{357BE64C-466F-1B47-B0E0-8B3DE2EAD6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8987" y="5383761"/>
            <a:ext cx="280515" cy="280515"/>
          </a:xfrm>
          <a:prstGeom prst="rect">
            <a:avLst/>
          </a:prstGeom>
        </p:spPr>
      </p:pic>
      <p:pic>
        <p:nvPicPr>
          <p:cNvPr id="324" name="그림 323">
            <a:extLst>
              <a:ext uri="{FF2B5EF4-FFF2-40B4-BE49-F238E27FC236}">
                <a16:creationId xmlns="" xmlns:a16="http://schemas.microsoft.com/office/drawing/2014/main" id="{5DE58D1E-EDFF-994F-9AA3-56CFA870A4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1869" y="5377823"/>
            <a:ext cx="280515" cy="280515"/>
          </a:xfrm>
          <a:prstGeom prst="rect">
            <a:avLst/>
          </a:prstGeom>
        </p:spPr>
      </p:pic>
      <p:pic>
        <p:nvPicPr>
          <p:cNvPr id="325" name="그림 324">
            <a:extLst>
              <a:ext uri="{FF2B5EF4-FFF2-40B4-BE49-F238E27FC236}">
                <a16:creationId xmlns="" xmlns:a16="http://schemas.microsoft.com/office/drawing/2014/main" id="{2F402FEB-35EB-5B43-971C-F88B37AFFA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1932" y="5377823"/>
            <a:ext cx="280515" cy="280515"/>
          </a:xfrm>
          <a:prstGeom prst="rect">
            <a:avLst/>
          </a:prstGeom>
        </p:spPr>
      </p:pic>
      <p:pic>
        <p:nvPicPr>
          <p:cNvPr id="326" name="그림 325">
            <a:extLst>
              <a:ext uri="{FF2B5EF4-FFF2-40B4-BE49-F238E27FC236}">
                <a16:creationId xmlns="" xmlns:a16="http://schemas.microsoft.com/office/drawing/2014/main" id="{F5C0BE25-8B9E-0E4F-A0DA-C9F477908C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21508" y="5449656"/>
            <a:ext cx="241300" cy="152400"/>
          </a:xfrm>
          <a:prstGeom prst="rect">
            <a:avLst/>
          </a:prstGeom>
        </p:spPr>
      </p:pic>
      <p:sp>
        <p:nvSpPr>
          <p:cNvPr id="327" name="TextBox 326">
            <a:extLst>
              <a:ext uri="{FF2B5EF4-FFF2-40B4-BE49-F238E27FC236}">
                <a16:creationId xmlns="" xmlns:a16="http://schemas.microsoft.com/office/drawing/2014/main" id="{F9149F30-A3CD-E044-85B2-71A4DD193E1E}"/>
              </a:ext>
            </a:extLst>
          </p:cNvPr>
          <p:cNvSpPr txBox="1"/>
          <p:nvPr/>
        </p:nvSpPr>
        <p:spPr>
          <a:xfrm>
            <a:off x="4485002" y="5770944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8" name="TextBox 327">
            <a:extLst>
              <a:ext uri="{FF2B5EF4-FFF2-40B4-BE49-F238E27FC236}">
                <a16:creationId xmlns="" xmlns:a16="http://schemas.microsoft.com/office/drawing/2014/main" id="{AF193C20-4297-A042-948C-7406257031E8}"/>
              </a:ext>
            </a:extLst>
          </p:cNvPr>
          <p:cNvSpPr txBox="1"/>
          <p:nvPr/>
        </p:nvSpPr>
        <p:spPr>
          <a:xfrm>
            <a:off x="5387916" y="5770944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Slaves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9" name="TextBox 328">
            <a:extLst>
              <a:ext uri="{FF2B5EF4-FFF2-40B4-BE49-F238E27FC236}">
                <a16:creationId xmlns="" xmlns:a16="http://schemas.microsoft.com/office/drawing/2014/main" id="{61D8FADB-1F88-7D4D-B804-362CE7E6DB9F}"/>
              </a:ext>
            </a:extLst>
          </p:cNvPr>
          <p:cNvSpPr txBox="1"/>
          <p:nvPr/>
        </p:nvSpPr>
        <p:spPr>
          <a:xfrm>
            <a:off x="5287738" y="5982877"/>
            <a:ext cx="736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</p:txBody>
      </p:sp>
      <p:pic>
        <p:nvPicPr>
          <p:cNvPr id="330" name="그림 329">
            <a:extLst>
              <a:ext uri="{FF2B5EF4-FFF2-40B4-BE49-F238E27FC236}">
                <a16:creationId xmlns="" xmlns:a16="http://schemas.microsoft.com/office/drawing/2014/main" id="{871EB707-C5E0-9C40-9178-B90650F0FB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32031" y="1864195"/>
            <a:ext cx="254000" cy="254000"/>
          </a:xfrm>
          <a:prstGeom prst="rect">
            <a:avLst/>
          </a:prstGeom>
        </p:spPr>
      </p:pic>
      <p:sp>
        <p:nvSpPr>
          <p:cNvPr id="331" name="TextBox 330">
            <a:extLst>
              <a:ext uri="{FF2B5EF4-FFF2-40B4-BE49-F238E27FC236}">
                <a16:creationId xmlns="" xmlns:a16="http://schemas.microsoft.com/office/drawing/2014/main" id="{DF2DE3CD-2E70-624F-902B-56BDDEED28D0}"/>
              </a:ext>
            </a:extLst>
          </p:cNvPr>
          <p:cNvSpPr txBox="1"/>
          <p:nvPr/>
        </p:nvSpPr>
        <p:spPr>
          <a:xfrm>
            <a:off x="7693179" y="2140176"/>
            <a:ext cx="731704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2" name="그림 331">
            <a:extLst>
              <a:ext uri="{FF2B5EF4-FFF2-40B4-BE49-F238E27FC236}">
                <a16:creationId xmlns="" xmlns:a16="http://schemas.microsoft.com/office/drawing/2014/main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56040" y="2555286"/>
            <a:ext cx="266700" cy="279400"/>
          </a:xfrm>
          <a:prstGeom prst="rect">
            <a:avLst/>
          </a:prstGeom>
        </p:spPr>
      </p:pic>
      <p:sp>
        <p:nvSpPr>
          <p:cNvPr id="333" name="TextBox 332">
            <a:extLst>
              <a:ext uri="{FF2B5EF4-FFF2-40B4-BE49-F238E27FC236}">
                <a16:creationId xmlns="" xmlns:a16="http://schemas.microsoft.com/office/drawing/2014/main" id="{816AD1E2-5AE8-3949-B38E-EB9C47719C87}"/>
              </a:ext>
            </a:extLst>
          </p:cNvPr>
          <p:cNvSpPr txBox="1"/>
          <p:nvPr/>
        </p:nvSpPr>
        <p:spPr>
          <a:xfrm>
            <a:off x="6168008" y="2934375"/>
            <a:ext cx="832233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Gateway2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4" name="직선 화살표 연결선 333">
            <a:extLst>
              <a:ext uri="{FF2B5EF4-FFF2-40B4-BE49-F238E27FC236}">
                <a16:creationId xmlns="" xmlns:a16="http://schemas.microsoft.com/office/drawing/2014/main" id="{9CFCE619-9880-784A-8331-A0FF1CE50CD2}"/>
              </a:ext>
            </a:extLst>
          </p:cNvPr>
          <p:cNvCxnSpPr>
            <a:cxnSpLocks/>
          </p:cNvCxnSpPr>
          <p:nvPr/>
        </p:nvCxnSpPr>
        <p:spPr>
          <a:xfrm>
            <a:off x="8058329" y="513684"/>
            <a:ext cx="2007" cy="433136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>
            <a:extLst>
              <a:ext uri="{FF2B5EF4-FFF2-40B4-BE49-F238E27FC236}">
                <a16:creationId xmlns="" xmlns:a16="http://schemas.microsoft.com/office/drawing/2014/main" id="{778BE7F7-D9A7-6E4A-97C4-F83C30DAAB7C}"/>
              </a:ext>
            </a:extLst>
          </p:cNvPr>
          <p:cNvSpPr txBox="1"/>
          <p:nvPr/>
        </p:nvSpPr>
        <p:spPr>
          <a:xfrm>
            <a:off x="3717119" y="5982877"/>
            <a:ext cx="736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Cache</a:t>
            </a:r>
          </a:p>
        </p:txBody>
      </p:sp>
      <p:grpSp>
        <p:nvGrpSpPr>
          <p:cNvPr id="103" name="그룹 102">
            <a:extLst>
              <a:ext uri="{FF2B5EF4-FFF2-40B4-BE49-F238E27FC236}">
                <a16:creationId xmlns="" xmlns:a16="http://schemas.microsoft.com/office/drawing/2014/main" id="{80FD9BD0-F54E-F148-A9A4-39CD66129B89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104" name="그림 103">
              <a:extLst>
                <a:ext uri="{FF2B5EF4-FFF2-40B4-BE49-F238E27FC236}">
                  <a16:creationId xmlns="" xmlns:a16="http://schemas.microsoft.com/office/drawing/2014/main" id="{7598E666-A491-CA49-B48E-AC509389D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105" name="그림 104">
              <a:extLst>
                <a:ext uri="{FF2B5EF4-FFF2-40B4-BE49-F238E27FC236}">
                  <a16:creationId xmlns="" xmlns:a16="http://schemas.microsoft.com/office/drawing/2014/main" id="{DC4C25BC-0AA4-B142-8D6D-3559729A8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="" xmlns:a16="http://schemas.microsoft.com/office/drawing/2014/main" id="{A77F741A-424E-E84D-896B-DF8D4893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107" name="직사각형 106">
              <a:extLst>
                <a:ext uri="{FF2B5EF4-FFF2-40B4-BE49-F238E27FC236}">
                  <a16:creationId xmlns="" xmlns:a16="http://schemas.microsoft.com/office/drawing/2014/main" id="{7D0E6CFB-549D-4340-85DF-B68CCA6EA900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113" name="그림 112">
            <a:extLst>
              <a:ext uri="{FF2B5EF4-FFF2-40B4-BE49-F238E27FC236}">
                <a16:creationId xmlns="" xmlns:a16="http://schemas.microsoft.com/office/drawing/2014/main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29100" y="2613837"/>
            <a:ext cx="266700" cy="2794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816AD1E2-5AE8-3949-B38E-EB9C47719C87}"/>
              </a:ext>
            </a:extLst>
          </p:cNvPr>
          <p:cNvSpPr txBox="1"/>
          <p:nvPr/>
        </p:nvSpPr>
        <p:spPr>
          <a:xfrm>
            <a:off x="3679591" y="2935229"/>
            <a:ext cx="832233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Gateway1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2961514" y="1988840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LB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6300704" y="1988840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LB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4F1891DE-C974-BC48-B573-1C915A4EB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4" y="2038689"/>
            <a:ext cx="303836" cy="303836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382675" y="1919355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VPC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1881708" y="836712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000" b="1" dirty="0" err="1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리전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타원 94"/>
          <p:cNvSpPr/>
          <p:nvPr/>
        </p:nvSpPr>
        <p:spPr>
          <a:xfrm>
            <a:off x="2746877" y="270612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6" name="타원 95"/>
          <p:cNvSpPr/>
          <p:nvPr/>
        </p:nvSpPr>
        <p:spPr>
          <a:xfrm>
            <a:off x="4669542" y="1185620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DB001DEA-67B2-443E-B6BB-29BBD077F6CA}"/>
              </a:ext>
            </a:extLst>
          </p:cNvPr>
          <p:cNvSpPr txBox="1"/>
          <p:nvPr/>
        </p:nvSpPr>
        <p:spPr>
          <a:xfrm>
            <a:off x="4735074" y="1557695"/>
            <a:ext cx="1154483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altLang="ko-KR" dirty="0">
                <a:solidFill>
                  <a:schemeClr val="tx1"/>
                </a:solidFill>
              </a:rPr>
              <a:t>Internet Gateway</a:t>
            </a:r>
          </a:p>
        </p:txBody>
      </p:sp>
      <p:pic>
        <p:nvPicPr>
          <p:cNvPr id="98" name="그림 97">
            <a:extLst>
              <a:ext uri="{FF2B5EF4-FFF2-40B4-BE49-F238E27FC236}">
                <a16:creationId xmlns="" xmlns:a16="http://schemas.microsoft.com/office/drawing/2014/main" id="{24537EA0-8B1F-43D3-91B8-D271C9B9F961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5023569" y="1098311"/>
            <a:ext cx="457200" cy="457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9" name="타원 98"/>
          <p:cNvSpPr/>
          <p:nvPr/>
        </p:nvSpPr>
        <p:spPr>
          <a:xfrm>
            <a:off x="2725086" y="3692829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00" name="타원 99"/>
          <p:cNvSpPr/>
          <p:nvPr/>
        </p:nvSpPr>
        <p:spPr>
          <a:xfrm>
            <a:off x="1271464" y="1052736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30308" y="140495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10.0.0.0/21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LOCAL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0.0.0.0/0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IGW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sp>
        <p:nvSpPr>
          <p:cNvPr id="102" name="타원 101"/>
          <p:cNvSpPr/>
          <p:nvPr/>
        </p:nvSpPr>
        <p:spPr>
          <a:xfrm>
            <a:off x="2767898" y="4928132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108" name="타원 107"/>
          <p:cNvSpPr/>
          <p:nvPr/>
        </p:nvSpPr>
        <p:spPr>
          <a:xfrm>
            <a:off x="6032746" y="2623845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10" name="타원 109"/>
          <p:cNvSpPr/>
          <p:nvPr/>
        </p:nvSpPr>
        <p:spPr>
          <a:xfrm>
            <a:off x="1271464" y="292494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graphicFrame>
        <p:nvGraphicFramePr>
          <p:cNvPr id="120" name="표 119"/>
          <p:cNvGraphicFramePr>
            <a:graphicFrameLocks noGrp="1"/>
          </p:cNvGraphicFramePr>
          <p:nvPr/>
        </p:nvGraphicFramePr>
        <p:xfrm>
          <a:off x="163933" y="327866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10.0.0.0/21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0.0.0.0/0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NATGW1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graphicFrame>
        <p:nvGraphicFramePr>
          <p:cNvPr id="126" name="표 125"/>
          <p:cNvGraphicFramePr>
            <a:graphicFrameLocks noGrp="1"/>
          </p:cNvGraphicFramePr>
          <p:nvPr/>
        </p:nvGraphicFramePr>
        <p:xfrm>
          <a:off x="157662" y="515716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10.0.0.0/21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sp>
        <p:nvSpPr>
          <p:cNvPr id="127" name="타원 126"/>
          <p:cNvSpPr/>
          <p:nvPr/>
        </p:nvSpPr>
        <p:spPr>
          <a:xfrm>
            <a:off x="1267966" y="484825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cxnSp>
        <p:nvCxnSpPr>
          <p:cNvPr id="7" name="직선 화살표 연결선 6"/>
          <p:cNvCxnSpPr>
            <a:stCxn id="100" idx="5"/>
            <a:endCxn id="95" idx="1"/>
          </p:cNvCxnSpPr>
          <p:nvPr/>
        </p:nvCxnSpPr>
        <p:spPr>
          <a:xfrm>
            <a:off x="1517315" y="1298587"/>
            <a:ext cx="1271743" cy="144971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8" name="직선 화살표 연결선 127"/>
          <p:cNvCxnSpPr>
            <a:stCxn id="110" idx="6"/>
            <a:endCxn id="99" idx="2"/>
          </p:cNvCxnSpPr>
          <p:nvPr/>
        </p:nvCxnSpPr>
        <p:spPr>
          <a:xfrm>
            <a:off x="1559496" y="3068960"/>
            <a:ext cx="1165590" cy="767885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9" name="직선 화살표 연결선 128"/>
          <p:cNvCxnSpPr>
            <a:stCxn id="127" idx="6"/>
            <a:endCxn id="102" idx="2"/>
          </p:cNvCxnSpPr>
          <p:nvPr/>
        </p:nvCxnSpPr>
        <p:spPr>
          <a:xfrm>
            <a:off x="1555998" y="4992270"/>
            <a:ext cx="1211900" cy="7987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55033878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1865302" y="812203"/>
            <a:ext cx="6775827" cy="5713141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24" name="직사각형 123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2000373" y="1821293"/>
            <a:ext cx="6580651" cy="45536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35" name="직사각형 134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071446" y="2217800"/>
            <a:ext cx="814549" cy="4006602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8" name="직사각형 117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1870823"/>
            <a:ext cx="2503623" cy="501226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9" name="직사각형 108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3514348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83" name="그림 82">
            <a:extLst>
              <a:ext uri="{FF2B5EF4-FFF2-40B4-BE49-F238E27FC236}">
                <a16:creationId xmlns="" xmlns:a16="http://schemas.microsoft.com/office/drawing/2014/main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134" y="332656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3BF3541B-144E-D24E-BAEA-286CF055BF75}"/>
              </a:ext>
            </a:extLst>
          </p:cNvPr>
          <p:cNvSpPr txBox="1"/>
          <p:nvPr/>
        </p:nvSpPr>
        <p:spPr>
          <a:xfrm>
            <a:off x="4542595" y="384306"/>
            <a:ext cx="510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1" name="직선 화살표 연결선 240">
            <a:extLst>
              <a:ext uri="{FF2B5EF4-FFF2-40B4-BE49-F238E27FC236}">
                <a16:creationId xmlns="" xmlns:a16="http://schemas.microsoft.com/office/drawing/2014/main" id="{121B9BA9-5DE5-4B47-BEB3-3ECF918ED098}"/>
              </a:ext>
            </a:extLst>
          </p:cNvPr>
          <p:cNvCxnSpPr>
            <a:cxnSpLocks/>
            <a:stCxn id="83" idx="2"/>
          </p:cNvCxnSpPr>
          <p:nvPr/>
        </p:nvCxnSpPr>
        <p:spPr>
          <a:xfrm flipH="1">
            <a:off x="5202046" y="739517"/>
            <a:ext cx="2519" cy="123681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직사각형 243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2452937"/>
            <a:ext cx="2126843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6" name="TextBox 245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981862" y="2472939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2981862" y="2780928"/>
            <a:ext cx="107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PUB1 10.0.0.0/24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2981862" y="3758843"/>
            <a:ext cx="1225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PRI1 </a:t>
            </a:r>
          </a:p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10.0.2.0/23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3" name="그림 252">
            <a:extLst>
              <a:ext uri="{FF2B5EF4-FFF2-40B4-BE49-F238E27FC236}">
                <a16:creationId xmlns="" xmlns:a16="http://schemas.microsoft.com/office/drawing/2014/main" id="{79656ED8-1699-E644-B4C7-6DFF66CFD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2880566"/>
            <a:ext cx="330906" cy="330906"/>
          </a:xfrm>
          <a:prstGeom prst="rect">
            <a:avLst/>
          </a:prstGeom>
        </p:spPr>
      </p:pic>
      <p:cxnSp>
        <p:nvCxnSpPr>
          <p:cNvPr id="264" name="직선 화살표 연결선 263">
            <a:extLst>
              <a:ext uri="{FF2B5EF4-FFF2-40B4-BE49-F238E27FC236}">
                <a16:creationId xmlns="" xmlns:a16="http://schemas.microsoft.com/office/drawing/2014/main" id="{AC7A4D7C-2C43-784B-8D6E-34AC9618F4F6}"/>
              </a:ext>
            </a:extLst>
          </p:cNvPr>
          <p:cNvCxnSpPr>
            <a:cxnSpLocks/>
          </p:cNvCxnSpPr>
          <p:nvPr/>
        </p:nvCxnSpPr>
        <p:spPr>
          <a:xfrm flipV="1">
            <a:off x="4704373" y="266567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직선 화살표 연결선 264">
            <a:extLst>
              <a:ext uri="{FF2B5EF4-FFF2-40B4-BE49-F238E27FC236}">
                <a16:creationId xmlns="" xmlns:a16="http://schemas.microsoft.com/office/drawing/2014/main" id="{987EEC96-7D22-E448-8EB4-04908EE3AE53}"/>
              </a:ext>
            </a:extLst>
          </p:cNvPr>
          <p:cNvCxnSpPr>
            <a:cxnSpLocks/>
          </p:cNvCxnSpPr>
          <p:nvPr/>
        </p:nvCxnSpPr>
        <p:spPr>
          <a:xfrm flipH="1">
            <a:off x="4701364" y="2662162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직선 화살표 연결선 265">
            <a:extLst>
              <a:ext uri="{FF2B5EF4-FFF2-40B4-BE49-F238E27FC236}">
                <a16:creationId xmlns="" xmlns:a16="http://schemas.microsoft.com/office/drawing/2014/main" id="{44F8C8AD-2486-114B-8565-4808F93E3A75}"/>
              </a:ext>
            </a:extLst>
          </p:cNvPr>
          <p:cNvCxnSpPr>
            <a:cxnSpLocks/>
          </p:cNvCxnSpPr>
          <p:nvPr/>
        </p:nvCxnSpPr>
        <p:spPr>
          <a:xfrm flipV="1">
            <a:off x="5200926" y="2362074"/>
            <a:ext cx="0" cy="303604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직선 화살표 연결선 267">
            <a:extLst>
              <a:ext uri="{FF2B5EF4-FFF2-40B4-BE49-F238E27FC236}">
                <a16:creationId xmlns="" xmlns:a16="http://schemas.microsoft.com/office/drawing/2014/main" id="{E60EC1C9-09CE-974C-A86A-926390D8D44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3340264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직선 화살표 연결선 268">
            <a:extLst>
              <a:ext uri="{FF2B5EF4-FFF2-40B4-BE49-F238E27FC236}">
                <a16:creationId xmlns="" xmlns:a16="http://schemas.microsoft.com/office/drawing/2014/main" id="{DF6168B4-AB8E-DD49-A2DD-9AD6AB7E6607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3436834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직선 화살표 연결선 269">
            <a:extLst>
              <a:ext uri="{FF2B5EF4-FFF2-40B4-BE49-F238E27FC236}">
                <a16:creationId xmlns="" xmlns:a16="http://schemas.microsoft.com/office/drawing/2014/main" id="{8F7416E6-1949-6B49-B495-F9C15EA5E7B9}"/>
              </a:ext>
            </a:extLst>
          </p:cNvPr>
          <p:cNvCxnSpPr>
            <a:cxnSpLocks/>
          </p:cNvCxnSpPr>
          <p:nvPr/>
        </p:nvCxnSpPr>
        <p:spPr>
          <a:xfrm>
            <a:off x="5200926" y="3439865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4" name="그림 273">
            <a:extLst>
              <a:ext uri="{FF2B5EF4-FFF2-40B4-BE49-F238E27FC236}">
                <a16:creationId xmlns="" xmlns:a16="http://schemas.microsoft.com/office/drawing/2014/main" id="{4FC2708F-ED40-F74D-B38F-65D1DBBB0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4" y="3583127"/>
            <a:ext cx="303836" cy="303836"/>
          </a:xfrm>
          <a:prstGeom prst="rect">
            <a:avLst/>
          </a:prstGeom>
        </p:spPr>
      </p:pic>
      <p:pic>
        <p:nvPicPr>
          <p:cNvPr id="292" name="그림 291">
            <a:extLst>
              <a:ext uri="{FF2B5EF4-FFF2-40B4-BE49-F238E27FC236}">
                <a16:creationId xmlns="" xmlns:a16="http://schemas.microsoft.com/office/drawing/2014/main" id="{7190EC67-D2AE-1B44-BE08-72A34612B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4216540"/>
            <a:ext cx="330906" cy="330906"/>
          </a:xfrm>
          <a:prstGeom prst="rect">
            <a:avLst/>
          </a:prstGeom>
        </p:spPr>
      </p:pic>
      <p:cxnSp>
        <p:nvCxnSpPr>
          <p:cNvPr id="297" name="직선 화살표 연결선 296">
            <a:extLst>
              <a:ext uri="{FF2B5EF4-FFF2-40B4-BE49-F238E27FC236}">
                <a16:creationId xmlns="" xmlns:a16="http://schemas.microsoft.com/office/drawing/2014/main" id="{AEE82D0B-44FC-2642-9D6A-F80DF27F7637}"/>
              </a:ext>
            </a:extLst>
          </p:cNvPr>
          <p:cNvCxnSpPr>
            <a:cxnSpLocks/>
          </p:cNvCxnSpPr>
          <p:nvPr/>
        </p:nvCxnSpPr>
        <p:spPr>
          <a:xfrm flipV="1">
            <a:off x="4704373" y="4001651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직선 화살표 연결선 297">
            <a:extLst>
              <a:ext uri="{FF2B5EF4-FFF2-40B4-BE49-F238E27FC236}">
                <a16:creationId xmlns="" xmlns:a16="http://schemas.microsoft.com/office/drawing/2014/main" id="{3BACB556-0BEA-0C4C-8D7B-7BC0E7A0FEEF}"/>
              </a:ext>
            </a:extLst>
          </p:cNvPr>
          <p:cNvCxnSpPr>
            <a:cxnSpLocks/>
          </p:cNvCxnSpPr>
          <p:nvPr/>
        </p:nvCxnSpPr>
        <p:spPr>
          <a:xfrm flipH="1">
            <a:off x="4701364" y="3998136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9" name="직선 화살표 연결선 298">
            <a:extLst>
              <a:ext uri="{FF2B5EF4-FFF2-40B4-BE49-F238E27FC236}">
                <a16:creationId xmlns="" xmlns:a16="http://schemas.microsoft.com/office/drawing/2014/main" id="{587DDF73-A198-0C4C-B4C1-8BBBD189D14E}"/>
              </a:ext>
            </a:extLst>
          </p:cNvPr>
          <p:cNvCxnSpPr>
            <a:cxnSpLocks/>
          </p:cNvCxnSpPr>
          <p:nvPr/>
        </p:nvCxnSpPr>
        <p:spPr>
          <a:xfrm flipV="1">
            <a:off x="5200926" y="3881137"/>
            <a:ext cx="0" cy="12051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그룹 102">
            <a:extLst>
              <a:ext uri="{FF2B5EF4-FFF2-40B4-BE49-F238E27FC236}">
                <a16:creationId xmlns="" xmlns:a16="http://schemas.microsoft.com/office/drawing/2014/main" id="{80FD9BD0-F54E-F148-A9A4-39CD66129B89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104" name="그림 103">
              <a:extLst>
                <a:ext uri="{FF2B5EF4-FFF2-40B4-BE49-F238E27FC236}">
                  <a16:creationId xmlns="" xmlns:a16="http://schemas.microsoft.com/office/drawing/2014/main" id="{7598E666-A491-CA49-B48E-AC509389D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105" name="그림 104">
              <a:extLst>
                <a:ext uri="{FF2B5EF4-FFF2-40B4-BE49-F238E27FC236}">
                  <a16:creationId xmlns="" xmlns:a16="http://schemas.microsoft.com/office/drawing/2014/main" id="{DC4C25BC-0AA4-B142-8D6D-3559729A8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="" xmlns:a16="http://schemas.microsoft.com/office/drawing/2014/main" id="{A77F741A-424E-E84D-896B-DF8D4893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107" name="직사각형 106">
              <a:extLst>
                <a:ext uri="{FF2B5EF4-FFF2-40B4-BE49-F238E27FC236}">
                  <a16:creationId xmlns="" xmlns:a16="http://schemas.microsoft.com/office/drawing/2014/main" id="{7D0E6CFB-549D-4340-85DF-B68CCA6EA900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113" name="그림 112">
            <a:extLst>
              <a:ext uri="{FF2B5EF4-FFF2-40B4-BE49-F238E27FC236}">
                <a16:creationId xmlns="" xmlns:a16="http://schemas.microsoft.com/office/drawing/2014/main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2916" y="2933576"/>
            <a:ext cx="266700" cy="2794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816AD1E2-5AE8-3949-B38E-EB9C47719C87}"/>
              </a:ext>
            </a:extLst>
          </p:cNvPr>
          <p:cNvSpPr txBox="1"/>
          <p:nvPr/>
        </p:nvSpPr>
        <p:spPr>
          <a:xfrm>
            <a:off x="2063552" y="3212976"/>
            <a:ext cx="832233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Gateway1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2961514" y="1988840"/>
            <a:ext cx="1523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LB1 </a:t>
            </a:r>
          </a:p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10.0.4.0/24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4F1891DE-C974-BC48-B573-1C915A4EB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4" y="2038689"/>
            <a:ext cx="303836" cy="303836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1976228" y="1789903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VPC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1881708" y="836712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000" b="1" dirty="0" err="1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리전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타원 94"/>
          <p:cNvSpPr/>
          <p:nvPr/>
        </p:nvSpPr>
        <p:spPr>
          <a:xfrm>
            <a:off x="2746877" y="270612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6" name="타원 95"/>
          <p:cNvSpPr/>
          <p:nvPr/>
        </p:nvSpPr>
        <p:spPr>
          <a:xfrm>
            <a:off x="4669542" y="1185620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DB001DEA-67B2-443E-B6BB-29BBD077F6CA}"/>
              </a:ext>
            </a:extLst>
          </p:cNvPr>
          <p:cNvSpPr txBox="1"/>
          <p:nvPr/>
        </p:nvSpPr>
        <p:spPr>
          <a:xfrm>
            <a:off x="4735074" y="1557695"/>
            <a:ext cx="1154483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altLang="ko-KR" dirty="0">
                <a:solidFill>
                  <a:schemeClr val="tx1"/>
                </a:solidFill>
              </a:rPr>
              <a:t>Internet Gateway</a:t>
            </a:r>
          </a:p>
        </p:txBody>
      </p:sp>
      <p:pic>
        <p:nvPicPr>
          <p:cNvPr id="98" name="그림 97">
            <a:extLst>
              <a:ext uri="{FF2B5EF4-FFF2-40B4-BE49-F238E27FC236}">
                <a16:creationId xmlns="" xmlns:a16="http://schemas.microsoft.com/office/drawing/2014/main" id="{24537EA0-8B1F-43D3-91B8-D271C9B9F96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023569" y="1098311"/>
            <a:ext cx="457200" cy="457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9" name="타원 98"/>
          <p:cNvSpPr/>
          <p:nvPr/>
        </p:nvSpPr>
        <p:spPr>
          <a:xfrm>
            <a:off x="2725086" y="3692829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00" name="타원 99"/>
          <p:cNvSpPr/>
          <p:nvPr/>
        </p:nvSpPr>
        <p:spPr>
          <a:xfrm>
            <a:off x="1271464" y="1052736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869476"/>
              </p:ext>
            </p:extLst>
          </p:nvPr>
        </p:nvGraphicFramePr>
        <p:xfrm>
          <a:off x="130308" y="140495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10.0.0.0/16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LOCAL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0.0.0.0/0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IGW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sp>
        <p:nvSpPr>
          <p:cNvPr id="110" name="타원 109"/>
          <p:cNvSpPr/>
          <p:nvPr/>
        </p:nvSpPr>
        <p:spPr>
          <a:xfrm>
            <a:off x="1271464" y="292494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graphicFrame>
        <p:nvGraphicFramePr>
          <p:cNvPr id="120" name="표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015211"/>
              </p:ext>
            </p:extLst>
          </p:nvPr>
        </p:nvGraphicFramePr>
        <p:xfrm>
          <a:off x="163933" y="327866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10.0.0.0/16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0.0.0.0/0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NATGW1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cxnSp>
        <p:nvCxnSpPr>
          <p:cNvPr id="7" name="직선 화살표 연결선 6"/>
          <p:cNvCxnSpPr>
            <a:stCxn id="100" idx="5"/>
            <a:endCxn id="95" idx="1"/>
          </p:cNvCxnSpPr>
          <p:nvPr/>
        </p:nvCxnSpPr>
        <p:spPr>
          <a:xfrm>
            <a:off x="1517315" y="1298587"/>
            <a:ext cx="1271743" cy="144971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8" name="직선 화살표 연결선 127"/>
          <p:cNvCxnSpPr>
            <a:stCxn id="110" idx="6"/>
            <a:endCxn id="99" idx="2"/>
          </p:cNvCxnSpPr>
          <p:nvPr/>
        </p:nvCxnSpPr>
        <p:spPr>
          <a:xfrm>
            <a:off x="1559496" y="3068960"/>
            <a:ext cx="1165590" cy="767885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169528" y="2325388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2052481" y="4100064"/>
            <a:ext cx="107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Pub-NAT1 </a:t>
            </a:r>
          </a:p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10.0.5.0 </a:t>
            </a:r>
            <a:r>
              <a:rPr kumimoji="1" lang="en-US" altLang="ko-KR" sz="1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87073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4486410" y="1174684"/>
            <a:ext cx="4989936" cy="3595226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20" name="직사각형 19">
            <a:extLst>
              <a:ext uri="{FF2B5EF4-FFF2-40B4-BE49-F238E27FC236}">
                <a16:creationId xmlns="" xmlns:a16="http://schemas.microsoft.com/office/drawing/2014/main" id="{B31D4207-EC3C-EB47-9644-B6B2E5EF29AB}"/>
              </a:ext>
            </a:extLst>
          </p:cNvPr>
          <p:cNvSpPr/>
          <p:nvPr/>
        </p:nvSpPr>
        <p:spPr>
          <a:xfrm>
            <a:off x="6055637" y="4035112"/>
            <a:ext cx="1902760" cy="648259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8" name="직사각형 117">
            <a:extLst>
              <a:ext uri="{FF2B5EF4-FFF2-40B4-BE49-F238E27FC236}">
                <a16:creationId xmlns="" xmlns:a16="http://schemas.microsoft.com/office/drawing/2014/main" id="{242979B9-7F2A-FC43-8730-17DD28D22ABA}"/>
              </a:ext>
            </a:extLst>
          </p:cNvPr>
          <p:cNvSpPr/>
          <p:nvPr/>
        </p:nvSpPr>
        <p:spPr>
          <a:xfrm>
            <a:off x="6147408" y="4075041"/>
            <a:ext cx="584616" cy="390621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9" name="직사각형 118">
            <a:extLst>
              <a:ext uri="{FF2B5EF4-FFF2-40B4-BE49-F238E27FC236}">
                <a16:creationId xmlns="" xmlns:a16="http://schemas.microsoft.com/office/drawing/2014/main" id="{B805A6A7-7BCA-7E44-867A-C0E113A0189D}"/>
              </a:ext>
            </a:extLst>
          </p:cNvPr>
          <p:cNvSpPr/>
          <p:nvPr/>
        </p:nvSpPr>
        <p:spPr>
          <a:xfrm>
            <a:off x="6814470" y="4075041"/>
            <a:ext cx="1061096" cy="390621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="" xmlns:a16="http://schemas.microsoft.com/office/drawing/2014/main" id="{6D480ED4-6A6C-5F4E-84FF-B50AE300BF0C}"/>
              </a:ext>
            </a:extLst>
          </p:cNvPr>
          <p:cNvSpPr/>
          <p:nvPr/>
        </p:nvSpPr>
        <p:spPr>
          <a:xfrm>
            <a:off x="5867315" y="2551737"/>
            <a:ext cx="2228127" cy="949271"/>
          </a:xfrm>
          <a:prstGeom prst="rect">
            <a:avLst/>
          </a:prstGeom>
          <a:noFill/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51" name="자유형 50">
            <a:extLst>
              <a:ext uri="{FF2B5EF4-FFF2-40B4-BE49-F238E27FC236}">
                <a16:creationId xmlns="" xmlns:a16="http://schemas.microsoft.com/office/drawing/2014/main" id="{E729DCF1-5010-0D48-82E4-771EF7DE382C}"/>
              </a:ext>
            </a:extLst>
          </p:cNvPr>
          <p:cNvSpPr/>
          <p:nvPr/>
        </p:nvSpPr>
        <p:spPr>
          <a:xfrm rot="16200000">
            <a:off x="6696512" y="2119503"/>
            <a:ext cx="569732" cy="2092553"/>
          </a:xfrm>
          <a:custGeom>
            <a:avLst/>
            <a:gdLst>
              <a:gd name="connsiteX0" fmla="*/ 509359 w 569732"/>
              <a:gd name="connsiteY0" fmla="*/ 189557 h 2092553"/>
              <a:gd name="connsiteX1" fmla="*/ 509358 w 569732"/>
              <a:gd name="connsiteY1" fmla="*/ 1902997 h 2092553"/>
              <a:gd name="connsiteX2" fmla="*/ 60372 w 569732"/>
              <a:gd name="connsiteY2" fmla="*/ 1902997 h 2092553"/>
              <a:gd name="connsiteX3" fmla="*/ 60373 w 569732"/>
              <a:gd name="connsiteY3" fmla="*/ 189557 h 2092553"/>
              <a:gd name="connsiteX4" fmla="*/ 569731 w 569732"/>
              <a:gd name="connsiteY4" fmla="*/ 1902997 h 2092553"/>
              <a:gd name="connsiteX5" fmla="*/ 284865 w 569732"/>
              <a:gd name="connsiteY5" fmla="*/ 2092553 h 2092553"/>
              <a:gd name="connsiteX6" fmla="*/ 0 w 569732"/>
              <a:gd name="connsiteY6" fmla="*/ 1902997 h 2092553"/>
              <a:gd name="connsiteX7" fmla="*/ 569732 w 569732"/>
              <a:gd name="connsiteY7" fmla="*/ 189556 h 2092553"/>
              <a:gd name="connsiteX8" fmla="*/ 1 w 569732"/>
              <a:gd name="connsiteY8" fmla="*/ 189556 h 2092553"/>
              <a:gd name="connsiteX9" fmla="*/ 284867 w 569732"/>
              <a:gd name="connsiteY9" fmla="*/ 0 h 209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9732" h="2092553">
                <a:moveTo>
                  <a:pt x="509359" y="189557"/>
                </a:moveTo>
                <a:lnTo>
                  <a:pt x="509358" y="1902997"/>
                </a:lnTo>
                <a:lnTo>
                  <a:pt x="60372" y="1902997"/>
                </a:lnTo>
                <a:lnTo>
                  <a:pt x="60373" y="189557"/>
                </a:lnTo>
                <a:close/>
                <a:moveTo>
                  <a:pt x="569731" y="1902997"/>
                </a:moveTo>
                <a:lnTo>
                  <a:pt x="284865" y="2092553"/>
                </a:lnTo>
                <a:lnTo>
                  <a:pt x="0" y="1902997"/>
                </a:lnTo>
                <a:close/>
                <a:moveTo>
                  <a:pt x="569732" y="189556"/>
                </a:moveTo>
                <a:lnTo>
                  <a:pt x="1" y="189556"/>
                </a:lnTo>
                <a:lnTo>
                  <a:pt x="284867" y="0"/>
                </a:lnTo>
                <a:close/>
              </a:path>
            </a:pathLst>
          </a:cu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4F1891DE-C974-BC48-B573-1C915A4EB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335" y="1612996"/>
            <a:ext cx="303836" cy="30383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442E1BF3-A851-7942-8FDA-C10D54165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5005" y="2622668"/>
            <a:ext cx="300348" cy="30034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5212E9BF-7279-DC4B-99A6-EAF0D47CA6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1346" y="3019736"/>
            <a:ext cx="302400" cy="3024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="" xmlns:a16="http://schemas.microsoft.com/office/drawing/2014/main" id="{02DBDE3F-4F23-FD4F-AEEC-FA1ABB1595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9459" y="4121111"/>
            <a:ext cx="280515" cy="243660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="" xmlns:a16="http://schemas.microsoft.com/office/drawing/2014/main" id="{0C8AA185-BAF9-D64B-A5E1-6CCC4865DF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9112" y="3019736"/>
            <a:ext cx="300348" cy="300348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="" xmlns:a16="http://schemas.microsoft.com/office/drawing/2014/main" id="{736FC165-6477-084E-8F11-06594FA32A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8783" y="3019736"/>
            <a:ext cx="300348" cy="300348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="" xmlns:a16="http://schemas.microsoft.com/office/drawing/2014/main" id="{B2E19AA1-BCCE-B24C-B521-F870640282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0748" y="3019736"/>
            <a:ext cx="300348" cy="300348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="" xmlns:a16="http://schemas.microsoft.com/office/drawing/2014/main" id="{52B8CCED-F588-1041-A363-35C9BA5788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2341" y="4115173"/>
            <a:ext cx="280515" cy="243660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="" xmlns:a16="http://schemas.microsoft.com/office/drawing/2014/main" id="{794E75B5-D65D-754A-A9CC-1F4680492E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2404" y="4115173"/>
            <a:ext cx="280515" cy="243660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6B99C171-1726-5F46-AEA0-4F8AFACC326B}"/>
              </a:ext>
            </a:extLst>
          </p:cNvPr>
          <p:cNvSpPr txBox="1"/>
          <p:nvPr/>
        </p:nvSpPr>
        <p:spPr>
          <a:xfrm>
            <a:off x="4946622" y="1649121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490561DE-EF04-3141-BEDA-4A4189DCCC2C}"/>
              </a:ext>
            </a:extLst>
          </p:cNvPr>
          <p:cNvSpPr txBox="1"/>
          <p:nvPr/>
        </p:nvSpPr>
        <p:spPr>
          <a:xfrm>
            <a:off x="6401365" y="2647934"/>
            <a:ext cx="7574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 scaling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9" name="그림 78">
            <a:extLst>
              <a:ext uri="{FF2B5EF4-FFF2-40B4-BE49-F238E27FC236}">
                <a16:creationId xmlns="" xmlns:a16="http://schemas.microsoft.com/office/drawing/2014/main" id="{7D193111-6615-CF43-A5F3-242719D928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9308" y="3089579"/>
            <a:ext cx="241300" cy="152400"/>
          </a:xfrm>
          <a:prstGeom prst="rect">
            <a:avLst/>
          </a:prstGeom>
        </p:spPr>
      </p:pic>
      <p:pic>
        <p:nvPicPr>
          <p:cNvPr id="83" name="그림 82">
            <a:extLst>
              <a:ext uri="{FF2B5EF4-FFF2-40B4-BE49-F238E27FC236}">
                <a16:creationId xmlns="" xmlns:a16="http://schemas.microsoft.com/office/drawing/2014/main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7948" y="290862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3BF3541B-144E-D24E-BAEA-286CF055BF75}"/>
              </a:ext>
            </a:extLst>
          </p:cNvPr>
          <p:cNvSpPr txBox="1"/>
          <p:nvPr/>
        </p:nvSpPr>
        <p:spPr>
          <a:xfrm>
            <a:off x="6156670" y="384534"/>
            <a:ext cx="6157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6" name="직선 화살표 연결선 85">
            <a:extLst>
              <a:ext uri="{FF2B5EF4-FFF2-40B4-BE49-F238E27FC236}">
                <a16:creationId xmlns="" xmlns:a16="http://schemas.microsoft.com/office/drawing/2014/main" id="{393D87E7-AFE5-4D42-92F5-0B8807BFF9AF}"/>
              </a:ext>
            </a:extLst>
          </p:cNvPr>
          <p:cNvCxnSpPr>
            <a:cxnSpLocks/>
          </p:cNvCxnSpPr>
          <p:nvPr/>
        </p:nvCxnSpPr>
        <p:spPr>
          <a:xfrm>
            <a:off x="6981378" y="745391"/>
            <a:ext cx="7010" cy="86760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30DC88EA-93B3-0840-A3E2-60DDDDFBA6F7}"/>
              </a:ext>
            </a:extLst>
          </p:cNvPr>
          <p:cNvSpPr txBox="1"/>
          <p:nvPr/>
        </p:nvSpPr>
        <p:spPr>
          <a:xfrm>
            <a:off x="4783498" y="2874135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Servers</a:t>
            </a:r>
          </a:p>
        </p:txBody>
      </p:sp>
      <p:pic>
        <p:nvPicPr>
          <p:cNvPr id="120" name="그림 119">
            <a:extLst>
              <a:ext uri="{FF2B5EF4-FFF2-40B4-BE49-F238E27FC236}">
                <a16:creationId xmlns="" xmlns:a16="http://schemas.microsoft.com/office/drawing/2014/main" id="{EE89373B-950C-914A-9699-9AF5E3EE54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1980" y="4170173"/>
            <a:ext cx="241300" cy="132377"/>
          </a:xfrm>
          <a:prstGeom prst="rect">
            <a:avLst/>
          </a:prstGeom>
        </p:spPr>
      </p:pic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35D5DA04-B972-EB4A-B0CC-8B4B6492C150}"/>
              </a:ext>
            </a:extLst>
          </p:cNvPr>
          <p:cNvSpPr txBox="1"/>
          <p:nvPr/>
        </p:nvSpPr>
        <p:spPr>
          <a:xfrm>
            <a:off x="6023992" y="4471439"/>
            <a:ext cx="8200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 (write)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1A5A52A3-E0C3-D646-9A17-D5504605F30F}"/>
              </a:ext>
            </a:extLst>
          </p:cNvPr>
          <p:cNvSpPr txBox="1"/>
          <p:nvPr/>
        </p:nvSpPr>
        <p:spPr>
          <a:xfrm>
            <a:off x="6988388" y="4471439"/>
            <a:ext cx="7084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Slave (read)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9A4629BA-8313-9F41-9A97-D77C72CC9B48}"/>
              </a:ext>
            </a:extLst>
          </p:cNvPr>
          <p:cNvSpPr txBox="1"/>
          <p:nvPr/>
        </p:nvSpPr>
        <p:spPr>
          <a:xfrm>
            <a:off x="5033157" y="4179439"/>
            <a:ext cx="819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B33491B8-F26B-374B-9415-CC610A022417}"/>
              </a:ext>
            </a:extLst>
          </p:cNvPr>
          <p:cNvSpPr txBox="1"/>
          <p:nvPr/>
        </p:nvSpPr>
        <p:spPr>
          <a:xfrm>
            <a:off x="90802" y="62823"/>
            <a:ext cx="2494714" cy="835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kumimoji="1"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NanumSquareOTF Bold" panose="020B0600000101010101" pitchFamily="34" charset="-127"/>
                <a:cs typeface="Calibri" panose="020F0502020204030204" pitchFamily="34" charset="0"/>
              </a:rPr>
              <a:t>Auto Scaling</a:t>
            </a:r>
            <a:r>
              <a:rPr kumimoji="1"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NanumSquareOTF Bold" panose="020B0600000101010101" pitchFamily="34" charset="-127"/>
                <a:cs typeface="Calibri" panose="020F0502020204030204" pitchFamily="34" charset="0"/>
              </a:rPr>
              <a:t>을 활용한</a:t>
            </a:r>
            <a:endParaRPr kumimoji="1"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NanumSquareOTF Bold" panose="020B0600000101010101" pitchFamily="34" charset="-127"/>
              <a:cs typeface="Calibri" panose="020F0502020204030204" pitchFamily="34" charset="0"/>
            </a:endParaRPr>
          </a:p>
          <a:p>
            <a:pPr>
              <a:lnSpc>
                <a:spcPts val="3000"/>
              </a:lnSpc>
            </a:pPr>
            <a:r>
              <a:rPr kumimoji="1"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NanumSquareOTF Bold" panose="020B0600000101010101" pitchFamily="34" charset="-127"/>
                <a:cs typeface="Calibri" panose="020F0502020204030204" pitchFamily="34" charset="0"/>
              </a:rPr>
              <a:t>가용성 확보</a:t>
            </a:r>
          </a:p>
        </p:txBody>
      </p:sp>
      <p:grpSp>
        <p:nvGrpSpPr>
          <p:cNvPr id="96" name="그룹 95">
            <a:extLst>
              <a:ext uri="{FF2B5EF4-FFF2-40B4-BE49-F238E27FC236}">
                <a16:creationId xmlns="" xmlns:a16="http://schemas.microsoft.com/office/drawing/2014/main" id="{6AD6CCF7-5C9C-CD4B-8EF3-ED9B30A0423E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109" name="그림 108">
              <a:extLst>
                <a:ext uri="{FF2B5EF4-FFF2-40B4-BE49-F238E27FC236}">
                  <a16:creationId xmlns="" xmlns:a16="http://schemas.microsoft.com/office/drawing/2014/main" id="{B52044C2-373B-EE4E-956C-325708E8B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133" name="그림 132">
              <a:extLst>
                <a:ext uri="{FF2B5EF4-FFF2-40B4-BE49-F238E27FC236}">
                  <a16:creationId xmlns="" xmlns:a16="http://schemas.microsoft.com/office/drawing/2014/main" id="{8B6F63D2-6F59-134D-AF12-1F940761E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135" name="그림 134">
              <a:extLst>
                <a:ext uri="{FF2B5EF4-FFF2-40B4-BE49-F238E27FC236}">
                  <a16:creationId xmlns="" xmlns:a16="http://schemas.microsoft.com/office/drawing/2014/main" id="{4BFBFAE4-3C21-8648-8CAF-67923726A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136" name="직사각형 135">
              <a:extLst>
                <a:ext uri="{FF2B5EF4-FFF2-40B4-BE49-F238E27FC236}">
                  <a16:creationId xmlns="" xmlns:a16="http://schemas.microsoft.com/office/drawing/2014/main" id="{29B4CF09-FC83-FD47-81A1-2219DD3CEF8A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sp>
        <p:nvSpPr>
          <p:cNvPr id="137" name="직사각형 136">
            <a:extLst>
              <a:ext uri="{FF2B5EF4-FFF2-40B4-BE49-F238E27FC236}">
                <a16:creationId xmlns="" xmlns:a16="http://schemas.microsoft.com/office/drawing/2014/main" id="{6D480ED4-6A6C-5F4E-84FF-B50AE300BF0C}"/>
              </a:ext>
            </a:extLst>
          </p:cNvPr>
          <p:cNvSpPr/>
          <p:nvPr/>
        </p:nvSpPr>
        <p:spPr>
          <a:xfrm>
            <a:off x="5892953" y="1256495"/>
            <a:ext cx="2228127" cy="949271"/>
          </a:xfrm>
          <a:prstGeom prst="rect">
            <a:avLst/>
          </a:prstGeom>
          <a:noFill/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140" name="직선 화살표 연결선 139">
            <a:extLst>
              <a:ext uri="{FF2B5EF4-FFF2-40B4-BE49-F238E27FC236}">
                <a16:creationId xmlns="" xmlns:a16="http://schemas.microsoft.com/office/drawing/2014/main" id="{393D87E7-AFE5-4D42-92F5-0B8807BFF9AF}"/>
              </a:ext>
            </a:extLst>
          </p:cNvPr>
          <p:cNvCxnSpPr>
            <a:cxnSpLocks/>
          </p:cNvCxnSpPr>
          <p:nvPr/>
        </p:nvCxnSpPr>
        <p:spPr>
          <a:xfrm flipH="1">
            <a:off x="6949971" y="1916832"/>
            <a:ext cx="8926" cy="63490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08607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96DECAB5-C838-486A-9926-E67D315D36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55376" y="481226"/>
            <a:ext cx="1188200" cy="118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A8932C1-CA44-4183-9898-E9AB358CEAB6}"/>
              </a:ext>
            </a:extLst>
          </p:cNvPr>
          <p:cNvSpPr txBox="1"/>
          <p:nvPr/>
        </p:nvSpPr>
        <p:spPr>
          <a:xfrm>
            <a:off x="4555376" y="1669426"/>
            <a:ext cx="1657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ko-KR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DNS</a:t>
            </a:r>
            <a:endParaRPr kumimoji="1" lang="ko-KR" alt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17" y="3695306"/>
            <a:ext cx="1080469" cy="1116737"/>
          </a:xfrm>
          <a:prstGeom prst="rect">
            <a:avLst/>
          </a:prstGeom>
        </p:spPr>
      </p:pic>
      <p:cxnSp>
        <p:nvCxnSpPr>
          <p:cNvPr id="10" name="구부러진 연결선 9"/>
          <p:cNvCxnSpPr>
            <a:stCxn id="5" idx="1"/>
            <a:endCxn id="8" idx="0"/>
          </p:cNvCxnSpPr>
          <p:nvPr/>
        </p:nvCxnSpPr>
        <p:spPr>
          <a:xfrm rot="10800000" flipV="1">
            <a:off x="1073152" y="1869480"/>
            <a:ext cx="3482224" cy="182582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0" y="209704"/>
            <a:ext cx="824750" cy="836048"/>
          </a:xfrm>
          <a:prstGeom prst="rect">
            <a:avLst/>
          </a:prstGeom>
        </p:spPr>
      </p:pic>
      <p:cxnSp>
        <p:nvCxnSpPr>
          <p:cNvPr id="15" name="구부러진 연결선 14"/>
          <p:cNvCxnSpPr>
            <a:stCxn id="14" idx="1"/>
            <a:endCxn id="5" idx="3"/>
          </p:cNvCxnSpPr>
          <p:nvPr/>
        </p:nvCxnSpPr>
        <p:spPr>
          <a:xfrm rot="10800000" flipV="1">
            <a:off x="6212408" y="627727"/>
            <a:ext cx="2055293" cy="124175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구부러진 연결선 12"/>
          <p:cNvCxnSpPr>
            <a:stCxn id="5" idx="1"/>
            <a:endCxn id="20" idx="0"/>
          </p:cNvCxnSpPr>
          <p:nvPr/>
        </p:nvCxnSpPr>
        <p:spPr>
          <a:xfrm rot="10800000" flipV="1">
            <a:off x="4010380" y="1869480"/>
            <a:ext cx="544997" cy="187172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그림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8" y="4989623"/>
            <a:ext cx="2057143" cy="666667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144" y="3741204"/>
            <a:ext cx="1080469" cy="1116737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770" y="5010288"/>
            <a:ext cx="1361843" cy="64600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963" y="5730397"/>
            <a:ext cx="1185456" cy="102577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87" y="5728342"/>
            <a:ext cx="1957634" cy="109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05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96DECAB5-C838-486A-9926-E67D315D36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55376" y="481226"/>
            <a:ext cx="1188200" cy="118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A8932C1-CA44-4183-9898-E9AB358CEAB6}"/>
              </a:ext>
            </a:extLst>
          </p:cNvPr>
          <p:cNvSpPr txBox="1"/>
          <p:nvPr/>
        </p:nvSpPr>
        <p:spPr>
          <a:xfrm>
            <a:off x="4555376" y="1669426"/>
            <a:ext cx="1657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ko-KR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DNS</a:t>
            </a:r>
            <a:endParaRPr kumimoji="1" lang="ko-KR" alt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17" y="3695306"/>
            <a:ext cx="1080469" cy="1116737"/>
          </a:xfrm>
          <a:prstGeom prst="rect">
            <a:avLst/>
          </a:prstGeom>
        </p:spPr>
      </p:pic>
      <p:cxnSp>
        <p:nvCxnSpPr>
          <p:cNvPr id="10" name="구부러진 연결선 9"/>
          <p:cNvCxnSpPr>
            <a:stCxn id="5" idx="1"/>
            <a:endCxn id="8" idx="0"/>
          </p:cNvCxnSpPr>
          <p:nvPr/>
        </p:nvCxnSpPr>
        <p:spPr>
          <a:xfrm rot="10800000" flipV="1">
            <a:off x="1073152" y="1869480"/>
            <a:ext cx="3482224" cy="182582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0" y="209704"/>
            <a:ext cx="824750" cy="836048"/>
          </a:xfrm>
          <a:prstGeom prst="rect">
            <a:avLst/>
          </a:prstGeom>
        </p:spPr>
      </p:pic>
      <p:cxnSp>
        <p:nvCxnSpPr>
          <p:cNvPr id="15" name="구부러진 연결선 14"/>
          <p:cNvCxnSpPr>
            <a:stCxn id="14" idx="1"/>
            <a:endCxn id="5" idx="3"/>
          </p:cNvCxnSpPr>
          <p:nvPr/>
        </p:nvCxnSpPr>
        <p:spPr>
          <a:xfrm rot="10800000" flipV="1">
            <a:off x="6212408" y="627727"/>
            <a:ext cx="2055293" cy="124175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그림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8" y="4989623"/>
            <a:ext cx="2057143" cy="66666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87" y="5728342"/>
            <a:ext cx="1957634" cy="109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28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231822"/>
              </p:ext>
            </p:extLst>
          </p:nvPr>
        </p:nvGraphicFramePr>
        <p:xfrm>
          <a:off x="1127448" y="1124744"/>
          <a:ext cx="9289034" cy="4175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7005"/>
                <a:gridCol w="1327005"/>
                <a:gridCol w="677983"/>
                <a:gridCol w="1976026"/>
                <a:gridCol w="1327005"/>
                <a:gridCol w="1327005"/>
                <a:gridCol w="1327005"/>
              </a:tblGrid>
              <a:tr h="1691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VPC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할당 </a:t>
                      </a:r>
                      <a:r>
                        <a:rPr lang="en-US" altLang="ko-KR" b="1" dirty="0" err="1" smtClean="0">
                          <a:solidFill>
                            <a:schemeClr val="tx1"/>
                          </a:solidFill>
                        </a:rPr>
                        <a:t>vpc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>
                          <a:solidFill>
                            <a:schemeClr val="tx1"/>
                          </a:solidFill>
                        </a:rPr>
                        <a:t>서브넷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IP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>
                          <a:solidFill>
                            <a:schemeClr val="tx1"/>
                          </a:solidFill>
                        </a:rPr>
                        <a:t>서브넷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 네임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Zone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Public/</a:t>
                      </a:r>
                      <a:r>
                        <a:rPr lang="en-US" altLang="ko-KR" b="1" dirty="0" err="1" smtClean="0">
                          <a:solidFill>
                            <a:schemeClr val="tx1"/>
                          </a:solidFill>
                        </a:rPr>
                        <a:t>Pri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691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err="1" smtClean="0">
                          <a:solidFill>
                            <a:schemeClr val="tx1"/>
                          </a:solidFill>
                        </a:rPr>
                        <a:t>agame-naver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10.0.0.0/20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10.0.0.0/24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Pub1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KR-1</a:t>
                      </a:r>
                      <a:endParaRPr lang="ko-KR" altLang="en-US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Pub1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10.0.1.0/24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예비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3-4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10.0.2.0/23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Pri1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KR-1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Pri1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10.0.4.0/24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Pub-Nat1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KR-1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Pub-Nat1</a:t>
                      </a:r>
                      <a:endParaRPr lang="ko-KR" altLang="en-US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10.0.5.0/24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Pub-LB1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KR-1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Pub-LB1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10.0.6.0/24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Pri-DB1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KR-1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Pri-DB1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10.0.7.0/24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Pri-LB1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KR-1</a:t>
                      </a:r>
                      <a:endParaRPr lang="ko-KR" altLang="en-US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Pri-LB1</a:t>
                      </a:r>
                      <a:endParaRPr lang="ko-KR" altLang="en-US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10.0.8.0/24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10.0.9.0/24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예비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11-12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10.0.10.0/23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  <a:tr h="169120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10.0.12.0/24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Pub-Nat2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Pub-Nat2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  <a:tr h="169120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10.0.13.0/24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Pub-LB2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Pub-LB2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  <a:tr h="169120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10.0.14.0/24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Pri-DB2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Pri-DB2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  <a:tr h="169120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10.0.15.0/24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Pri-LB2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Pri-LB2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5842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96DECAB5-C838-486A-9926-E67D315D36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55376" y="481226"/>
            <a:ext cx="1188200" cy="118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A8932C1-CA44-4183-9898-E9AB358CEAB6}"/>
              </a:ext>
            </a:extLst>
          </p:cNvPr>
          <p:cNvSpPr txBox="1"/>
          <p:nvPr/>
        </p:nvSpPr>
        <p:spPr>
          <a:xfrm>
            <a:off x="4555376" y="1669426"/>
            <a:ext cx="1657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ko-KR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DNS</a:t>
            </a:r>
            <a:endParaRPr kumimoji="1" lang="ko-KR" alt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17" y="3695306"/>
            <a:ext cx="1080469" cy="1116737"/>
          </a:xfrm>
          <a:prstGeom prst="rect">
            <a:avLst/>
          </a:prstGeom>
        </p:spPr>
      </p:pic>
      <p:cxnSp>
        <p:nvCxnSpPr>
          <p:cNvPr id="10" name="구부러진 연결선 9"/>
          <p:cNvCxnSpPr>
            <a:stCxn id="5" idx="1"/>
            <a:endCxn id="8" idx="0"/>
          </p:cNvCxnSpPr>
          <p:nvPr/>
        </p:nvCxnSpPr>
        <p:spPr>
          <a:xfrm rot="10800000" flipV="1">
            <a:off x="1073152" y="1869480"/>
            <a:ext cx="3482224" cy="182582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0" y="209704"/>
            <a:ext cx="824750" cy="836048"/>
          </a:xfrm>
          <a:prstGeom prst="rect">
            <a:avLst/>
          </a:prstGeom>
        </p:spPr>
      </p:pic>
      <p:cxnSp>
        <p:nvCxnSpPr>
          <p:cNvPr id="15" name="구부러진 연결선 14"/>
          <p:cNvCxnSpPr>
            <a:stCxn id="14" idx="1"/>
            <a:endCxn id="5" idx="3"/>
          </p:cNvCxnSpPr>
          <p:nvPr/>
        </p:nvCxnSpPr>
        <p:spPr>
          <a:xfrm rot="10800000" flipV="1">
            <a:off x="6212408" y="627727"/>
            <a:ext cx="2055293" cy="124175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구부러진 연결선 12"/>
          <p:cNvCxnSpPr>
            <a:stCxn id="5" idx="1"/>
            <a:endCxn id="20" idx="0"/>
          </p:cNvCxnSpPr>
          <p:nvPr/>
        </p:nvCxnSpPr>
        <p:spPr>
          <a:xfrm rot="10800000" flipV="1">
            <a:off x="4010380" y="1869481"/>
            <a:ext cx="544997" cy="190029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그림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8" y="5122973"/>
            <a:ext cx="2057143" cy="666667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308" y="5173960"/>
            <a:ext cx="1958601" cy="631447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144" y="3769779"/>
            <a:ext cx="1080469" cy="111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11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96DECAB5-C838-486A-9926-E67D315D36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55376" y="481226"/>
            <a:ext cx="1188200" cy="118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A8932C1-CA44-4183-9898-E9AB358CEAB6}"/>
              </a:ext>
            </a:extLst>
          </p:cNvPr>
          <p:cNvSpPr txBox="1"/>
          <p:nvPr/>
        </p:nvSpPr>
        <p:spPr>
          <a:xfrm>
            <a:off x="4555376" y="1669426"/>
            <a:ext cx="1657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ko-KR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DNS</a:t>
            </a:r>
            <a:endParaRPr kumimoji="1" lang="ko-KR" alt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17" y="3695306"/>
            <a:ext cx="1080469" cy="1116737"/>
          </a:xfrm>
          <a:prstGeom prst="rect">
            <a:avLst/>
          </a:prstGeom>
        </p:spPr>
      </p:pic>
      <p:cxnSp>
        <p:nvCxnSpPr>
          <p:cNvPr id="10" name="구부러진 연결선 9"/>
          <p:cNvCxnSpPr>
            <a:stCxn id="5" idx="1"/>
            <a:endCxn id="8" idx="0"/>
          </p:cNvCxnSpPr>
          <p:nvPr/>
        </p:nvCxnSpPr>
        <p:spPr>
          <a:xfrm rot="10800000" flipV="1">
            <a:off x="1073152" y="1869480"/>
            <a:ext cx="3482224" cy="182582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0" y="209704"/>
            <a:ext cx="824750" cy="836048"/>
          </a:xfrm>
          <a:prstGeom prst="rect">
            <a:avLst/>
          </a:prstGeom>
        </p:spPr>
      </p:pic>
      <p:cxnSp>
        <p:nvCxnSpPr>
          <p:cNvPr id="15" name="구부러진 연결선 14"/>
          <p:cNvCxnSpPr>
            <a:stCxn id="14" idx="1"/>
            <a:endCxn id="5" idx="3"/>
          </p:cNvCxnSpPr>
          <p:nvPr/>
        </p:nvCxnSpPr>
        <p:spPr>
          <a:xfrm rot="10800000" flipV="1">
            <a:off x="6212408" y="627727"/>
            <a:ext cx="2055293" cy="124175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구부러진 연결선 12"/>
          <p:cNvCxnSpPr>
            <a:stCxn id="5" idx="1"/>
            <a:endCxn id="20" idx="0"/>
          </p:cNvCxnSpPr>
          <p:nvPr/>
        </p:nvCxnSpPr>
        <p:spPr>
          <a:xfrm rot="10800000" flipV="1">
            <a:off x="4010380" y="1869481"/>
            <a:ext cx="544997" cy="190029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그림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8" y="5122973"/>
            <a:ext cx="2057143" cy="666667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308" y="5173960"/>
            <a:ext cx="1958601" cy="631447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932" y="3769779"/>
            <a:ext cx="1561703" cy="1191209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144" y="3769779"/>
            <a:ext cx="1080469" cy="1116737"/>
          </a:xfrm>
          <a:prstGeom prst="rect">
            <a:avLst/>
          </a:prstGeom>
        </p:spPr>
      </p:pic>
      <p:cxnSp>
        <p:nvCxnSpPr>
          <p:cNvPr id="23" name="구부러진 연결선 22"/>
          <p:cNvCxnSpPr>
            <a:endCxn id="18" idx="0"/>
          </p:cNvCxnSpPr>
          <p:nvPr/>
        </p:nvCxnSpPr>
        <p:spPr>
          <a:xfrm rot="16200000" flipH="1">
            <a:off x="5452237" y="2529231"/>
            <a:ext cx="1700243" cy="78085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428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96DECAB5-C838-486A-9926-E67D315D36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55376" y="481226"/>
            <a:ext cx="1188200" cy="118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A8932C1-CA44-4183-9898-E9AB358CEAB6}"/>
              </a:ext>
            </a:extLst>
          </p:cNvPr>
          <p:cNvSpPr txBox="1"/>
          <p:nvPr/>
        </p:nvSpPr>
        <p:spPr>
          <a:xfrm>
            <a:off x="4555376" y="1669426"/>
            <a:ext cx="1657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ko-KR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DNS</a:t>
            </a:r>
            <a:endParaRPr kumimoji="1" lang="ko-KR" alt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28" y="5103041"/>
            <a:ext cx="2057143" cy="66666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17" y="3695306"/>
            <a:ext cx="1080469" cy="1116737"/>
          </a:xfrm>
          <a:prstGeom prst="rect">
            <a:avLst/>
          </a:prstGeom>
        </p:spPr>
      </p:pic>
      <p:cxnSp>
        <p:nvCxnSpPr>
          <p:cNvPr id="10" name="구부러진 연결선 9"/>
          <p:cNvCxnSpPr>
            <a:stCxn id="5" idx="1"/>
            <a:endCxn id="8" idx="0"/>
          </p:cNvCxnSpPr>
          <p:nvPr/>
        </p:nvCxnSpPr>
        <p:spPr>
          <a:xfrm rot="10800000" flipV="1">
            <a:off x="1073152" y="1869480"/>
            <a:ext cx="3482224" cy="182582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0" y="209704"/>
            <a:ext cx="824750" cy="836048"/>
          </a:xfrm>
          <a:prstGeom prst="rect">
            <a:avLst/>
          </a:prstGeom>
        </p:spPr>
      </p:pic>
      <p:cxnSp>
        <p:nvCxnSpPr>
          <p:cNvPr id="15" name="구부러진 연결선 14"/>
          <p:cNvCxnSpPr>
            <a:stCxn id="14" idx="1"/>
            <a:endCxn id="5" idx="3"/>
          </p:cNvCxnSpPr>
          <p:nvPr/>
        </p:nvCxnSpPr>
        <p:spPr>
          <a:xfrm rot="10800000" flipV="1">
            <a:off x="6212408" y="627727"/>
            <a:ext cx="2055293" cy="124175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172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96DECAB5-C838-486A-9926-E67D315D36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55376" y="481226"/>
            <a:ext cx="1188200" cy="118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A8932C1-CA44-4183-9898-E9AB358CEAB6}"/>
              </a:ext>
            </a:extLst>
          </p:cNvPr>
          <p:cNvSpPr txBox="1"/>
          <p:nvPr/>
        </p:nvSpPr>
        <p:spPr>
          <a:xfrm>
            <a:off x="4555376" y="1669426"/>
            <a:ext cx="1657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ko-KR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DNS</a:t>
            </a:r>
            <a:endParaRPr kumimoji="1" lang="ko-KR" alt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53" y="5169815"/>
            <a:ext cx="2666667" cy="79047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28" y="5960291"/>
            <a:ext cx="2057143" cy="66666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17" y="3695306"/>
            <a:ext cx="1080469" cy="1116737"/>
          </a:xfrm>
          <a:prstGeom prst="rect">
            <a:avLst/>
          </a:prstGeom>
        </p:spPr>
      </p:pic>
      <p:cxnSp>
        <p:nvCxnSpPr>
          <p:cNvPr id="10" name="구부러진 연결선 9"/>
          <p:cNvCxnSpPr>
            <a:stCxn id="5" idx="1"/>
            <a:endCxn id="8" idx="0"/>
          </p:cNvCxnSpPr>
          <p:nvPr/>
        </p:nvCxnSpPr>
        <p:spPr>
          <a:xfrm rot="10800000" flipV="1">
            <a:off x="1073152" y="1869480"/>
            <a:ext cx="3482224" cy="182582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0" y="209704"/>
            <a:ext cx="824750" cy="836048"/>
          </a:xfrm>
          <a:prstGeom prst="rect">
            <a:avLst/>
          </a:prstGeom>
        </p:spPr>
      </p:pic>
      <p:cxnSp>
        <p:nvCxnSpPr>
          <p:cNvPr id="15" name="구부러진 연결선 14"/>
          <p:cNvCxnSpPr>
            <a:stCxn id="14" idx="1"/>
            <a:endCxn id="5" idx="3"/>
          </p:cNvCxnSpPr>
          <p:nvPr/>
        </p:nvCxnSpPr>
        <p:spPr>
          <a:xfrm rot="10800000" flipV="1">
            <a:off x="6212408" y="627727"/>
            <a:ext cx="2055293" cy="124175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385" y="3695306"/>
            <a:ext cx="1561703" cy="1191209"/>
          </a:xfrm>
          <a:prstGeom prst="rect">
            <a:avLst/>
          </a:prstGeom>
        </p:spPr>
      </p:pic>
      <p:cxnSp>
        <p:nvCxnSpPr>
          <p:cNvPr id="13" name="구부러진 연결선 12"/>
          <p:cNvCxnSpPr>
            <a:stCxn id="5" idx="2"/>
            <a:endCxn id="2" idx="0"/>
          </p:cNvCxnSpPr>
          <p:nvPr/>
        </p:nvCxnSpPr>
        <p:spPr>
          <a:xfrm rot="5400000">
            <a:off x="3972180" y="2283594"/>
            <a:ext cx="1625770" cy="119765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207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239350" y="260649"/>
            <a:ext cx="2496277" cy="45719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43339" y="375048"/>
            <a:ext cx="1204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사무실에서 데이터센터까지 네트워크 연결 </a:t>
            </a:r>
            <a:r>
              <a:rPr lang="en-US" altLang="ko-KR" sz="2400" b="1" dirty="0" smtClean="0"/>
              <a:t>- 10.0.0.0 /24</a:t>
            </a:r>
            <a:endParaRPr lang="ko-KR" altLang="ko-KR" sz="2400" b="1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F4DECF5-DA00-4417-8A39-28E3866F6963}" type="slidenum">
              <a:rPr lang="ko-KR" altLang="en-US" smtClean="0"/>
              <a:t>24</a:t>
            </a:fld>
            <a:endParaRPr lang="ko-KR" altLang="en-US"/>
          </a:p>
        </p:txBody>
      </p:sp>
      <p:sp>
        <p:nvSpPr>
          <p:cNvPr id="46" name="모서리가 둥근 직사각형 45"/>
          <p:cNvSpPr/>
          <p:nvPr/>
        </p:nvSpPr>
        <p:spPr>
          <a:xfrm>
            <a:off x="2831637" y="1124745"/>
            <a:ext cx="2400267" cy="79208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rgbClr val="92D05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1" name="Picture 50" descr="pe0172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8927" y="5711850"/>
            <a:ext cx="821267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Rectangle 122"/>
          <p:cNvSpPr>
            <a:spLocks noChangeArrowheads="1"/>
          </p:cNvSpPr>
          <p:nvPr/>
        </p:nvSpPr>
        <p:spPr bwMode="auto">
          <a:xfrm>
            <a:off x="3318927" y="5371111"/>
            <a:ext cx="854987" cy="27918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ko-KR" altLang="en-US" sz="1200" b="1" dirty="0" smtClean="0">
                <a:ea typeface="HY헤드라인M" pitchFamily="18" charset="-127"/>
              </a:rPr>
              <a:t>사무실</a:t>
            </a:r>
            <a:endParaRPr lang="en-US" altLang="ko-KR" sz="1200" b="1" dirty="0" smtClean="0">
              <a:ea typeface="HY헤드라인M" pitchFamily="18" charset="-127"/>
            </a:endParaRPr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2831637" y="5229200"/>
            <a:ext cx="2304256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ectangle 122"/>
          <p:cNvSpPr>
            <a:spLocks noChangeArrowheads="1"/>
          </p:cNvSpPr>
          <p:nvPr/>
        </p:nvSpPr>
        <p:spPr bwMode="auto">
          <a:xfrm>
            <a:off x="3438697" y="1381199"/>
            <a:ext cx="1470432" cy="463846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ko-KR" altLang="en-US" sz="1200" b="1" dirty="0" smtClean="0">
                <a:ea typeface="HY헤드라인M" pitchFamily="18" charset="-127"/>
              </a:rPr>
              <a:t>데이터센터</a:t>
            </a:r>
            <a:endParaRPr lang="en-US" altLang="ko-KR" sz="1200" b="1" dirty="0" smtClean="0">
              <a:ea typeface="HY헤드라인M" pitchFamily="18" charset="-127"/>
            </a:endParaRPr>
          </a:p>
          <a:p>
            <a:pPr marL="228600" indent="-228600"/>
            <a:r>
              <a:rPr lang="ko-KR" altLang="en-US" sz="1200" b="1" dirty="0" smtClean="0">
                <a:ea typeface="HY헤드라인M" pitchFamily="18" charset="-127"/>
              </a:rPr>
              <a:t>서버</a:t>
            </a:r>
            <a:endParaRPr lang="en-US" altLang="ko-KR" sz="1200" b="1" dirty="0" smtClean="0">
              <a:ea typeface="HY헤드라인M" pitchFamily="18" charset="-127"/>
            </a:endParaRPr>
          </a:p>
        </p:txBody>
      </p:sp>
      <p:cxnSp>
        <p:nvCxnSpPr>
          <p:cNvPr id="20" name="직선 연결선 19"/>
          <p:cNvCxnSpPr>
            <a:stCxn id="103" idx="0"/>
            <a:endCxn id="46" idx="2"/>
          </p:cNvCxnSpPr>
          <p:nvPr/>
        </p:nvCxnSpPr>
        <p:spPr>
          <a:xfrm flipV="1">
            <a:off x="3983766" y="1916834"/>
            <a:ext cx="48005" cy="3312367"/>
          </a:xfrm>
          <a:prstGeom prst="line">
            <a:avLst/>
          </a:prstGeom>
          <a:ln w="254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위쪽 화살표 10"/>
          <p:cNvSpPr/>
          <p:nvPr/>
        </p:nvSpPr>
        <p:spPr>
          <a:xfrm>
            <a:off x="4126574" y="3568737"/>
            <a:ext cx="768085" cy="14401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22"/>
          <p:cNvSpPr>
            <a:spLocks noChangeArrowheads="1"/>
          </p:cNvSpPr>
          <p:nvPr/>
        </p:nvSpPr>
        <p:spPr bwMode="auto">
          <a:xfrm>
            <a:off x="5233055" y="5572259"/>
            <a:ext cx="1344149" cy="27918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solidFill>
                  <a:srgbClr val="FF0000"/>
                </a:solidFill>
                <a:ea typeface="HY헤드라인M" pitchFamily="18" charset="-127"/>
              </a:rPr>
              <a:t>10.0.0.1</a:t>
            </a:r>
          </a:p>
        </p:txBody>
      </p:sp>
      <p:sp>
        <p:nvSpPr>
          <p:cNvPr id="13" name="Rectangle 122"/>
          <p:cNvSpPr>
            <a:spLocks noChangeArrowheads="1"/>
          </p:cNvSpPr>
          <p:nvPr/>
        </p:nvSpPr>
        <p:spPr bwMode="auto">
          <a:xfrm>
            <a:off x="5238583" y="1496753"/>
            <a:ext cx="1344149" cy="27918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solidFill>
                  <a:srgbClr val="FF0000"/>
                </a:solidFill>
                <a:ea typeface="HY헤드라인M" pitchFamily="18" charset="-127"/>
              </a:rPr>
              <a:t>10.0.0.2</a:t>
            </a:r>
          </a:p>
        </p:txBody>
      </p:sp>
      <p:sp>
        <p:nvSpPr>
          <p:cNvPr id="15" name="Rectangle 122"/>
          <p:cNvSpPr>
            <a:spLocks noChangeArrowheads="1"/>
          </p:cNvSpPr>
          <p:nvPr/>
        </p:nvSpPr>
        <p:spPr bwMode="auto">
          <a:xfrm>
            <a:off x="5231904" y="1164427"/>
            <a:ext cx="1536169" cy="27918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ea typeface="HY헤드라인M" pitchFamily="18" charset="-127"/>
              </a:rPr>
              <a:t>10.0.0.0 /24</a:t>
            </a:r>
          </a:p>
        </p:txBody>
      </p:sp>
      <p:sp>
        <p:nvSpPr>
          <p:cNvPr id="16" name="Rectangle 122"/>
          <p:cNvSpPr>
            <a:spLocks noChangeArrowheads="1"/>
          </p:cNvSpPr>
          <p:nvPr/>
        </p:nvSpPr>
        <p:spPr bwMode="auto">
          <a:xfrm>
            <a:off x="5228009" y="5870692"/>
            <a:ext cx="1540065" cy="27918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ea typeface="HY헤드라인M" pitchFamily="18" charset="-127"/>
              </a:rPr>
              <a:t>10.0.0.0 /24</a:t>
            </a:r>
          </a:p>
        </p:txBody>
      </p:sp>
      <p:sp>
        <p:nvSpPr>
          <p:cNvPr id="17" name="Rectangle 122"/>
          <p:cNvSpPr>
            <a:spLocks noChangeArrowheads="1"/>
          </p:cNvSpPr>
          <p:nvPr/>
        </p:nvSpPr>
        <p:spPr bwMode="auto">
          <a:xfrm>
            <a:off x="2735627" y="3963006"/>
            <a:ext cx="1184221" cy="27918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ko-KR" altLang="en-US" sz="1200" b="1" smtClean="0">
                <a:ea typeface="HY헤드라인M" pitchFamily="18" charset="-127"/>
              </a:rPr>
              <a:t>유선 연결</a:t>
            </a:r>
            <a:endParaRPr lang="en-US" altLang="ko-KR" sz="1200" b="1" dirty="0" smtClean="0"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07178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239350" y="260649"/>
            <a:ext cx="2496277" cy="45719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43339" y="375048"/>
            <a:ext cx="1204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사무실에서 데이터센터까지 네트워크 연결 </a:t>
            </a:r>
            <a:r>
              <a:rPr lang="en-US" altLang="ko-KR" sz="2400" b="1" dirty="0" smtClean="0"/>
              <a:t>– 10.10.0.0 24</a:t>
            </a:r>
            <a:endParaRPr lang="ko-KR" altLang="ko-KR" sz="2400" b="1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F4DECF5-DA00-4417-8A39-28E3866F6963}" type="slidenum">
              <a:rPr lang="ko-KR" altLang="en-US" smtClean="0"/>
              <a:t>25</a:t>
            </a:fld>
            <a:endParaRPr lang="ko-KR" altLang="en-US"/>
          </a:p>
        </p:txBody>
      </p:sp>
      <p:sp>
        <p:nvSpPr>
          <p:cNvPr id="46" name="모서리가 둥근 직사각형 45"/>
          <p:cNvSpPr/>
          <p:nvPr/>
        </p:nvSpPr>
        <p:spPr>
          <a:xfrm>
            <a:off x="2831637" y="1124745"/>
            <a:ext cx="2400267" cy="79208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rgbClr val="92D05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1" name="Picture 50" descr="pe0172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8927" y="5711850"/>
            <a:ext cx="821267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Rectangle 122"/>
          <p:cNvSpPr>
            <a:spLocks noChangeArrowheads="1"/>
          </p:cNvSpPr>
          <p:nvPr/>
        </p:nvSpPr>
        <p:spPr bwMode="auto">
          <a:xfrm>
            <a:off x="3318927" y="5371111"/>
            <a:ext cx="854987" cy="27918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ko-KR" altLang="en-US" sz="1200" b="1" dirty="0" smtClean="0">
                <a:ea typeface="HY헤드라인M" pitchFamily="18" charset="-127"/>
              </a:rPr>
              <a:t>사무실</a:t>
            </a:r>
            <a:endParaRPr lang="en-US" altLang="ko-KR" sz="1200" b="1" dirty="0" smtClean="0">
              <a:ea typeface="HY헤드라인M" pitchFamily="18" charset="-127"/>
            </a:endParaRPr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2831637" y="5229200"/>
            <a:ext cx="2304256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ectangle 122"/>
          <p:cNvSpPr>
            <a:spLocks noChangeArrowheads="1"/>
          </p:cNvSpPr>
          <p:nvPr/>
        </p:nvSpPr>
        <p:spPr bwMode="auto">
          <a:xfrm>
            <a:off x="3438697" y="1381199"/>
            <a:ext cx="1470432" cy="463846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ko-KR" altLang="en-US" sz="1200" b="1" dirty="0" smtClean="0">
                <a:ea typeface="HY헤드라인M" pitchFamily="18" charset="-127"/>
              </a:rPr>
              <a:t>데이터센터</a:t>
            </a:r>
            <a:endParaRPr lang="en-US" altLang="ko-KR" sz="1200" b="1" dirty="0" smtClean="0">
              <a:ea typeface="HY헤드라인M" pitchFamily="18" charset="-127"/>
            </a:endParaRPr>
          </a:p>
          <a:p>
            <a:pPr marL="228600" indent="-228600"/>
            <a:r>
              <a:rPr lang="ko-KR" altLang="en-US" sz="1200" b="1" dirty="0" smtClean="0">
                <a:ea typeface="HY헤드라인M" pitchFamily="18" charset="-127"/>
              </a:rPr>
              <a:t>서버</a:t>
            </a:r>
            <a:endParaRPr lang="en-US" altLang="ko-KR" sz="1200" b="1" dirty="0" smtClean="0">
              <a:ea typeface="HY헤드라인M" pitchFamily="18" charset="-127"/>
            </a:endParaRPr>
          </a:p>
        </p:txBody>
      </p:sp>
      <p:cxnSp>
        <p:nvCxnSpPr>
          <p:cNvPr id="20" name="직선 연결선 19"/>
          <p:cNvCxnSpPr>
            <a:stCxn id="103" idx="0"/>
            <a:endCxn id="46" idx="2"/>
          </p:cNvCxnSpPr>
          <p:nvPr/>
        </p:nvCxnSpPr>
        <p:spPr>
          <a:xfrm flipV="1">
            <a:off x="3983766" y="1916834"/>
            <a:ext cx="48005" cy="3312367"/>
          </a:xfrm>
          <a:prstGeom prst="line">
            <a:avLst/>
          </a:prstGeom>
          <a:ln w="254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위쪽 화살표 10"/>
          <p:cNvSpPr/>
          <p:nvPr/>
        </p:nvSpPr>
        <p:spPr>
          <a:xfrm>
            <a:off x="4126574" y="3568737"/>
            <a:ext cx="768085" cy="14401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22"/>
          <p:cNvSpPr>
            <a:spLocks noChangeArrowheads="1"/>
          </p:cNvSpPr>
          <p:nvPr/>
        </p:nvSpPr>
        <p:spPr bwMode="auto">
          <a:xfrm>
            <a:off x="5233055" y="5572259"/>
            <a:ext cx="1344149" cy="27918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solidFill>
                  <a:srgbClr val="FF0000"/>
                </a:solidFill>
                <a:ea typeface="HY헤드라인M" pitchFamily="18" charset="-127"/>
              </a:rPr>
              <a:t>10.0.0.1</a:t>
            </a:r>
          </a:p>
        </p:txBody>
      </p:sp>
      <p:sp>
        <p:nvSpPr>
          <p:cNvPr id="13" name="Rectangle 122"/>
          <p:cNvSpPr>
            <a:spLocks noChangeArrowheads="1"/>
          </p:cNvSpPr>
          <p:nvPr/>
        </p:nvSpPr>
        <p:spPr bwMode="auto">
          <a:xfrm>
            <a:off x="5238583" y="1496753"/>
            <a:ext cx="1344149" cy="27918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solidFill>
                  <a:srgbClr val="FF0000"/>
                </a:solidFill>
                <a:ea typeface="HY헤드라인M" pitchFamily="18" charset="-127"/>
              </a:rPr>
              <a:t>10.10.0.2</a:t>
            </a:r>
          </a:p>
        </p:txBody>
      </p:sp>
      <p:sp>
        <p:nvSpPr>
          <p:cNvPr id="15" name="Rectangle 122"/>
          <p:cNvSpPr>
            <a:spLocks noChangeArrowheads="1"/>
          </p:cNvSpPr>
          <p:nvPr/>
        </p:nvSpPr>
        <p:spPr bwMode="auto">
          <a:xfrm>
            <a:off x="5231904" y="1164427"/>
            <a:ext cx="1536169" cy="27918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ea typeface="HY헤드라인M" pitchFamily="18" charset="-127"/>
              </a:rPr>
              <a:t>10.10.0.0 /24</a:t>
            </a:r>
          </a:p>
        </p:txBody>
      </p:sp>
      <p:sp>
        <p:nvSpPr>
          <p:cNvPr id="16" name="Rectangle 122"/>
          <p:cNvSpPr>
            <a:spLocks noChangeArrowheads="1"/>
          </p:cNvSpPr>
          <p:nvPr/>
        </p:nvSpPr>
        <p:spPr bwMode="auto">
          <a:xfrm>
            <a:off x="5228009" y="5870692"/>
            <a:ext cx="1540065" cy="27918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ea typeface="HY헤드라인M" pitchFamily="18" charset="-127"/>
              </a:rPr>
              <a:t>10.0.0.0 /24</a:t>
            </a:r>
          </a:p>
        </p:txBody>
      </p:sp>
      <p:sp>
        <p:nvSpPr>
          <p:cNvPr id="17" name="Rectangle 122"/>
          <p:cNvSpPr>
            <a:spLocks noChangeArrowheads="1"/>
          </p:cNvSpPr>
          <p:nvPr/>
        </p:nvSpPr>
        <p:spPr bwMode="auto">
          <a:xfrm>
            <a:off x="2735627" y="3963006"/>
            <a:ext cx="1184221" cy="27918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ko-KR" altLang="en-US" sz="1200" b="1" smtClean="0">
                <a:ea typeface="HY헤드라인M" pitchFamily="18" charset="-127"/>
              </a:rPr>
              <a:t>유선 연결</a:t>
            </a:r>
            <a:endParaRPr lang="en-US" altLang="ko-KR" sz="1200" b="1" dirty="0" smtClean="0">
              <a:ea typeface="HY헤드라인M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5285330" y="1100709"/>
            <a:ext cx="1482743" cy="792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14509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239350" y="260649"/>
            <a:ext cx="2496277" cy="45719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43339" y="375048"/>
            <a:ext cx="1204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사무실에서 네이버 </a:t>
            </a:r>
            <a:r>
              <a:rPr lang="ko-KR" altLang="en-US" sz="2400" b="1" dirty="0" err="1" smtClean="0"/>
              <a:t>클라우드까지</a:t>
            </a:r>
            <a:r>
              <a:rPr lang="ko-KR" altLang="en-US" sz="2400" b="1" dirty="0" smtClean="0"/>
              <a:t> 네트워크 연결 </a:t>
            </a:r>
            <a:r>
              <a:rPr lang="en-US" altLang="ko-KR" sz="2400" b="1" dirty="0" smtClean="0"/>
              <a:t>– 10.20.0.0 24</a:t>
            </a:r>
            <a:endParaRPr lang="ko-KR" altLang="ko-KR" sz="2400" b="1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F4DECF5-DA00-4417-8A39-28E3866F6963}" type="slidenum">
              <a:rPr lang="ko-KR" altLang="en-US" smtClean="0"/>
              <a:t>26</a:t>
            </a:fld>
            <a:endParaRPr lang="ko-KR" altLang="en-US"/>
          </a:p>
        </p:txBody>
      </p:sp>
      <p:sp>
        <p:nvSpPr>
          <p:cNvPr id="46" name="모서리가 둥근 직사각형 45"/>
          <p:cNvSpPr/>
          <p:nvPr/>
        </p:nvSpPr>
        <p:spPr>
          <a:xfrm>
            <a:off x="2831637" y="1124745"/>
            <a:ext cx="2400267" cy="79208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rgbClr val="92D05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1" name="Picture 50" descr="pe0172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8927" y="5711850"/>
            <a:ext cx="821267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Rectangle 122"/>
          <p:cNvSpPr>
            <a:spLocks noChangeArrowheads="1"/>
          </p:cNvSpPr>
          <p:nvPr/>
        </p:nvSpPr>
        <p:spPr bwMode="auto">
          <a:xfrm>
            <a:off x="3318927" y="5371111"/>
            <a:ext cx="854987" cy="27918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ko-KR" altLang="en-US" sz="1200" b="1" dirty="0" smtClean="0">
                <a:ea typeface="HY헤드라인M" pitchFamily="18" charset="-127"/>
              </a:rPr>
              <a:t>사무실</a:t>
            </a:r>
            <a:endParaRPr lang="en-US" altLang="ko-KR" sz="1200" b="1" dirty="0" smtClean="0">
              <a:ea typeface="HY헤드라인M" pitchFamily="18" charset="-127"/>
            </a:endParaRPr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2831637" y="5229200"/>
            <a:ext cx="2304256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ectangle 122"/>
          <p:cNvSpPr>
            <a:spLocks noChangeArrowheads="1"/>
          </p:cNvSpPr>
          <p:nvPr/>
        </p:nvSpPr>
        <p:spPr bwMode="auto">
          <a:xfrm>
            <a:off x="3438697" y="1381199"/>
            <a:ext cx="1470432" cy="463846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ko-KR" altLang="en-US" sz="1200" b="1" dirty="0" smtClean="0">
                <a:ea typeface="HY헤드라인M" pitchFamily="18" charset="-127"/>
              </a:rPr>
              <a:t>데이터센터</a:t>
            </a:r>
            <a:endParaRPr lang="en-US" altLang="ko-KR" sz="1200" b="1" dirty="0" smtClean="0">
              <a:ea typeface="HY헤드라인M" pitchFamily="18" charset="-127"/>
            </a:endParaRPr>
          </a:p>
          <a:p>
            <a:pPr marL="228600" indent="-228600"/>
            <a:r>
              <a:rPr lang="ko-KR" altLang="en-US" sz="1200" b="1" dirty="0" smtClean="0">
                <a:ea typeface="HY헤드라인M" pitchFamily="18" charset="-127"/>
              </a:rPr>
              <a:t>서버</a:t>
            </a:r>
            <a:endParaRPr lang="en-US" altLang="ko-KR" sz="1200" b="1" dirty="0" smtClean="0">
              <a:ea typeface="HY헤드라인M" pitchFamily="18" charset="-127"/>
            </a:endParaRPr>
          </a:p>
        </p:txBody>
      </p:sp>
      <p:cxnSp>
        <p:nvCxnSpPr>
          <p:cNvPr id="20" name="직선 연결선 19"/>
          <p:cNvCxnSpPr>
            <a:stCxn id="103" idx="0"/>
            <a:endCxn id="46" idx="2"/>
          </p:cNvCxnSpPr>
          <p:nvPr/>
        </p:nvCxnSpPr>
        <p:spPr>
          <a:xfrm flipV="1">
            <a:off x="3983766" y="1916834"/>
            <a:ext cx="48005" cy="3312367"/>
          </a:xfrm>
          <a:prstGeom prst="line">
            <a:avLst/>
          </a:prstGeom>
          <a:ln w="254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위쪽 화살표 10"/>
          <p:cNvSpPr/>
          <p:nvPr/>
        </p:nvSpPr>
        <p:spPr>
          <a:xfrm rot="2853528">
            <a:off x="5907672" y="3701393"/>
            <a:ext cx="576064" cy="19202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22"/>
          <p:cNvSpPr>
            <a:spLocks noChangeArrowheads="1"/>
          </p:cNvSpPr>
          <p:nvPr/>
        </p:nvSpPr>
        <p:spPr bwMode="auto">
          <a:xfrm>
            <a:off x="5233055" y="5572259"/>
            <a:ext cx="1727043" cy="463846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solidFill>
                  <a:srgbClr val="FF0000"/>
                </a:solidFill>
                <a:ea typeface="HY헤드라인M" pitchFamily="18" charset="-127"/>
              </a:rPr>
              <a:t>10.0.0.1</a:t>
            </a:r>
          </a:p>
          <a:p>
            <a:pPr marL="228600" indent="-228600"/>
            <a:r>
              <a:rPr lang="en-US" altLang="ko-KR" sz="1200" b="1" dirty="0">
                <a:ea typeface="HY헤드라인M" pitchFamily="18" charset="-127"/>
              </a:rPr>
              <a:t>10.0.0.0 /</a:t>
            </a:r>
            <a:r>
              <a:rPr lang="en-US" altLang="ko-KR" sz="1200" b="1" dirty="0" smtClean="0">
                <a:ea typeface="HY헤드라인M" pitchFamily="18" charset="-127"/>
              </a:rPr>
              <a:t>24</a:t>
            </a:r>
            <a:endParaRPr lang="en-US" altLang="ko-KR" sz="1200" b="1" dirty="0" smtClean="0">
              <a:solidFill>
                <a:srgbClr val="FF0000"/>
              </a:solidFill>
              <a:ea typeface="HY헤드라인M" pitchFamily="18" charset="-127"/>
            </a:endParaRPr>
          </a:p>
        </p:txBody>
      </p:sp>
      <p:sp>
        <p:nvSpPr>
          <p:cNvPr id="15" name="Rectangle 122"/>
          <p:cNvSpPr>
            <a:spLocks noChangeArrowheads="1"/>
          </p:cNvSpPr>
          <p:nvPr/>
        </p:nvSpPr>
        <p:spPr bwMode="auto">
          <a:xfrm>
            <a:off x="5231903" y="1164427"/>
            <a:ext cx="1728195" cy="463846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ea typeface="HY헤드라인M" pitchFamily="18" charset="-127"/>
              </a:rPr>
              <a:t>10.10.0.0 /24</a:t>
            </a:r>
          </a:p>
          <a:p>
            <a:pPr marL="228600" indent="-228600"/>
            <a:r>
              <a:rPr lang="en-US" altLang="ko-KR" sz="1200" b="1" dirty="0" smtClean="0">
                <a:solidFill>
                  <a:srgbClr val="FF0000"/>
                </a:solidFill>
                <a:ea typeface="HY헤드라인M" pitchFamily="18" charset="-127"/>
              </a:rPr>
              <a:t>10.10.0.2</a:t>
            </a:r>
            <a:endParaRPr lang="en-US" altLang="ko-KR" sz="1200" b="1" dirty="0">
              <a:solidFill>
                <a:srgbClr val="FF0000"/>
              </a:solidFill>
              <a:ea typeface="HY헤드라인M" pitchFamily="18" charset="-127"/>
            </a:endParaRPr>
          </a:p>
        </p:txBody>
      </p:sp>
      <p:sp>
        <p:nvSpPr>
          <p:cNvPr id="17" name="Rectangle 122"/>
          <p:cNvSpPr>
            <a:spLocks noChangeArrowheads="1"/>
          </p:cNvSpPr>
          <p:nvPr/>
        </p:nvSpPr>
        <p:spPr bwMode="auto">
          <a:xfrm>
            <a:off x="2735627" y="3963006"/>
            <a:ext cx="1184221" cy="27918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ko-KR" altLang="en-US" sz="1200" b="1" smtClean="0">
                <a:ea typeface="HY헤드라인M" pitchFamily="18" charset="-127"/>
              </a:rPr>
              <a:t>유선 연결</a:t>
            </a:r>
            <a:endParaRPr lang="en-US" altLang="ko-KR" sz="1200" b="1" dirty="0" smtClean="0">
              <a:ea typeface="HY헤드라인M" pitchFamily="18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="" xmlns:a16="http://schemas.microsoft.com/office/drawing/2014/main" id="{30E3B4B5-1B61-BD45-869F-DA8B9E2BE737}"/>
              </a:ext>
            </a:extLst>
          </p:cNvPr>
          <p:cNvSpPr/>
          <p:nvPr/>
        </p:nvSpPr>
        <p:spPr>
          <a:xfrm>
            <a:off x="7440150" y="2864685"/>
            <a:ext cx="3638045" cy="1408105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21" name="직사각형 20">
            <a:extLst>
              <a:ext uri="{FF2B5EF4-FFF2-40B4-BE49-F238E27FC236}">
                <a16:creationId xmlns="" xmlns:a16="http://schemas.microsoft.com/office/drawing/2014/main" id="{DA511B99-456D-1041-9699-32BAF78BAC53}"/>
              </a:ext>
            </a:extLst>
          </p:cNvPr>
          <p:cNvSpPr/>
          <p:nvPr/>
        </p:nvSpPr>
        <p:spPr>
          <a:xfrm>
            <a:off x="7748163" y="3059610"/>
            <a:ext cx="3059140" cy="872855"/>
          </a:xfrm>
          <a:prstGeom prst="rect">
            <a:avLst/>
          </a:prstGeom>
          <a:noFill/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="" xmlns:a16="http://schemas.microsoft.com/office/drawing/2014/main" id="{BEB9CB46-AC83-804C-9D92-563D22DA28BD}"/>
              </a:ext>
            </a:extLst>
          </p:cNvPr>
          <p:cNvSpPr/>
          <p:nvPr/>
        </p:nvSpPr>
        <p:spPr>
          <a:xfrm>
            <a:off x="8681179" y="3161029"/>
            <a:ext cx="1943627" cy="613324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5" name="그림 24">
            <a:extLst>
              <a:ext uri="{FF2B5EF4-FFF2-40B4-BE49-F238E27FC236}">
                <a16:creationId xmlns="" xmlns:a16="http://schemas.microsoft.com/office/drawing/2014/main" id="{49679AB0-BD0B-9948-9A5C-27E356545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3005" y="3320172"/>
            <a:ext cx="400464" cy="300348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="" xmlns:a16="http://schemas.microsoft.com/office/drawing/2014/main" id="{850A8BF5-0C4C-EB45-8A9D-DBBA3AB5A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2183" y="3320172"/>
            <a:ext cx="400464" cy="30034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CED710E-BC0E-D648-A0B7-0CA87428F9C3}"/>
              </a:ext>
            </a:extLst>
          </p:cNvPr>
          <p:cNvSpPr txBox="1"/>
          <p:nvPr/>
        </p:nvSpPr>
        <p:spPr>
          <a:xfrm>
            <a:off x="7813251" y="3297950"/>
            <a:ext cx="835385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Servers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4518168B-B745-4D47-A819-641CB8726140}"/>
              </a:ext>
            </a:extLst>
          </p:cNvPr>
          <p:cNvSpPr txBox="1"/>
          <p:nvPr/>
        </p:nvSpPr>
        <p:spPr>
          <a:xfrm>
            <a:off x="9074355" y="4269076"/>
            <a:ext cx="2003840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NAVER Cloud Platform</a:t>
            </a:r>
            <a:endParaRPr kumimoji="1" lang="ko-KR" altLang="en-US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위쪽 화살표 44"/>
          <p:cNvSpPr/>
          <p:nvPr/>
        </p:nvSpPr>
        <p:spPr>
          <a:xfrm rot="18382334">
            <a:off x="6008599" y="1578875"/>
            <a:ext cx="576064" cy="19202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Rectangle 122"/>
          <p:cNvSpPr>
            <a:spLocks noChangeArrowheads="1"/>
          </p:cNvSpPr>
          <p:nvPr/>
        </p:nvSpPr>
        <p:spPr bwMode="auto">
          <a:xfrm>
            <a:off x="8508064" y="2061952"/>
            <a:ext cx="1728195" cy="463846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ea typeface="HY헤드라인M" pitchFamily="18" charset="-127"/>
              </a:rPr>
              <a:t>10.20.0.0 /24</a:t>
            </a:r>
          </a:p>
          <a:p>
            <a:pPr marL="228600" indent="-228600"/>
            <a:r>
              <a:rPr lang="en-US" altLang="ko-KR" sz="1200" b="1" dirty="0" smtClean="0">
                <a:solidFill>
                  <a:srgbClr val="FF0000"/>
                </a:solidFill>
                <a:ea typeface="HY헤드라인M" pitchFamily="18" charset="-127"/>
              </a:rPr>
              <a:t>10.20.0.1</a:t>
            </a:r>
            <a:endParaRPr lang="en-US" altLang="ko-KR" sz="1200" b="1" dirty="0">
              <a:solidFill>
                <a:srgbClr val="FF0000"/>
              </a:solidFill>
              <a:ea typeface="HY헤드라인M" pitchFamily="18" charset="-127"/>
            </a:endParaRPr>
          </a:p>
        </p:txBody>
      </p:sp>
      <p:sp>
        <p:nvSpPr>
          <p:cNvPr id="48" name="모서리가 둥근 직사각형 47"/>
          <p:cNvSpPr/>
          <p:nvPr/>
        </p:nvSpPr>
        <p:spPr>
          <a:xfrm>
            <a:off x="8561491" y="1998234"/>
            <a:ext cx="1482743" cy="792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62954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239350" y="260649"/>
            <a:ext cx="2496277" cy="45719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43339" y="375048"/>
            <a:ext cx="1204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사무실에서 네이버 </a:t>
            </a:r>
            <a:r>
              <a:rPr lang="ko-KR" altLang="en-US" sz="2400" b="1" dirty="0" err="1" smtClean="0"/>
              <a:t>클라우드까지</a:t>
            </a:r>
            <a:r>
              <a:rPr lang="ko-KR" altLang="en-US" sz="2400" b="1" dirty="0" smtClean="0"/>
              <a:t> 네트워크 연결</a:t>
            </a:r>
            <a:r>
              <a:rPr lang="en-US" altLang="ko-KR" sz="2400" b="1" dirty="0" smtClean="0"/>
              <a:t>0</a:t>
            </a:r>
            <a:endParaRPr lang="ko-KR" altLang="ko-KR" sz="2400" b="1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F4DECF5-DA00-4417-8A39-28E3866F6963}" type="slidenum">
              <a:rPr lang="ko-KR" altLang="en-US" smtClean="0"/>
              <a:t>27</a:t>
            </a:fld>
            <a:endParaRPr lang="ko-KR" altLang="en-US"/>
          </a:p>
        </p:txBody>
      </p:sp>
      <p:sp>
        <p:nvSpPr>
          <p:cNvPr id="46" name="모서리가 둥근 직사각형 45"/>
          <p:cNvSpPr/>
          <p:nvPr/>
        </p:nvSpPr>
        <p:spPr>
          <a:xfrm>
            <a:off x="2831637" y="1124745"/>
            <a:ext cx="2400267" cy="79208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rgbClr val="92D05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1" name="Picture 50" descr="pe0172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8927" y="5711850"/>
            <a:ext cx="821267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Rectangle 122"/>
          <p:cNvSpPr>
            <a:spLocks noChangeArrowheads="1"/>
          </p:cNvSpPr>
          <p:nvPr/>
        </p:nvSpPr>
        <p:spPr bwMode="auto">
          <a:xfrm>
            <a:off x="3318927" y="5371111"/>
            <a:ext cx="854987" cy="27918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ko-KR" altLang="en-US" sz="1200" b="1" dirty="0" smtClean="0">
                <a:ea typeface="HY헤드라인M" pitchFamily="18" charset="-127"/>
              </a:rPr>
              <a:t>사무실</a:t>
            </a:r>
            <a:endParaRPr lang="en-US" altLang="ko-KR" sz="1200" b="1" dirty="0" smtClean="0">
              <a:ea typeface="HY헤드라인M" pitchFamily="18" charset="-127"/>
            </a:endParaRPr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2831637" y="5229200"/>
            <a:ext cx="2304256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ectangle 122"/>
          <p:cNvSpPr>
            <a:spLocks noChangeArrowheads="1"/>
          </p:cNvSpPr>
          <p:nvPr/>
        </p:nvSpPr>
        <p:spPr bwMode="auto">
          <a:xfrm>
            <a:off x="3438697" y="1381199"/>
            <a:ext cx="1470432" cy="463846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ko-KR" altLang="en-US" sz="1200" b="1" dirty="0" smtClean="0">
                <a:ea typeface="HY헤드라인M" pitchFamily="18" charset="-127"/>
              </a:rPr>
              <a:t>데이터센터</a:t>
            </a:r>
            <a:endParaRPr lang="en-US" altLang="ko-KR" sz="1200" b="1" dirty="0" smtClean="0">
              <a:ea typeface="HY헤드라인M" pitchFamily="18" charset="-127"/>
            </a:endParaRPr>
          </a:p>
          <a:p>
            <a:pPr marL="228600" indent="-228600"/>
            <a:r>
              <a:rPr lang="ko-KR" altLang="en-US" sz="1200" b="1" dirty="0" smtClean="0">
                <a:ea typeface="HY헤드라인M" pitchFamily="18" charset="-127"/>
              </a:rPr>
              <a:t>서버</a:t>
            </a:r>
            <a:endParaRPr lang="en-US" altLang="ko-KR" sz="1200" b="1" dirty="0" smtClean="0">
              <a:ea typeface="HY헤드라인M" pitchFamily="18" charset="-127"/>
            </a:endParaRPr>
          </a:p>
        </p:txBody>
      </p:sp>
      <p:cxnSp>
        <p:nvCxnSpPr>
          <p:cNvPr id="20" name="직선 연결선 19"/>
          <p:cNvCxnSpPr>
            <a:stCxn id="103" idx="0"/>
            <a:endCxn id="46" idx="2"/>
          </p:cNvCxnSpPr>
          <p:nvPr/>
        </p:nvCxnSpPr>
        <p:spPr>
          <a:xfrm flipV="1">
            <a:off x="3983766" y="1916834"/>
            <a:ext cx="48005" cy="3312367"/>
          </a:xfrm>
          <a:prstGeom prst="line">
            <a:avLst/>
          </a:prstGeom>
          <a:ln w="254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위쪽 화살표 10"/>
          <p:cNvSpPr/>
          <p:nvPr/>
        </p:nvSpPr>
        <p:spPr>
          <a:xfrm rot="2853528">
            <a:off x="5907672" y="3701393"/>
            <a:ext cx="576064" cy="19202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22"/>
          <p:cNvSpPr>
            <a:spLocks noChangeArrowheads="1"/>
          </p:cNvSpPr>
          <p:nvPr/>
        </p:nvSpPr>
        <p:spPr bwMode="auto">
          <a:xfrm>
            <a:off x="5233054" y="5572259"/>
            <a:ext cx="3275009" cy="648512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ea typeface="HY헤드라인M" pitchFamily="18" charset="-127"/>
              </a:rPr>
              <a:t>10.0.0.0 </a:t>
            </a:r>
            <a:r>
              <a:rPr lang="en-US" altLang="ko-KR" sz="1200" b="1" dirty="0">
                <a:ea typeface="HY헤드라인M" pitchFamily="18" charset="-127"/>
              </a:rPr>
              <a:t>/</a:t>
            </a:r>
            <a:r>
              <a:rPr lang="en-US" altLang="ko-KR" sz="1200" b="1" dirty="0" smtClean="0">
                <a:ea typeface="HY헤드라인M" pitchFamily="18" charset="-127"/>
              </a:rPr>
              <a:t>24</a:t>
            </a:r>
          </a:p>
          <a:p>
            <a:pPr marL="228600" indent="-228600"/>
            <a:r>
              <a:rPr lang="ko-KR" altLang="en-US" sz="1200" b="1" dirty="0">
                <a:solidFill>
                  <a:srgbClr val="FF0000"/>
                </a:solidFill>
                <a:ea typeface="HY헤드라인M" pitchFamily="18" charset="-127"/>
              </a:rPr>
              <a:t>크게 범위를 정하자</a:t>
            </a:r>
            <a:endParaRPr lang="en-US" altLang="ko-KR" sz="1200" b="1" dirty="0">
              <a:solidFill>
                <a:srgbClr val="FF0000"/>
              </a:solidFill>
              <a:ea typeface="HY헤드라인M" pitchFamily="18" charset="-127"/>
            </a:endParaRPr>
          </a:p>
          <a:p>
            <a:pPr marL="228600" indent="-228600"/>
            <a:endParaRPr lang="en-US" altLang="ko-KR" sz="1200" b="1" dirty="0" smtClean="0">
              <a:solidFill>
                <a:srgbClr val="FF0000"/>
              </a:solidFill>
              <a:ea typeface="HY헤드라인M" pitchFamily="18" charset="-127"/>
            </a:endParaRPr>
          </a:p>
        </p:txBody>
      </p:sp>
      <p:sp>
        <p:nvSpPr>
          <p:cNvPr id="15" name="Rectangle 122"/>
          <p:cNvSpPr>
            <a:spLocks noChangeArrowheads="1"/>
          </p:cNvSpPr>
          <p:nvPr/>
        </p:nvSpPr>
        <p:spPr bwMode="auto">
          <a:xfrm>
            <a:off x="5231902" y="1164427"/>
            <a:ext cx="2400268" cy="463846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ea typeface="HY헤드라인M" pitchFamily="18" charset="-127"/>
              </a:rPr>
              <a:t>10.10.0.0 /24</a:t>
            </a:r>
          </a:p>
          <a:p>
            <a:pPr marL="228600" indent="-228600"/>
            <a:r>
              <a:rPr lang="ko-KR" altLang="en-US" sz="1200" b="1" dirty="0" smtClean="0">
                <a:solidFill>
                  <a:srgbClr val="FF0000"/>
                </a:solidFill>
                <a:ea typeface="HY헤드라인M" pitchFamily="18" charset="-127"/>
              </a:rPr>
              <a:t>크게 범위를 정하자</a:t>
            </a:r>
            <a:endParaRPr lang="en-US" altLang="ko-KR" sz="1200" b="1" dirty="0">
              <a:solidFill>
                <a:srgbClr val="FF0000"/>
              </a:solidFill>
              <a:ea typeface="HY헤드라인M" pitchFamily="18" charset="-127"/>
            </a:endParaRPr>
          </a:p>
        </p:txBody>
      </p:sp>
      <p:sp>
        <p:nvSpPr>
          <p:cNvPr id="17" name="Rectangle 122"/>
          <p:cNvSpPr>
            <a:spLocks noChangeArrowheads="1"/>
          </p:cNvSpPr>
          <p:nvPr/>
        </p:nvSpPr>
        <p:spPr bwMode="auto">
          <a:xfrm>
            <a:off x="2735627" y="3963006"/>
            <a:ext cx="1184221" cy="27918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ko-KR" altLang="en-US" sz="1200" b="1" smtClean="0">
                <a:ea typeface="HY헤드라인M" pitchFamily="18" charset="-127"/>
              </a:rPr>
              <a:t>유선 연결</a:t>
            </a:r>
            <a:endParaRPr lang="en-US" altLang="ko-KR" sz="1200" b="1" dirty="0" smtClean="0">
              <a:ea typeface="HY헤드라인M" pitchFamily="18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="" xmlns:a16="http://schemas.microsoft.com/office/drawing/2014/main" id="{30E3B4B5-1B61-BD45-869F-DA8B9E2BE737}"/>
              </a:ext>
            </a:extLst>
          </p:cNvPr>
          <p:cNvSpPr/>
          <p:nvPr/>
        </p:nvSpPr>
        <p:spPr>
          <a:xfrm>
            <a:off x="7440150" y="2864685"/>
            <a:ext cx="3638045" cy="1408105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21" name="직사각형 20">
            <a:extLst>
              <a:ext uri="{FF2B5EF4-FFF2-40B4-BE49-F238E27FC236}">
                <a16:creationId xmlns="" xmlns:a16="http://schemas.microsoft.com/office/drawing/2014/main" id="{DA511B99-456D-1041-9699-32BAF78BAC53}"/>
              </a:ext>
            </a:extLst>
          </p:cNvPr>
          <p:cNvSpPr/>
          <p:nvPr/>
        </p:nvSpPr>
        <p:spPr>
          <a:xfrm>
            <a:off x="7748163" y="3059610"/>
            <a:ext cx="3059140" cy="872855"/>
          </a:xfrm>
          <a:prstGeom prst="rect">
            <a:avLst/>
          </a:prstGeom>
          <a:noFill/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="" xmlns:a16="http://schemas.microsoft.com/office/drawing/2014/main" id="{BEB9CB46-AC83-804C-9D92-563D22DA28BD}"/>
              </a:ext>
            </a:extLst>
          </p:cNvPr>
          <p:cNvSpPr/>
          <p:nvPr/>
        </p:nvSpPr>
        <p:spPr>
          <a:xfrm>
            <a:off x="8681179" y="3161029"/>
            <a:ext cx="1943627" cy="613324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5" name="그림 24">
            <a:extLst>
              <a:ext uri="{FF2B5EF4-FFF2-40B4-BE49-F238E27FC236}">
                <a16:creationId xmlns="" xmlns:a16="http://schemas.microsoft.com/office/drawing/2014/main" id="{49679AB0-BD0B-9948-9A5C-27E356545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3005" y="3320172"/>
            <a:ext cx="400464" cy="300348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="" xmlns:a16="http://schemas.microsoft.com/office/drawing/2014/main" id="{850A8BF5-0C4C-EB45-8A9D-DBBA3AB5A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2183" y="3320172"/>
            <a:ext cx="400464" cy="30034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CED710E-BC0E-D648-A0B7-0CA87428F9C3}"/>
              </a:ext>
            </a:extLst>
          </p:cNvPr>
          <p:cNvSpPr txBox="1"/>
          <p:nvPr/>
        </p:nvSpPr>
        <p:spPr>
          <a:xfrm>
            <a:off x="7813251" y="3297950"/>
            <a:ext cx="835385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Servers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4518168B-B745-4D47-A819-641CB8726140}"/>
              </a:ext>
            </a:extLst>
          </p:cNvPr>
          <p:cNvSpPr txBox="1"/>
          <p:nvPr/>
        </p:nvSpPr>
        <p:spPr>
          <a:xfrm>
            <a:off x="9074355" y="4269076"/>
            <a:ext cx="2003840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NAVER Cloud Platform</a:t>
            </a:r>
            <a:endParaRPr kumimoji="1" lang="ko-KR" altLang="en-US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위쪽 화살표 44"/>
          <p:cNvSpPr/>
          <p:nvPr/>
        </p:nvSpPr>
        <p:spPr>
          <a:xfrm rot="18382334">
            <a:off x="6008599" y="1578875"/>
            <a:ext cx="576064" cy="19202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Rectangle 122"/>
          <p:cNvSpPr>
            <a:spLocks noChangeArrowheads="1"/>
          </p:cNvSpPr>
          <p:nvPr/>
        </p:nvSpPr>
        <p:spPr bwMode="auto">
          <a:xfrm>
            <a:off x="8508064" y="2061952"/>
            <a:ext cx="2570131" cy="463846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ea typeface="HY헤드라인M" pitchFamily="18" charset="-127"/>
              </a:rPr>
              <a:t>10.20.0.0 /24</a:t>
            </a:r>
          </a:p>
          <a:p>
            <a:pPr marL="228600" indent="-228600"/>
            <a:r>
              <a:rPr lang="ko-KR" altLang="en-US" sz="1200" b="1" dirty="0">
                <a:solidFill>
                  <a:srgbClr val="FF0000"/>
                </a:solidFill>
                <a:ea typeface="HY헤드라인M" pitchFamily="18" charset="-127"/>
              </a:rPr>
              <a:t>크게 범위를 정하자</a:t>
            </a:r>
            <a:endParaRPr lang="en-US" altLang="ko-KR" sz="1200" b="1" dirty="0">
              <a:solidFill>
                <a:srgbClr val="FF0000"/>
              </a:solidFill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93629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239350" y="260649"/>
            <a:ext cx="2496277" cy="45719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F4DECF5-DA00-4417-8A39-28E3866F6963}" type="slidenum">
              <a:rPr lang="ko-KR" altLang="en-US" smtClean="0"/>
              <a:t>28</a:t>
            </a:fld>
            <a:endParaRPr lang="ko-KR" altLang="en-US"/>
          </a:p>
        </p:txBody>
      </p:sp>
      <p:sp>
        <p:nvSpPr>
          <p:cNvPr id="46" name="모서리가 둥근 직사각형 45"/>
          <p:cNvSpPr/>
          <p:nvPr/>
        </p:nvSpPr>
        <p:spPr>
          <a:xfrm>
            <a:off x="2831637" y="1124745"/>
            <a:ext cx="2400267" cy="79208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rgbClr val="92D05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1" name="Picture 50" descr="pe0172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8927" y="5711850"/>
            <a:ext cx="821267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Rectangle 122"/>
          <p:cNvSpPr>
            <a:spLocks noChangeArrowheads="1"/>
          </p:cNvSpPr>
          <p:nvPr/>
        </p:nvSpPr>
        <p:spPr bwMode="auto">
          <a:xfrm>
            <a:off x="3318927" y="5371111"/>
            <a:ext cx="854987" cy="27918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ko-KR" altLang="en-US" sz="1200" b="1" dirty="0" smtClean="0">
                <a:ea typeface="HY헤드라인M" pitchFamily="18" charset="-127"/>
              </a:rPr>
              <a:t>사무실</a:t>
            </a:r>
            <a:endParaRPr lang="en-US" altLang="ko-KR" sz="1200" b="1" dirty="0" smtClean="0">
              <a:ea typeface="HY헤드라인M" pitchFamily="18" charset="-127"/>
            </a:endParaRPr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2831637" y="5229200"/>
            <a:ext cx="2304256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ectangle 122"/>
          <p:cNvSpPr>
            <a:spLocks noChangeArrowheads="1"/>
          </p:cNvSpPr>
          <p:nvPr/>
        </p:nvSpPr>
        <p:spPr bwMode="auto">
          <a:xfrm>
            <a:off x="3438697" y="1381199"/>
            <a:ext cx="1470432" cy="463846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ko-KR" altLang="en-US" sz="1200" b="1" dirty="0" smtClean="0">
                <a:ea typeface="HY헤드라인M" pitchFamily="18" charset="-127"/>
              </a:rPr>
              <a:t>데이터센터</a:t>
            </a:r>
            <a:endParaRPr lang="en-US" altLang="ko-KR" sz="1200" b="1" dirty="0" smtClean="0">
              <a:ea typeface="HY헤드라인M" pitchFamily="18" charset="-127"/>
            </a:endParaRPr>
          </a:p>
          <a:p>
            <a:pPr marL="228600" indent="-228600"/>
            <a:r>
              <a:rPr lang="ko-KR" altLang="en-US" sz="1200" b="1" dirty="0" smtClean="0">
                <a:ea typeface="HY헤드라인M" pitchFamily="18" charset="-127"/>
              </a:rPr>
              <a:t>서버</a:t>
            </a:r>
            <a:endParaRPr lang="en-US" altLang="ko-KR" sz="1200" b="1" dirty="0" smtClean="0">
              <a:ea typeface="HY헤드라인M" pitchFamily="18" charset="-127"/>
            </a:endParaRPr>
          </a:p>
        </p:txBody>
      </p:sp>
      <p:cxnSp>
        <p:nvCxnSpPr>
          <p:cNvPr id="20" name="직선 연결선 19"/>
          <p:cNvCxnSpPr>
            <a:stCxn id="103" idx="0"/>
            <a:endCxn id="46" idx="2"/>
          </p:cNvCxnSpPr>
          <p:nvPr/>
        </p:nvCxnSpPr>
        <p:spPr>
          <a:xfrm flipV="1">
            <a:off x="3983766" y="1916834"/>
            <a:ext cx="48005" cy="3312367"/>
          </a:xfrm>
          <a:prstGeom prst="line">
            <a:avLst/>
          </a:prstGeom>
          <a:ln w="254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위쪽 화살표 10"/>
          <p:cNvSpPr/>
          <p:nvPr/>
        </p:nvSpPr>
        <p:spPr>
          <a:xfrm rot="2853528">
            <a:off x="5907672" y="3701393"/>
            <a:ext cx="576064" cy="19202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22"/>
          <p:cNvSpPr>
            <a:spLocks noChangeArrowheads="1"/>
          </p:cNvSpPr>
          <p:nvPr/>
        </p:nvSpPr>
        <p:spPr bwMode="auto">
          <a:xfrm>
            <a:off x="5233054" y="5572259"/>
            <a:ext cx="3275009" cy="648512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ea typeface="HY헤드라인M" pitchFamily="18" charset="-127"/>
              </a:rPr>
              <a:t>192.168.0.0 /16</a:t>
            </a:r>
          </a:p>
          <a:p>
            <a:pPr marL="228600" indent="-228600"/>
            <a:r>
              <a:rPr lang="ko-KR" altLang="en-US" sz="1200" b="1" dirty="0">
                <a:solidFill>
                  <a:srgbClr val="FF0000"/>
                </a:solidFill>
                <a:ea typeface="HY헤드라인M" pitchFamily="18" charset="-127"/>
              </a:rPr>
              <a:t>크게 범위를 정하자</a:t>
            </a:r>
            <a:endParaRPr lang="en-US" altLang="ko-KR" sz="1200" b="1" dirty="0">
              <a:solidFill>
                <a:srgbClr val="FF0000"/>
              </a:solidFill>
              <a:ea typeface="HY헤드라인M" pitchFamily="18" charset="-127"/>
            </a:endParaRPr>
          </a:p>
          <a:p>
            <a:pPr marL="228600" indent="-228600"/>
            <a:endParaRPr lang="en-US" altLang="ko-KR" sz="1200" b="1" dirty="0" smtClean="0">
              <a:solidFill>
                <a:srgbClr val="FF0000"/>
              </a:solidFill>
              <a:ea typeface="HY헤드라인M" pitchFamily="18" charset="-127"/>
            </a:endParaRPr>
          </a:p>
        </p:txBody>
      </p:sp>
      <p:sp>
        <p:nvSpPr>
          <p:cNvPr id="15" name="Rectangle 122"/>
          <p:cNvSpPr>
            <a:spLocks noChangeArrowheads="1"/>
          </p:cNvSpPr>
          <p:nvPr/>
        </p:nvSpPr>
        <p:spPr bwMode="auto">
          <a:xfrm>
            <a:off x="5231902" y="1164427"/>
            <a:ext cx="2400268" cy="463846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ea typeface="HY헤드라인M" pitchFamily="18" charset="-127"/>
              </a:rPr>
              <a:t>172.16.0.0 /12</a:t>
            </a:r>
          </a:p>
          <a:p>
            <a:pPr marL="228600" indent="-228600"/>
            <a:r>
              <a:rPr lang="ko-KR" altLang="en-US" sz="1200" b="1" dirty="0" smtClean="0">
                <a:solidFill>
                  <a:srgbClr val="FF0000"/>
                </a:solidFill>
                <a:ea typeface="HY헤드라인M" pitchFamily="18" charset="-127"/>
              </a:rPr>
              <a:t>크게 범위를 정하자</a:t>
            </a:r>
            <a:endParaRPr lang="en-US" altLang="ko-KR" sz="1200" b="1" dirty="0">
              <a:solidFill>
                <a:srgbClr val="FF0000"/>
              </a:solidFill>
              <a:ea typeface="HY헤드라인M" pitchFamily="18" charset="-127"/>
            </a:endParaRPr>
          </a:p>
        </p:txBody>
      </p:sp>
      <p:sp>
        <p:nvSpPr>
          <p:cNvPr id="17" name="Rectangle 122"/>
          <p:cNvSpPr>
            <a:spLocks noChangeArrowheads="1"/>
          </p:cNvSpPr>
          <p:nvPr/>
        </p:nvSpPr>
        <p:spPr bwMode="auto">
          <a:xfrm>
            <a:off x="2735627" y="3963006"/>
            <a:ext cx="1184221" cy="27918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ko-KR" altLang="en-US" sz="1200" b="1" smtClean="0">
                <a:ea typeface="HY헤드라인M" pitchFamily="18" charset="-127"/>
              </a:rPr>
              <a:t>유선 연결</a:t>
            </a:r>
            <a:endParaRPr lang="en-US" altLang="ko-KR" sz="1200" b="1" dirty="0" smtClean="0">
              <a:ea typeface="HY헤드라인M" pitchFamily="18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="" xmlns:a16="http://schemas.microsoft.com/office/drawing/2014/main" id="{30E3B4B5-1B61-BD45-869F-DA8B9E2BE737}"/>
              </a:ext>
            </a:extLst>
          </p:cNvPr>
          <p:cNvSpPr/>
          <p:nvPr/>
        </p:nvSpPr>
        <p:spPr>
          <a:xfrm>
            <a:off x="7440150" y="2864685"/>
            <a:ext cx="3638045" cy="1408105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21" name="직사각형 20">
            <a:extLst>
              <a:ext uri="{FF2B5EF4-FFF2-40B4-BE49-F238E27FC236}">
                <a16:creationId xmlns="" xmlns:a16="http://schemas.microsoft.com/office/drawing/2014/main" id="{DA511B99-456D-1041-9699-32BAF78BAC53}"/>
              </a:ext>
            </a:extLst>
          </p:cNvPr>
          <p:cNvSpPr/>
          <p:nvPr/>
        </p:nvSpPr>
        <p:spPr>
          <a:xfrm>
            <a:off x="7748163" y="3059610"/>
            <a:ext cx="3059140" cy="872855"/>
          </a:xfrm>
          <a:prstGeom prst="rect">
            <a:avLst/>
          </a:prstGeom>
          <a:noFill/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="" xmlns:a16="http://schemas.microsoft.com/office/drawing/2014/main" id="{BEB9CB46-AC83-804C-9D92-563D22DA28BD}"/>
              </a:ext>
            </a:extLst>
          </p:cNvPr>
          <p:cNvSpPr/>
          <p:nvPr/>
        </p:nvSpPr>
        <p:spPr>
          <a:xfrm>
            <a:off x="8681179" y="3161029"/>
            <a:ext cx="1943627" cy="613324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5" name="그림 24">
            <a:extLst>
              <a:ext uri="{FF2B5EF4-FFF2-40B4-BE49-F238E27FC236}">
                <a16:creationId xmlns="" xmlns:a16="http://schemas.microsoft.com/office/drawing/2014/main" id="{49679AB0-BD0B-9948-9A5C-27E356545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3005" y="3320172"/>
            <a:ext cx="400464" cy="300348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="" xmlns:a16="http://schemas.microsoft.com/office/drawing/2014/main" id="{850A8BF5-0C4C-EB45-8A9D-DBBA3AB5A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2183" y="3320172"/>
            <a:ext cx="400464" cy="30034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CED710E-BC0E-D648-A0B7-0CA87428F9C3}"/>
              </a:ext>
            </a:extLst>
          </p:cNvPr>
          <p:cNvSpPr txBox="1"/>
          <p:nvPr/>
        </p:nvSpPr>
        <p:spPr>
          <a:xfrm>
            <a:off x="7813251" y="3297950"/>
            <a:ext cx="835385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Servers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4518168B-B745-4D47-A819-641CB8726140}"/>
              </a:ext>
            </a:extLst>
          </p:cNvPr>
          <p:cNvSpPr txBox="1"/>
          <p:nvPr/>
        </p:nvSpPr>
        <p:spPr>
          <a:xfrm>
            <a:off x="9074355" y="4269076"/>
            <a:ext cx="2003840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NAVER Cloud Platform</a:t>
            </a:r>
            <a:endParaRPr kumimoji="1" lang="ko-KR" altLang="en-US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위쪽 화살표 44"/>
          <p:cNvSpPr/>
          <p:nvPr/>
        </p:nvSpPr>
        <p:spPr>
          <a:xfrm rot="18382334">
            <a:off x="6008599" y="1578875"/>
            <a:ext cx="576064" cy="19202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Rectangle 122"/>
          <p:cNvSpPr>
            <a:spLocks noChangeArrowheads="1"/>
          </p:cNvSpPr>
          <p:nvPr/>
        </p:nvSpPr>
        <p:spPr bwMode="auto">
          <a:xfrm>
            <a:off x="8508064" y="2061952"/>
            <a:ext cx="2570131" cy="463846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ea typeface="HY헤드라인M" pitchFamily="18" charset="-127"/>
              </a:rPr>
              <a:t>10.0.0.0 /8</a:t>
            </a:r>
          </a:p>
          <a:p>
            <a:pPr marL="228600" indent="-228600"/>
            <a:r>
              <a:rPr lang="ko-KR" altLang="en-US" sz="1200" b="1" dirty="0">
                <a:solidFill>
                  <a:srgbClr val="FF0000"/>
                </a:solidFill>
                <a:ea typeface="HY헤드라인M" pitchFamily="18" charset="-127"/>
              </a:rPr>
              <a:t>크게 범위를 정하자</a:t>
            </a:r>
            <a:endParaRPr lang="en-US" altLang="ko-KR" sz="1200" b="1" dirty="0">
              <a:solidFill>
                <a:srgbClr val="FF0000"/>
              </a:solidFill>
              <a:ea typeface="HY헤드라인M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3339" y="375048"/>
            <a:ext cx="1204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사무실에서 네이버 </a:t>
            </a:r>
            <a:r>
              <a:rPr lang="ko-KR" altLang="en-US" sz="2400" b="1" dirty="0" err="1" smtClean="0"/>
              <a:t>클라우드까지</a:t>
            </a:r>
            <a:r>
              <a:rPr lang="ko-KR" altLang="en-US" sz="2400" b="1" dirty="0" smtClean="0"/>
              <a:t> 네트워크 연결</a:t>
            </a:r>
            <a:r>
              <a:rPr lang="en-US" altLang="ko-KR" sz="2400" b="1" dirty="0" smtClean="0"/>
              <a:t>1</a:t>
            </a:r>
            <a:endParaRPr lang="ko-KR" altLang="ko-KR" sz="2400" b="1" dirty="0"/>
          </a:p>
        </p:txBody>
      </p:sp>
    </p:spTree>
    <p:extLst>
      <p:ext uri="{BB962C8B-B14F-4D97-AF65-F5344CB8AC3E}">
        <p14:creationId xmlns:p14="http://schemas.microsoft.com/office/powerpoint/2010/main" val="22286699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239350" y="260649"/>
            <a:ext cx="2496277" cy="45719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F4DECF5-DA00-4417-8A39-28E3866F6963}" type="slidenum">
              <a:rPr lang="ko-KR" altLang="en-US" smtClean="0"/>
              <a:t>29</a:t>
            </a:fld>
            <a:endParaRPr lang="ko-KR" altLang="en-US"/>
          </a:p>
        </p:txBody>
      </p:sp>
      <p:sp>
        <p:nvSpPr>
          <p:cNvPr id="46" name="모서리가 둥근 직사각형 45"/>
          <p:cNvSpPr/>
          <p:nvPr/>
        </p:nvSpPr>
        <p:spPr>
          <a:xfrm>
            <a:off x="2831637" y="1124745"/>
            <a:ext cx="2400267" cy="79208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rgbClr val="92D05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1" name="Picture 50" descr="pe0172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8927" y="5711850"/>
            <a:ext cx="821267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Rectangle 122"/>
          <p:cNvSpPr>
            <a:spLocks noChangeArrowheads="1"/>
          </p:cNvSpPr>
          <p:nvPr/>
        </p:nvSpPr>
        <p:spPr bwMode="auto">
          <a:xfrm>
            <a:off x="3318927" y="5371111"/>
            <a:ext cx="854987" cy="27918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ko-KR" altLang="en-US" sz="1200" b="1" dirty="0" smtClean="0">
                <a:ea typeface="HY헤드라인M" pitchFamily="18" charset="-127"/>
              </a:rPr>
              <a:t>사무실</a:t>
            </a:r>
            <a:endParaRPr lang="en-US" altLang="ko-KR" sz="1200" b="1" dirty="0" smtClean="0">
              <a:ea typeface="HY헤드라인M" pitchFamily="18" charset="-127"/>
            </a:endParaRPr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2831637" y="5229200"/>
            <a:ext cx="2304256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ectangle 122"/>
          <p:cNvSpPr>
            <a:spLocks noChangeArrowheads="1"/>
          </p:cNvSpPr>
          <p:nvPr/>
        </p:nvSpPr>
        <p:spPr bwMode="auto">
          <a:xfrm>
            <a:off x="3438697" y="1381199"/>
            <a:ext cx="1470432" cy="463846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ko-KR" altLang="en-US" sz="1200" b="1" dirty="0" smtClean="0">
                <a:ea typeface="HY헤드라인M" pitchFamily="18" charset="-127"/>
              </a:rPr>
              <a:t>데이터센터</a:t>
            </a:r>
            <a:endParaRPr lang="en-US" altLang="ko-KR" sz="1200" b="1" dirty="0" smtClean="0">
              <a:ea typeface="HY헤드라인M" pitchFamily="18" charset="-127"/>
            </a:endParaRPr>
          </a:p>
          <a:p>
            <a:pPr marL="228600" indent="-228600"/>
            <a:r>
              <a:rPr lang="ko-KR" altLang="en-US" sz="1200" b="1" dirty="0" smtClean="0">
                <a:ea typeface="HY헤드라인M" pitchFamily="18" charset="-127"/>
              </a:rPr>
              <a:t>서버</a:t>
            </a:r>
            <a:endParaRPr lang="en-US" altLang="ko-KR" sz="1200" b="1" dirty="0" smtClean="0">
              <a:ea typeface="HY헤드라인M" pitchFamily="18" charset="-127"/>
            </a:endParaRPr>
          </a:p>
        </p:txBody>
      </p:sp>
      <p:cxnSp>
        <p:nvCxnSpPr>
          <p:cNvPr id="20" name="직선 연결선 19"/>
          <p:cNvCxnSpPr>
            <a:stCxn id="103" idx="0"/>
            <a:endCxn id="46" idx="2"/>
          </p:cNvCxnSpPr>
          <p:nvPr/>
        </p:nvCxnSpPr>
        <p:spPr>
          <a:xfrm flipV="1">
            <a:off x="3983766" y="1916834"/>
            <a:ext cx="48005" cy="3312367"/>
          </a:xfrm>
          <a:prstGeom prst="line">
            <a:avLst/>
          </a:prstGeom>
          <a:ln w="254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위쪽 화살표 10"/>
          <p:cNvSpPr/>
          <p:nvPr/>
        </p:nvSpPr>
        <p:spPr>
          <a:xfrm rot="2853528">
            <a:off x="5907672" y="3701393"/>
            <a:ext cx="576064" cy="19202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22"/>
          <p:cNvSpPr>
            <a:spLocks noChangeArrowheads="1"/>
          </p:cNvSpPr>
          <p:nvPr/>
        </p:nvSpPr>
        <p:spPr bwMode="auto">
          <a:xfrm>
            <a:off x="5233054" y="5572259"/>
            <a:ext cx="3275009" cy="648512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ea typeface="HY헤드라인M" pitchFamily="18" charset="-127"/>
              </a:rPr>
              <a:t>10.128.0.0 /16</a:t>
            </a:r>
          </a:p>
          <a:p>
            <a:pPr marL="228600" indent="-228600"/>
            <a:r>
              <a:rPr lang="ko-KR" altLang="en-US" sz="1200" b="1" dirty="0">
                <a:solidFill>
                  <a:srgbClr val="FF0000"/>
                </a:solidFill>
                <a:ea typeface="HY헤드라인M" pitchFamily="18" charset="-127"/>
              </a:rPr>
              <a:t>크게 범위를 정하자</a:t>
            </a:r>
            <a:endParaRPr lang="en-US" altLang="ko-KR" sz="1200" b="1" dirty="0">
              <a:solidFill>
                <a:srgbClr val="FF0000"/>
              </a:solidFill>
              <a:ea typeface="HY헤드라인M" pitchFamily="18" charset="-127"/>
            </a:endParaRPr>
          </a:p>
          <a:p>
            <a:pPr marL="228600" indent="-228600"/>
            <a:endParaRPr lang="en-US" altLang="ko-KR" sz="1200" b="1" dirty="0" smtClean="0">
              <a:solidFill>
                <a:srgbClr val="FF0000"/>
              </a:solidFill>
              <a:ea typeface="HY헤드라인M" pitchFamily="18" charset="-127"/>
            </a:endParaRPr>
          </a:p>
        </p:txBody>
      </p:sp>
      <p:sp>
        <p:nvSpPr>
          <p:cNvPr id="15" name="Rectangle 122"/>
          <p:cNvSpPr>
            <a:spLocks noChangeArrowheads="1"/>
          </p:cNvSpPr>
          <p:nvPr/>
        </p:nvSpPr>
        <p:spPr bwMode="auto">
          <a:xfrm>
            <a:off x="5231902" y="1164427"/>
            <a:ext cx="2400268" cy="463846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ea typeface="HY헤드라인M" pitchFamily="18" charset="-127"/>
              </a:rPr>
              <a:t>192.168.0.0 /16</a:t>
            </a:r>
          </a:p>
          <a:p>
            <a:pPr marL="228600" indent="-228600"/>
            <a:r>
              <a:rPr lang="ko-KR" altLang="en-US" sz="1200" b="1" dirty="0" smtClean="0">
                <a:solidFill>
                  <a:srgbClr val="FF0000"/>
                </a:solidFill>
                <a:ea typeface="HY헤드라인M" pitchFamily="18" charset="-127"/>
              </a:rPr>
              <a:t>크게 범위를 정하자</a:t>
            </a:r>
            <a:endParaRPr lang="en-US" altLang="ko-KR" sz="1200" b="1" dirty="0">
              <a:solidFill>
                <a:srgbClr val="FF0000"/>
              </a:solidFill>
              <a:ea typeface="HY헤드라인M" pitchFamily="18" charset="-127"/>
            </a:endParaRPr>
          </a:p>
        </p:txBody>
      </p:sp>
      <p:sp>
        <p:nvSpPr>
          <p:cNvPr id="17" name="Rectangle 122"/>
          <p:cNvSpPr>
            <a:spLocks noChangeArrowheads="1"/>
          </p:cNvSpPr>
          <p:nvPr/>
        </p:nvSpPr>
        <p:spPr bwMode="auto">
          <a:xfrm>
            <a:off x="2735627" y="3963006"/>
            <a:ext cx="1184221" cy="27918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ko-KR" altLang="en-US" sz="1200" b="1" smtClean="0">
                <a:ea typeface="HY헤드라인M" pitchFamily="18" charset="-127"/>
              </a:rPr>
              <a:t>유선 연결</a:t>
            </a:r>
            <a:endParaRPr lang="en-US" altLang="ko-KR" sz="1200" b="1" dirty="0" smtClean="0">
              <a:ea typeface="HY헤드라인M" pitchFamily="18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="" xmlns:a16="http://schemas.microsoft.com/office/drawing/2014/main" id="{30E3B4B5-1B61-BD45-869F-DA8B9E2BE737}"/>
              </a:ext>
            </a:extLst>
          </p:cNvPr>
          <p:cNvSpPr/>
          <p:nvPr/>
        </p:nvSpPr>
        <p:spPr>
          <a:xfrm>
            <a:off x="7440150" y="2864685"/>
            <a:ext cx="3638045" cy="1408105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21" name="직사각형 20">
            <a:extLst>
              <a:ext uri="{FF2B5EF4-FFF2-40B4-BE49-F238E27FC236}">
                <a16:creationId xmlns="" xmlns:a16="http://schemas.microsoft.com/office/drawing/2014/main" id="{DA511B99-456D-1041-9699-32BAF78BAC53}"/>
              </a:ext>
            </a:extLst>
          </p:cNvPr>
          <p:cNvSpPr/>
          <p:nvPr/>
        </p:nvSpPr>
        <p:spPr>
          <a:xfrm>
            <a:off x="7748163" y="3059610"/>
            <a:ext cx="3059140" cy="872855"/>
          </a:xfrm>
          <a:prstGeom prst="rect">
            <a:avLst/>
          </a:prstGeom>
          <a:noFill/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="" xmlns:a16="http://schemas.microsoft.com/office/drawing/2014/main" id="{BEB9CB46-AC83-804C-9D92-563D22DA28BD}"/>
              </a:ext>
            </a:extLst>
          </p:cNvPr>
          <p:cNvSpPr/>
          <p:nvPr/>
        </p:nvSpPr>
        <p:spPr>
          <a:xfrm>
            <a:off x="8681179" y="3161029"/>
            <a:ext cx="1943627" cy="613324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5" name="그림 24">
            <a:extLst>
              <a:ext uri="{FF2B5EF4-FFF2-40B4-BE49-F238E27FC236}">
                <a16:creationId xmlns="" xmlns:a16="http://schemas.microsoft.com/office/drawing/2014/main" id="{49679AB0-BD0B-9948-9A5C-27E356545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3005" y="3320172"/>
            <a:ext cx="400464" cy="300348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="" xmlns:a16="http://schemas.microsoft.com/office/drawing/2014/main" id="{850A8BF5-0C4C-EB45-8A9D-DBBA3AB5A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2183" y="3320172"/>
            <a:ext cx="400464" cy="30034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CED710E-BC0E-D648-A0B7-0CA87428F9C3}"/>
              </a:ext>
            </a:extLst>
          </p:cNvPr>
          <p:cNvSpPr txBox="1"/>
          <p:nvPr/>
        </p:nvSpPr>
        <p:spPr>
          <a:xfrm>
            <a:off x="7813251" y="3297950"/>
            <a:ext cx="835385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Servers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4518168B-B745-4D47-A819-641CB8726140}"/>
              </a:ext>
            </a:extLst>
          </p:cNvPr>
          <p:cNvSpPr txBox="1"/>
          <p:nvPr/>
        </p:nvSpPr>
        <p:spPr>
          <a:xfrm>
            <a:off x="9074355" y="4269076"/>
            <a:ext cx="2003840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NAVER Cloud Platform</a:t>
            </a:r>
            <a:endParaRPr kumimoji="1" lang="ko-KR" altLang="en-US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위쪽 화살표 44"/>
          <p:cNvSpPr/>
          <p:nvPr/>
        </p:nvSpPr>
        <p:spPr>
          <a:xfrm rot="18382334">
            <a:off x="6008599" y="1578875"/>
            <a:ext cx="576064" cy="19202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Rectangle 122"/>
          <p:cNvSpPr>
            <a:spLocks noChangeArrowheads="1"/>
          </p:cNvSpPr>
          <p:nvPr/>
        </p:nvSpPr>
        <p:spPr bwMode="auto">
          <a:xfrm>
            <a:off x="8508064" y="2061952"/>
            <a:ext cx="2570131" cy="463846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ea typeface="HY헤드라인M" pitchFamily="18" charset="-127"/>
              </a:rPr>
              <a:t>10.0.0.0 /16</a:t>
            </a:r>
          </a:p>
          <a:p>
            <a:pPr marL="228600" indent="-228600"/>
            <a:r>
              <a:rPr lang="ko-KR" altLang="en-US" sz="1200" b="1" dirty="0">
                <a:solidFill>
                  <a:srgbClr val="FF0000"/>
                </a:solidFill>
                <a:ea typeface="HY헤드라인M" pitchFamily="18" charset="-127"/>
              </a:rPr>
              <a:t>크게 범위를 정하자</a:t>
            </a:r>
            <a:endParaRPr lang="en-US" altLang="ko-KR" sz="1200" b="1" dirty="0">
              <a:solidFill>
                <a:srgbClr val="FF0000"/>
              </a:solidFill>
              <a:ea typeface="HY헤드라인M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3339" y="375048"/>
            <a:ext cx="1204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사무실에서 네이버 </a:t>
            </a:r>
            <a:r>
              <a:rPr lang="ko-KR" altLang="en-US" sz="2400" b="1" dirty="0" err="1" smtClean="0"/>
              <a:t>클라우드까지</a:t>
            </a:r>
            <a:r>
              <a:rPr lang="ko-KR" altLang="en-US" sz="2400" b="1" dirty="0" smtClean="0"/>
              <a:t> 네트워크 연결</a:t>
            </a:r>
            <a:r>
              <a:rPr lang="en-US" altLang="ko-KR" sz="2400" b="1" dirty="0" smtClean="0"/>
              <a:t>2</a:t>
            </a:r>
            <a:endParaRPr lang="ko-KR" altLang="ko-KR" sz="2400" b="1" dirty="0"/>
          </a:p>
        </p:txBody>
      </p:sp>
    </p:spTree>
    <p:extLst>
      <p:ext uri="{BB962C8B-B14F-4D97-AF65-F5344CB8AC3E}">
        <p14:creationId xmlns:p14="http://schemas.microsoft.com/office/powerpoint/2010/main" val="31503614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1865302" y="812203"/>
            <a:ext cx="6775827" cy="5713141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24" name="직사각형 123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2000373" y="1821293"/>
            <a:ext cx="6580651" cy="45536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18" name="직사각형 117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1870823"/>
            <a:ext cx="2126843" cy="258051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83" name="그림 82">
            <a:extLst>
              <a:ext uri="{FF2B5EF4-FFF2-40B4-BE49-F238E27FC236}">
                <a16:creationId xmlns="" xmlns:a16="http://schemas.microsoft.com/office/drawing/2014/main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134" y="332656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3BF3541B-144E-D24E-BAEA-286CF055BF75}"/>
              </a:ext>
            </a:extLst>
          </p:cNvPr>
          <p:cNvSpPr txBox="1"/>
          <p:nvPr/>
        </p:nvSpPr>
        <p:spPr>
          <a:xfrm>
            <a:off x="4542595" y="384306"/>
            <a:ext cx="510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1" name="직선 화살표 연결선 240">
            <a:extLst>
              <a:ext uri="{FF2B5EF4-FFF2-40B4-BE49-F238E27FC236}">
                <a16:creationId xmlns="" xmlns:a16="http://schemas.microsoft.com/office/drawing/2014/main" id="{121B9BA9-5DE5-4B47-BEB3-3ECF918ED098}"/>
              </a:ext>
            </a:extLst>
          </p:cNvPr>
          <p:cNvCxnSpPr>
            <a:cxnSpLocks/>
            <a:stCxn id="83" idx="2"/>
          </p:cNvCxnSpPr>
          <p:nvPr/>
        </p:nvCxnSpPr>
        <p:spPr>
          <a:xfrm flipH="1">
            <a:off x="5202046" y="739517"/>
            <a:ext cx="2519" cy="123681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직사각형 243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2452937"/>
            <a:ext cx="2126843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6" name="TextBox 245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981862" y="2472939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KR-1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2981862" y="2780928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Pub1</a:t>
            </a:r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3" name="그림 252">
            <a:extLst>
              <a:ext uri="{FF2B5EF4-FFF2-40B4-BE49-F238E27FC236}">
                <a16:creationId xmlns="" xmlns:a16="http://schemas.microsoft.com/office/drawing/2014/main" id="{79656ED8-1699-E644-B4C7-6DFF66CFD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2880566"/>
            <a:ext cx="330906" cy="330906"/>
          </a:xfrm>
          <a:prstGeom prst="rect">
            <a:avLst/>
          </a:prstGeom>
        </p:spPr>
      </p:pic>
      <p:grpSp>
        <p:nvGrpSpPr>
          <p:cNvPr id="103" name="그룹 102">
            <a:extLst>
              <a:ext uri="{FF2B5EF4-FFF2-40B4-BE49-F238E27FC236}">
                <a16:creationId xmlns="" xmlns:a16="http://schemas.microsoft.com/office/drawing/2014/main" id="{80FD9BD0-F54E-F148-A9A4-39CD66129B89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104" name="그림 103">
              <a:extLst>
                <a:ext uri="{FF2B5EF4-FFF2-40B4-BE49-F238E27FC236}">
                  <a16:creationId xmlns="" xmlns:a16="http://schemas.microsoft.com/office/drawing/2014/main" id="{7598E666-A491-CA49-B48E-AC509389D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105" name="그림 104">
              <a:extLst>
                <a:ext uri="{FF2B5EF4-FFF2-40B4-BE49-F238E27FC236}">
                  <a16:creationId xmlns="" xmlns:a16="http://schemas.microsoft.com/office/drawing/2014/main" id="{DC4C25BC-0AA4-B142-8D6D-3559729A8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="" xmlns:a16="http://schemas.microsoft.com/office/drawing/2014/main" id="{A77F741A-424E-E84D-896B-DF8D4893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107" name="직사각형 106">
              <a:extLst>
                <a:ext uri="{FF2B5EF4-FFF2-40B4-BE49-F238E27FC236}">
                  <a16:creationId xmlns="" xmlns:a16="http://schemas.microsoft.com/office/drawing/2014/main" id="{7D0E6CFB-549D-4340-85DF-B68CCA6EA900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2961514" y="1886635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Pub-LB1</a:t>
            </a:r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1881708" y="836712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000" b="1" dirty="0" err="1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리전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DB001DEA-67B2-443E-B6BB-29BBD077F6CA}"/>
              </a:ext>
            </a:extLst>
          </p:cNvPr>
          <p:cNvSpPr txBox="1"/>
          <p:nvPr/>
        </p:nvSpPr>
        <p:spPr>
          <a:xfrm>
            <a:off x="4735074" y="1557695"/>
            <a:ext cx="1154483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altLang="ko-KR" dirty="0">
                <a:solidFill>
                  <a:schemeClr val="tx1"/>
                </a:solidFill>
              </a:rPr>
              <a:t>Internet Gateway</a:t>
            </a:r>
          </a:p>
        </p:txBody>
      </p:sp>
      <p:pic>
        <p:nvPicPr>
          <p:cNvPr id="98" name="그림 97">
            <a:extLst>
              <a:ext uri="{FF2B5EF4-FFF2-40B4-BE49-F238E27FC236}">
                <a16:creationId xmlns="" xmlns:a16="http://schemas.microsoft.com/office/drawing/2014/main" id="{24537EA0-8B1F-43D3-91B8-D271C9B9F96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023569" y="1098311"/>
            <a:ext cx="457200" cy="457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4F1891DE-C974-BC48-B573-1C915A4EBC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3184" y="2038689"/>
            <a:ext cx="303836" cy="303836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3340696" y="3026806"/>
            <a:ext cx="1399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b="1" dirty="0">
                <a:solidFill>
                  <a:srgbClr val="FF0000"/>
                </a:solidFill>
              </a:rPr>
              <a:t>10.0.0.0/24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609332" y="1854023"/>
            <a:ext cx="1399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 hangingPunct="1">
              <a:defRPr/>
            </a:pPr>
            <a:r>
              <a:rPr lang="en-US" altLang="ko-KR" b="1" dirty="0">
                <a:solidFill>
                  <a:srgbClr val="FF0000"/>
                </a:solidFill>
              </a:rPr>
              <a:t>10.0.5.0/24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951049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239350" y="260649"/>
            <a:ext cx="2496277" cy="45719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F4DECF5-DA00-4417-8A39-28E3866F6963}" type="slidenum">
              <a:rPr lang="ko-KR" altLang="en-US" smtClean="0"/>
              <a:t>30</a:t>
            </a:fld>
            <a:endParaRPr lang="ko-KR" altLang="en-US"/>
          </a:p>
        </p:txBody>
      </p:sp>
      <p:sp>
        <p:nvSpPr>
          <p:cNvPr id="46" name="모서리가 둥근 직사각형 45"/>
          <p:cNvSpPr/>
          <p:nvPr/>
        </p:nvSpPr>
        <p:spPr>
          <a:xfrm>
            <a:off x="2831637" y="1124745"/>
            <a:ext cx="2400267" cy="79208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rgbClr val="92D05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1" name="Picture 50" descr="pe0172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8927" y="5711850"/>
            <a:ext cx="821267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Rectangle 122"/>
          <p:cNvSpPr>
            <a:spLocks noChangeArrowheads="1"/>
          </p:cNvSpPr>
          <p:nvPr/>
        </p:nvSpPr>
        <p:spPr bwMode="auto">
          <a:xfrm>
            <a:off x="3318927" y="5371111"/>
            <a:ext cx="854987" cy="27918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ko-KR" altLang="en-US" sz="1200" b="1" dirty="0" smtClean="0">
                <a:ea typeface="HY헤드라인M" pitchFamily="18" charset="-127"/>
              </a:rPr>
              <a:t>사무실</a:t>
            </a:r>
            <a:endParaRPr lang="en-US" altLang="ko-KR" sz="1200" b="1" dirty="0" smtClean="0">
              <a:ea typeface="HY헤드라인M" pitchFamily="18" charset="-127"/>
            </a:endParaRPr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2831637" y="5229200"/>
            <a:ext cx="2304256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ectangle 122"/>
          <p:cNvSpPr>
            <a:spLocks noChangeArrowheads="1"/>
          </p:cNvSpPr>
          <p:nvPr/>
        </p:nvSpPr>
        <p:spPr bwMode="auto">
          <a:xfrm>
            <a:off x="3438697" y="1381199"/>
            <a:ext cx="1470432" cy="463846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ko-KR" altLang="en-US" sz="1200" b="1" dirty="0" smtClean="0">
                <a:ea typeface="HY헤드라인M" pitchFamily="18" charset="-127"/>
              </a:rPr>
              <a:t>데이터센터</a:t>
            </a:r>
            <a:endParaRPr lang="en-US" altLang="ko-KR" sz="1200" b="1" dirty="0" smtClean="0">
              <a:ea typeface="HY헤드라인M" pitchFamily="18" charset="-127"/>
            </a:endParaRPr>
          </a:p>
          <a:p>
            <a:pPr marL="228600" indent="-228600"/>
            <a:r>
              <a:rPr lang="ko-KR" altLang="en-US" sz="1200" b="1" dirty="0" smtClean="0">
                <a:ea typeface="HY헤드라인M" pitchFamily="18" charset="-127"/>
              </a:rPr>
              <a:t>서버</a:t>
            </a:r>
            <a:endParaRPr lang="en-US" altLang="ko-KR" sz="1200" b="1" dirty="0" smtClean="0">
              <a:ea typeface="HY헤드라인M" pitchFamily="18" charset="-127"/>
            </a:endParaRPr>
          </a:p>
        </p:txBody>
      </p:sp>
      <p:cxnSp>
        <p:nvCxnSpPr>
          <p:cNvPr id="20" name="직선 연결선 19"/>
          <p:cNvCxnSpPr>
            <a:stCxn id="103" idx="0"/>
            <a:endCxn id="46" idx="2"/>
          </p:cNvCxnSpPr>
          <p:nvPr/>
        </p:nvCxnSpPr>
        <p:spPr>
          <a:xfrm flipV="1">
            <a:off x="3983766" y="1916834"/>
            <a:ext cx="48005" cy="3312367"/>
          </a:xfrm>
          <a:prstGeom prst="line">
            <a:avLst/>
          </a:prstGeom>
          <a:ln w="254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위쪽 화살표 10"/>
          <p:cNvSpPr/>
          <p:nvPr/>
        </p:nvSpPr>
        <p:spPr>
          <a:xfrm rot="2853528">
            <a:off x="5907672" y="3701393"/>
            <a:ext cx="576064" cy="19202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22"/>
          <p:cNvSpPr>
            <a:spLocks noChangeArrowheads="1"/>
          </p:cNvSpPr>
          <p:nvPr/>
        </p:nvSpPr>
        <p:spPr bwMode="auto">
          <a:xfrm>
            <a:off x="5233054" y="5572259"/>
            <a:ext cx="3275009" cy="648512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ea typeface="HY헤드라인M" pitchFamily="18" charset="-127"/>
              </a:rPr>
              <a:t>10.128.0.0 /16</a:t>
            </a:r>
          </a:p>
          <a:p>
            <a:pPr marL="228600" indent="-228600"/>
            <a:r>
              <a:rPr lang="ko-KR" altLang="en-US" sz="1200" b="1" dirty="0">
                <a:solidFill>
                  <a:srgbClr val="FF0000"/>
                </a:solidFill>
                <a:ea typeface="HY헤드라인M" pitchFamily="18" charset="-127"/>
              </a:rPr>
              <a:t>크게 범위를 정하자</a:t>
            </a:r>
            <a:endParaRPr lang="en-US" altLang="ko-KR" sz="1200" b="1" dirty="0">
              <a:solidFill>
                <a:srgbClr val="FF0000"/>
              </a:solidFill>
              <a:ea typeface="HY헤드라인M" pitchFamily="18" charset="-127"/>
            </a:endParaRPr>
          </a:p>
          <a:p>
            <a:pPr marL="228600" indent="-228600"/>
            <a:endParaRPr lang="en-US" altLang="ko-KR" sz="1200" b="1" dirty="0" smtClean="0">
              <a:solidFill>
                <a:srgbClr val="FF0000"/>
              </a:solidFill>
              <a:ea typeface="HY헤드라인M" pitchFamily="18" charset="-127"/>
            </a:endParaRPr>
          </a:p>
        </p:txBody>
      </p:sp>
      <p:sp>
        <p:nvSpPr>
          <p:cNvPr id="15" name="Rectangle 122"/>
          <p:cNvSpPr>
            <a:spLocks noChangeArrowheads="1"/>
          </p:cNvSpPr>
          <p:nvPr/>
        </p:nvSpPr>
        <p:spPr bwMode="auto">
          <a:xfrm>
            <a:off x="5231902" y="1164427"/>
            <a:ext cx="2400268" cy="463846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ea typeface="HY헤드라인M" pitchFamily="18" charset="-127"/>
              </a:rPr>
              <a:t>192.168.0.0 /16</a:t>
            </a:r>
          </a:p>
          <a:p>
            <a:pPr marL="228600" indent="-228600"/>
            <a:r>
              <a:rPr lang="ko-KR" altLang="en-US" sz="1200" b="1" dirty="0" smtClean="0">
                <a:solidFill>
                  <a:srgbClr val="FF0000"/>
                </a:solidFill>
                <a:ea typeface="HY헤드라인M" pitchFamily="18" charset="-127"/>
              </a:rPr>
              <a:t>크게 범위를 정하자</a:t>
            </a:r>
            <a:endParaRPr lang="en-US" altLang="ko-KR" sz="1200" b="1" dirty="0">
              <a:solidFill>
                <a:srgbClr val="FF0000"/>
              </a:solidFill>
              <a:ea typeface="HY헤드라인M" pitchFamily="18" charset="-127"/>
            </a:endParaRPr>
          </a:p>
        </p:txBody>
      </p:sp>
      <p:sp>
        <p:nvSpPr>
          <p:cNvPr id="17" name="Rectangle 122"/>
          <p:cNvSpPr>
            <a:spLocks noChangeArrowheads="1"/>
          </p:cNvSpPr>
          <p:nvPr/>
        </p:nvSpPr>
        <p:spPr bwMode="auto">
          <a:xfrm>
            <a:off x="2735627" y="3963006"/>
            <a:ext cx="1184221" cy="27918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ko-KR" altLang="en-US" sz="1200" b="1" smtClean="0">
                <a:ea typeface="HY헤드라인M" pitchFamily="18" charset="-127"/>
              </a:rPr>
              <a:t>유선 연결</a:t>
            </a:r>
            <a:endParaRPr lang="en-US" altLang="ko-KR" sz="1200" b="1" dirty="0" smtClean="0">
              <a:ea typeface="HY헤드라인M" pitchFamily="18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="" xmlns:a16="http://schemas.microsoft.com/office/drawing/2014/main" id="{30E3B4B5-1B61-BD45-869F-DA8B9E2BE737}"/>
              </a:ext>
            </a:extLst>
          </p:cNvPr>
          <p:cNvSpPr/>
          <p:nvPr/>
        </p:nvSpPr>
        <p:spPr>
          <a:xfrm>
            <a:off x="7440150" y="2864685"/>
            <a:ext cx="3638045" cy="1408105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21" name="직사각형 20">
            <a:extLst>
              <a:ext uri="{FF2B5EF4-FFF2-40B4-BE49-F238E27FC236}">
                <a16:creationId xmlns="" xmlns:a16="http://schemas.microsoft.com/office/drawing/2014/main" id="{DA511B99-456D-1041-9699-32BAF78BAC53}"/>
              </a:ext>
            </a:extLst>
          </p:cNvPr>
          <p:cNvSpPr/>
          <p:nvPr/>
        </p:nvSpPr>
        <p:spPr>
          <a:xfrm>
            <a:off x="7748163" y="3059610"/>
            <a:ext cx="3059140" cy="872855"/>
          </a:xfrm>
          <a:prstGeom prst="rect">
            <a:avLst/>
          </a:prstGeom>
          <a:noFill/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="" xmlns:a16="http://schemas.microsoft.com/office/drawing/2014/main" id="{BEB9CB46-AC83-804C-9D92-563D22DA28BD}"/>
              </a:ext>
            </a:extLst>
          </p:cNvPr>
          <p:cNvSpPr/>
          <p:nvPr/>
        </p:nvSpPr>
        <p:spPr>
          <a:xfrm>
            <a:off x="8681179" y="3161029"/>
            <a:ext cx="1943627" cy="613324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5" name="그림 24">
            <a:extLst>
              <a:ext uri="{FF2B5EF4-FFF2-40B4-BE49-F238E27FC236}">
                <a16:creationId xmlns="" xmlns:a16="http://schemas.microsoft.com/office/drawing/2014/main" id="{49679AB0-BD0B-9948-9A5C-27E356545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3005" y="3320172"/>
            <a:ext cx="400464" cy="300348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="" xmlns:a16="http://schemas.microsoft.com/office/drawing/2014/main" id="{850A8BF5-0C4C-EB45-8A9D-DBBA3AB5A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2183" y="3320172"/>
            <a:ext cx="400464" cy="30034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CED710E-BC0E-D648-A0B7-0CA87428F9C3}"/>
              </a:ext>
            </a:extLst>
          </p:cNvPr>
          <p:cNvSpPr txBox="1"/>
          <p:nvPr/>
        </p:nvSpPr>
        <p:spPr>
          <a:xfrm>
            <a:off x="7813251" y="3297950"/>
            <a:ext cx="835385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Servers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4518168B-B745-4D47-A819-641CB8726140}"/>
              </a:ext>
            </a:extLst>
          </p:cNvPr>
          <p:cNvSpPr txBox="1"/>
          <p:nvPr/>
        </p:nvSpPr>
        <p:spPr>
          <a:xfrm>
            <a:off x="9074355" y="4269076"/>
            <a:ext cx="2003840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NAVER Cloud Platform</a:t>
            </a:r>
            <a:endParaRPr kumimoji="1" lang="ko-KR" altLang="en-US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위쪽 화살표 44"/>
          <p:cNvSpPr/>
          <p:nvPr/>
        </p:nvSpPr>
        <p:spPr>
          <a:xfrm rot="18382334">
            <a:off x="6008599" y="1578875"/>
            <a:ext cx="576064" cy="19202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Rectangle 122"/>
          <p:cNvSpPr>
            <a:spLocks noChangeArrowheads="1"/>
          </p:cNvSpPr>
          <p:nvPr/>
        </p:nvSpPr>
        <p:spPr bwMode="auto">
          <a:xfrm>
            <a:off x="8508064" y="2061952"/>
            <a:ext cx="2570131" cy="463846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ea typeface="HY헤드라인M" pitchFamily="18" charset="-127"/>
              </a:rPr>
              <a:t>10.0.0.0 /16</a:t>
            </a:r>
          </a:p>
          <a:p>
            <a:pPr marL="228600" indent="-228600"/>
            <a:r>
              <a:rPr lang="ko-KR" altLang="en-US" sz="1200" b="1" dirty="0">
                <a:solidFill>
                  <a:srgbClr val="FF0000"/>
                </a:solidFill>
                <a:ea typeface="HY헤드라인M" pitchFamily="18" charset="-127"/>
              </a:rPr>
              <a:t>크게 범위를 정하자</a:t>
            </a:r>
            <a:endParaRPr lang="en-US" altLang="ko-KR" sz="1200" b="1" dirty="0">
              <a:solidFill>
                <a:srgbClr val="FF0000"/>
              </a:solidFill>
              <a:ea typeface="HY헤드라인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3339" y="375048"/>
            <a:ext cx="1204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네이버 </a:t>
            </a:r>
            <a:r>
              <a:rPr lang="ko-KR" altLang="en-US" sz="2400" b="1" dirty="0" err="1" smtClean="0"/>
              <a:t>클라우드</a:t>
            </a:r>
            <a:r>
              <a:rPr lang="ko-KR" altLang="en-US" sz="2400" b="1" dirty="0" smtClean="0"/>
              <a:t> 서버 구성 </a:t>
            </a:r>
            <a:r>
              <a:rPr lang="en-US" altLang="ko-KR" sz="2400" b="1" dirty="0" smtClean="0"/>
              <a:t>- VPC , </a:t>
            </a:r>
            <a:r>
              <a:rPr lang="ko-KR" altLang="en-US" sz="2400" b="1" dirty="0" err="1" smtClean="0"/>
              <a:t>서브네팅</a:t>
            </a:r>
            <a:endParaRPr lang="ko-KR" altLang="ko-KR" sz="2400" b="1" dirty="0"/>
          </a:p>
        </p:txBody>
      </p:sp>
    </p:spTree>
    <p:extLst>
      <p:ext uri="{BB962C8B-B14F-4D97-AF65-F5344CB8AC3E}">
        <p14:creationId xmlns:p14="http://schemas.microsoft.com/office/powerpoint/2010/main" val="9483415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239350" y="260649"/>
            <a:ext cx="2496277" cy="45719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F4DECF5-DA00-4417-8A39-28E3866F6963}" type="slidenum">
              <a:rPr lang="ko-KR" altLang="en-US" smtClean="0"/>
              <a:t>31</a:t>
            </a:fld>
            <a:endParaRPr lang="ko-KR" altLang="en-US"/>
          </a:p>
        </p:txBody>
      </p:sp>
      <p:sp>
        <p:nvSpPr>
          <p:cNvPr id="46" name="모서리가 둥근 직사각형 45"/>
          <p:cNvSpPr/>
          <p:nvPr/>
        </p:nvSpPr>
        <p:spPr>
          <a:xfrm>
            <a:off x="2831637" y="1124745"/>
            <a:ext cx="2400267" cy="79208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rgbClr val="92D05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1" name="Picture 50" descr="pe0172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8927" y="5711850"/>
            <a:ext cx="821267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Rectangle 122"/>
          <p:cNvSpPr>
            <a:spLocks noChangeArrowheads="1"/>
          </p:cNvSpPr>
          <p:nvPr/>
        </p:nvSpPr>
        <p:spPr bwMode="auto">
          <a:xfrm>
            <a:off x="3318927" y="5371111"/>
            <a:ext cx="854987" cy="27918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ko-KR" altLang="en-US" sz="1200" b="1" dirty="0" smtClean="0">
                <a:ea typeface="HY헤드라인M" pitchFamily="18" charset="-127"/>
              </a:rPr>
              <a:t>사무실</a:t>
            </a:r>
            <a:endParaRPr lang="en-US" altLang="ko-KR" sz="1200" b="1" dirty="0" smtClean="0">
              <a:ea typeface="HY헤드라인M" pitchFamily="18" charset="-127"/>
            </a:endParaRPr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2831637" y="5229200"/>
            <a:ext cx="2304256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ectangle 122"/>
          <p:cNvSpPr>
            <a:spLocks noChangeArrowheads="1"/>
          </p:cNvSpPr>
          <p:nvPr/>
        </p:nvSpPr>
        <p:spPr bwMode="auto">
          <a:xfrm>
            <a:off x="3438697" y="1381199"/>
            <a:ext cx="1470432" cy="463846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ko-KR" altLang="en-US" sz="1200" b="1" dirty="0" smtClean="0">
                <a:ea typeface="HY헤드라인M" pitchFamily="18" charset="-127"/>
              </a:rPr>
              <a:t>데이터센터</a:t>
            </a:r>
            <a:endParaRPr lang="en-US" altLang="ko-KR" sz="1200" b="1" dirty="0" smtClean="0">
              <a:ea typeface="HY헤드라인M" pitchFamily="18" charset="-127"/>
            </a:endParaRPr>
          </a:p>
          <a:p>
            <a:pPr marL="228600" indent="-228600"/>
            <a:r>
              <a:rPr lang="ko-KR" altLang="en-US" sz="1200" b="1" dirty="0" smtClean="0">
                <a:ea typeface="HY헤드라인M" pitchFamily="18" charset="-127"/>
              </a:rPr>
              <a:t>서버</a:t>
            </a:r>
            <a:endParaRPr lang="en-US" altLang="ko-KR" sz="1200" b="1" dirty="0" smtClean="0">
              <a:ea typeface="HY헤드라인M" pitchFamily="18" charset="-127"/>
            </a:endParaRPr>
          </a:p>
        </p:txBody>
      </p:sp>
      <p:cxnSp>
        <p:nvCxnSpPr>
          <p:cNvPr id="20" name="직선 연결선 19"/>
          <p:cNvCxnSpPr>
            <a:stCxn id="103" idx="0"/>
            <a:endCxn id="46" idx="2"/>
          </p:cNvCxnSpPr>
          <p:nvPr/>
        </p:nvCxnSpPr>
        <p:spPr>
          <a:xfrm flipV="1">
            <a:off x="3983766" y="1916834"/>
            <a:ext cx="48005" cy="3312367"/>
          </a:xfrm>
          <a:prstGeom prst="line">
            <a:avLst/>
          </a:prstGeom>
          <a:ln w="254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위쪽 화살표 10"/>
          <p:cNvSpPr/>
          <p:nvPr/>
        </p:nvSpPr>
        <p:spPr>
          <a:xfrm rot="2853528">
            <a:off x="5907672" y="3701393"/>
            <a:ext cx="576064" cy="19202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22"/>
          <p:cNvSpPr>
            <a:spLocks noChangeArrowheads="1"/>
          </p:cNvSpPr>
          <p:nvPr/>
        </p:nvSpPr>
        <p:spPr bwMode="auto">
          <a:xfrm>
            <a:off x="5233054" y="5572259"/>
            <a:ext cx="3275009" cy="648512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ea typeface="HY헤드라인M" pitchFamily="18" charset="-127"/>
              </a:rPr>
              <a:t>10.128.0.0 /16</a:t>
            </a:r>
          </a:p>
          <a:p>
            <a:pPr marL="228600" indent="-228600"/>
            <a:r>
              <a:rPr lang="ko-KR" altLang="en-US" sz="1200" b="1" dirty="0">
                <a:solidFill>
                  <a:srgbClr val="FF0000"/>
                </a:solidFill>
                <a:ea typeface="HY헤드라인M" pitchFamily="18" charset="-127"/>
              </a:rPr>
              <a:t>크게 범위를 정하자</a:t>
            </a:r>
            <a:endParaRPr lang="en-US" altLang="ko-KR" sz="1200" b="1" dirty="0">
              <a:solidFill>
                <a:srgbClr val="FF0000"/>
              </a:solidFill>
              <a:ea typeface="HY헤드라인M" pitchFamily="18" charset="-127"/>
            </a:endParaRPr>
          </a:p>
          <a:p>
            <a:pPr marL="228600" indent="-228600"/>
            <a:endParaRPr lang="en-US" altLang="ko-KR" sz="1200" b="1" dirty="0" smtClean="0">
              <a:solidFill>
                <a:srgbClr val="FF0000"/>
              </a:solidFill>
              <a:ea typeface="HY헤드라인M" pitchFamily="18" charset="-127"/>
            </a:endParaRPr>
          </a:p>
        </p:txBody>
      </p:sp>
      <p:sp>
        <p:nvSpPr>
          <p:cNvPr id="15" name="Rectangle 122"/>
          <p:cNvSpPr>
            <a:spLocks noChangeArrowheads="1"/>
          </p:cNvSpPr>
          <p:nvPr/>
        </p:nvSpPr>
        <p:spPr bwMode="auto">
          <a:xfrm>
            <a:off x="5231902" y="1164427"/>
            <a:ext cx="2400268" cy="463846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ea typeface="HY헤드라인M" pitchFamily="18" charset="-127"/>
              </a:rPr>
              <a:t>192.168.0.0 /16</a:t>
            </a:r>
          </a:p>
          <a:p>
            <a:pPr marL="228600" indent="-228600"/>
            <a:r>
              <a:rPr lang="ko-KR" altLang="en-US" sz="1200" b="1" dirty="0" smtClean="0">
                <a:solidFill>
                  <a:srgbClr val="FF0000"/>
                </a:solidFill>
                <a:ea typeface="HY헤드라인M" pitchFamily="18" charset="-127"/>
              </a:rPr>
              <a:t>크게 범위를 정하자</a:t>
            </a:r>
            <a:endParaRPr lang="en-US" altLang="ko-KR" sz="1200" b="1" dirty="0">
              <a:solidFill>
                <a:srgbClr val="FF0000"/>
              </a:solidFill>
              <a:ea typeface="HY헤드라인M" pitchFamily="18" charset="-127"/>
            </a:endParaRPr>
          </a:p>
        </p:txBody>
      </p:sp>
      <p:sp>
        <p:nvSpPr>
          <p:cNvPr id="17" name="Rectangle 122"/>
          <p:cNvSpPr>
            <a:spLocks noChangeArrowheads="1"/>
          </p:cNvSpPr>
          <p:nvPr/>
        </p:nvSpPr>
        <p:spPr bwMode="auto">
          <a:xfrm>
            <a:off x="2735627" y="3963006"/>
            <a:ext cx="1184221" cy="27918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ko-KR" altLang="en-US" sz="1200" b="1" smtClean="0">
                <a:ea typeface="HY헤드라인M" pitchFamily="18" charset="-127"/>
              </a:rPr>
              <a:t>유선 연결</a:t>
            </a:r>
            <a:endParaRPr lang="en-US" altLang="ko-KR" sz="1200" b="1" dirty="0" smtClean="0">
              <a:ea typeface="HY헤드라인M" pitchFamily="18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="" xmlns:a16="http://schemas.microsoft.com/office/drawing/2014/main" id="{30E3B4B5-1B61-BD45-869F-DA8B9E2BE737}"/>
              </a:ext>
            </a:extLst>
          </p:cNvPr>
          <p:cNvSpPr/>
          <p:nvPr/>
        </p:nvSpPr>
        <p:spPr>
          <a:xfrm>
            <a:off x="7440150" y="2864685"/>
            <a:ext cx="3638045" cy="1408105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21" name="직사각형 20">
            <a:extLst>
              <a:ext uri="{FF2B5EF4-FFF2-40B4-BE49-F238E27FC236}">
                <a16:creationId xmlns="" xmlns:a16="http://schemas.microsoft.com/office/drawing/2014/main" id="{DA511B99-456D-1041-9699-32BAF78BAC53}"/>
              </a:ext>
            </a:extLst>
          </p:cNvPr>
          <p:cNvSpPr/>
          <p:nvPr/>
        </p:nvSpPr>
        <p:spPr>
          <a:xfrm>
            <a:off x="7748163" y="3059610"/>
            <a:ext cx="3059140" cy="872855"/>
          </a:xfrm>
          <a:prstGeom prst="rect">
            <a:avLst/>
          </a:prstGeom>
          <a:noFill/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="" xmlns:a16="http://schemas.microsoft.com/office/drawing/2014/main" id="{BEB9CB46-AC83-804C-9D92-563D22DA28BD}"/>
              </a:ext>
            </a:extLst>
          </p:cNvPr>
          <p:cNvSpPr/>
          <p:nvPr/>
        </p:nvSpPr>
        <p:spPr>
          <a:xfrm>
            <a:off x="8681179" y="3161029"/>
            <a:ext cx="1943627" cy="613324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5" name="그림 24">
            <a:extLst>
              <a:ext uri="{FF2B5EF4-FFF2-40B4-BE49-F238E27FC236}">
                <a16:creationId xmlns="" xmlns:a16="http://schemas.microsoft.com/office/drawing/2014/main" id="{49679AB0-BD0B-9948-9A5C-27E356545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3005" y="3320172"/>
            <a:ext cx="400464" cy="300348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="" xmlns:a16="http://schemas.microsoft.com/office/drawing/2014/main" id="{850A8BF5-0C4C-EB45-8A9D-DBBA3AB5A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2183" y="3320172"/>
            <a:ext cx="400464" cy="30034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CED710E-BC0E-D648-A0B7-0CA87428F9C3}"/>
              </a:ext>
            </a:extLst>
          </p:cNvPr>
          <p:cNvSpPr txBox="1"/>
          <p:nvPr/>
        </p:nvSpPr>
        <p:spPr>
          <a:xfrm>
            <a:off x="7813251" y="3297950"/>
            <a:ext cx="835385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Servers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4518168B-B745-4D47-A819-641CB8726140}"/>
              </a:ext>
            </a:extLst>
          </p:cNvPr>
          <p:cNvSpPr txBox="1"/>
          <p:nvPr/>
        </p:nvSpPr>
        <p:spPr>
          <a:xfrm>
            <a:off x="9074355" y="4269076"/>
            <a:ext cx="2003840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NAVER Cloud Platform</a:t>
            </a:r>
            <a:endParaRPr kumimoji="1" lang="ko-KR" altLang="en-US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위쪽 화살표 44"/>
          <p:cNvSpPr/>
          <p:nvPr/>
        </p:nvSpPr>
        <p:spPr>
          <a:xfrm rot="18382334">
            <a:off x="6008599" y="1578875"/>
            <a:ext cx="576064" cy="19202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Rectangle 122"/>
          <p:cNvSpPr>
            <a:spLocks noChangeArrowheads="1"/>
          </p:cNvSpPr>
          <p:nvPr/>
        </p:nvSpPr>
        <p:spPr bwMode="auto">
          <a:xfrm>
            <a:off x="8508064" y="2061952"/>
            <a:ext cx="2570131" cy="463846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ea typeface="HY헤드라인M" pitchFamily="18" charset="-127"/>
              </a:rPr>
              <a:t>10.0.0.0 /16</a:t>
            </a:r>
          </a:p>
          <a:p>
            <a:pPr marL="228600" indent="-228600"/>
            <a:r>
              <a:rPr lang="ko-KR" altLang="en-US" sz="1200" b="1" dirty="0">
                <a:solidFill>
                  <a:srgbClr val="FF0000"/>
                </a:solidFill>
                <a:ea typeface="HY헤드라인M" pitchFamily="18" charset="-127"/>
              </a:rPr>
              <a:t>크게 범위를 정하자</a:t>
            </a:r>
            <a:endParaRPr lang="en-US" altLang="ko-KR" sz="1200" b="1" dirty="0">
              <a:solidFill>
                <a:srgbClr val="FF0000"/>
              </a:solidFill>
              <a:ea typeface="HY헤드라인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3339" y="375048"/>
            <a:ext cx="1204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자주 묻는 네트워크 </a:t>
            </a:r>
            <a:r>
              <a:rPr lang="en-US" altLang="ko-KR" sz="2400" b="1" dirty="0" smtClean="0"/>
              <a:t>VPC – CSP </a:t>
            </a:r>
            <a:r>
              <a:rPr lang="ko-KR" altLang="en-US" sz="2400" b="1" dirty="0" smtClean="0"/>
              <a:t>추가</a:t>
            </a:r>
            <a:endParaRPr lang="ko-KR" altLang="ko-KR" sz="2400" b="1" dirty="0"/>
          </a:p>
        </p:txBody>
      </p:sp>
      <p:sp>
        <p:nvSpPr>
          <p:cNvPr id="26" name="직사각형 25">
            <a:extLst>
              <a:ext uri="{FF2B5EF4-FFF2-40B4-BE49-F238E27FC236}">
                <a16:creationId xmlns="" xmlns:a16="http://schemas.microsoft.com/office/drawing/2014/main" id="{30E3B4B5-1B61-BD45-869F-DA8B9E2BE737}"/>
              </a:ext>
            </a:extLst>
          </p:cNvPr>
          <p:cNvSpPr/>
          <p:nvPr/>
        </p:nvSpPr>
        <p:spPr>
          <a:xfrm>
            <a:off x="7440150" y="4623728"/>
            <a:ext cx="3638045" cy="1408105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30" name="직사각형 29">
            <a:extLst>
              <a:ext uri="{FF2B5EF4-FFF2-40B4-BE49-F238E27FC236}">
                <a16:creationId xmlns="" xmlns:a16="http://schemas.microsoft.com/office/drawing/2014/main" id="{DA511B99-456D-1041-9699-32BAF78BAC53}"/>
              </a:ext>
            </a:extLst>
          </p:cNvPr>
          <p:cNvSpPr/>
          <p:nvPr/>
        </p:nvSpPr>
        <p:spPr>
          <a:xfrm>
            <a:off x="7748163" y="4818653"/>
            <a:ext cx="3059140" cy="872855"/>
          </a:xfrm>
          <a:prstGeom prst="rect">
            <a:avLst/>
          </a:prstGeom>
          <a:noFill/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="" xmlns:a16="http://schemas.microsoft.com/office/drawing/2014/main" id="{BEB9CB46-AC83-804C-9D92-563D22DA28BD}"/>
              </a:ext>
            </a:extLst>
          </p:cNvPr>
          <p:cNvSpPr/>
          <p:nvPr/>
        </p:nvSpPr>
        <p:spPr>
          <a:xfrm>
            <a:off x="8681179" y="4920072"/>
            <a:ext cx="1943627" cy="613324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2" name="그림 31">
            <a:extLst>
              <a:ext uri="{FF2B5EF4-FFF2-40B4-BE49-F238E27FC236}">
                <a16:creationId xmlns="" xmlns:a16="http://schemas.microsoft.com/office/drawing/2014/main" id="{49679AB0-BD0B-9948-9A5C-27E356545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3005" y="5079215"/>
            <a:ext cx="400464" cy="300348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="" xmlns:a16="http://schemas.microsoft.com/office/drawing/2014/main" id="{850A8BF5-0C4C-EB45-8A9D-DBBA3AB5A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2183" y="5079215"/>
            <a:ext cx="400464" cy="30034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BCED710E-BC0E-D648-A0B7-0CA87428F9C3}"/>
              </a:ext>
            </a:extLst>
          </p:cNvPr>
          <p:cNvSpPr txBox="1"/>
          <p:nvPr/>
        </p:nvSpPr>
        <p:spPr>
          <a:xfrm>
            <a:off x="7813251" y="5056993"/>
            <a:ext cx="835385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Servers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4518168B-B745-4D47-A819-641CB8726140}"/>
              </a:ext>
            </a:extLst>
          </p:cNvPr>
          <p:cNvSpPr txBox="1"/>
          <p:nvPr/>
        </p:nvSpPr>
        <p:spPr>
          <a:xfrm>
            <a:off x="9074355" y="6028119"/>
            <a:ext cx="2003840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AWS</a:t>
            </a:r>
            <a:endParaRPr kumimoji="1" lang="ko-KR" altLang="en-US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122"/>
          <p:cNvSpPr>
            <a:spLocks noChangeArrowheads="1"/>
          </p:cNvSpPr>
          <p:nvPr/>
        </p:nvSpPr>
        <p:spPr bwMode="auto">
          <a:xfrm>
            <a:off x="7992667" y="6294427"/>
            <a:ext cx="2570131" cy="463846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ea typeface="HY헤드라인M" pitchFamily="18" charset="-127"/>
              </a:rPr>
              <a:t>172.16.0.0/16</a:t>
            </a:r>
          </a:p>
          <a:p>
            <a:pPr marL="228600" indent="-228600"/>
            <a:r>
              <a:rPr lang="ko-KR" altLang="en-US" sz="1200" b="1" dirty="0">
                <a:solidFill>
                  <a:srgbClr val="FF0000"/>
                </a:solidFill>
                <a:ea typeface="HY헤드라인M" pitchFamily="18" charset="-127"/>
              </a:rPr>
              <a:t>크게 범위를 정하자</a:t>
            </a:r>
            <a:endParaRPr lang="en-US" altLang="ko-KR" sz="1200" b="1" dirty="0">
              <a:solidFill>
                <a:srgbClr val="FF0000"/>
              </a:solidFill>
              <a:ea typeface="HY헤드라인M" pitchFamily="18" charset="-127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7152117" y="4553494"/>
            <a:ext cx="4416491" cy="21878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79041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xmlns="" id="{DD06B436-054E-E64A-873A-6430F5D4587E}"/>
              </a:ext>
            </a:extLst>
          </p:cNvPr>
          <p:cNvSpPr/>
          <p:nvPr/>
        </p:nvSpPr>
        <p:spPr>
          <a:xfrm>
            <a:off x="1865303" y="812205"/>
            <a:ext cx="6775827" cy="5713141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24" name="직사각형 123">
            <a:extLst>
              <a:ext uri="{FF2B5EF4-FFF2-40B4-BE49-F238E27FC236}">
                <a16:creationId xmlns:a16="http://schemas.microsoft.com/office/drawing/2014/main" xmlns="" id="{DD06B436-054E-E64A-873A-6430F5D4587E}"/>
              </a:ext>
            </a:extLst>
          </p:cNvPr>
          <p:cNvSpPr/>
          <p:nvPr/>
        </p:nvSpPr>
        <p:spPr>
          <a:xfrm>
            <a:off x="2000373" y="1870824"/>
            <a:ext cx="6580651" cy="45536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pic>
        <p:nvPicPr>
          <p:cNvPr id="83" name="그림 82">
            <a:extLst>
              <a:ext uri="{FF2B5EF4-FFF2-40B4-BE49-F238E27FC236}">
                <a16:creationId xmlns:a16="http://schemas.microsoft.com/office/drawing/2014/main" xmlns="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135" y="332658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3BF3541B-144E-D24E-BAEA-286CF055BF75}"/>
              </a:ext>
            </a:extLst>
          </p:cNvPr>
          <p:cNvSpPr txBox="1"/>
          <p:nvPr/>
        </p:nvSpPr>
        <p:spPr>
          <a:xfrm>
            <a:off x="4542596" y="384307"/>
            <a:ext cx="510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1" name="직선 화살표 연결선 240">
            <a:extLst>
              <a:ext uri="{FF2B5EF4-FFF2-40B4-BE49-F238E27FC236}">
                <a16:creationId xmlns:a16="http://schemas.microsoft.com/office/drawing/2014/main" xmlns="" id="{121B9BA9-5DE5-4B47-BEB3-3ECF918ED098}"/>
              </a:ext>
            </a:extLst>
          </p:cNvPr>
          <p:cNvCxnSpPr>
            <a:cxnSpLocks/>
            <a:stCxn id="83" idx="2"/>
          </p:cNvCxnSpPr>
          <p:nvPr/>
        </p:nvCxnSpPr>
        <p:spPr>
          <a:xfrm flipH="1">
            <a:off x="5202047" y="739517"/>
            <a:ext cx="2519" cy="123681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직사각형 243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77147" y="2452939"/>
            <a:ext cx="2126843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2981862" y="2472941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KR-1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xmlns="" id="{A16E0B36-EF36-044B-8ABB-AED3DE0BA3E8}"/>
              </a:ext>
            </a:extLst>
          </p:cNvPr>
          <p:cNvSpPr txBox="1"/>
          <p:nvPr/>
        </p:nvSpPr>
        <p:spPr>
          <a:xfrm>
            <a:off x="2981864" y="2780928"/>
            <a:ext cx="107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Pub1 10.0.0.0/20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3" name="그림 252">
            <a:extLst>
              <a:ext uri="{FF2B5EF4-FFF2-40B4-BE49-F238E27FC236}">
                <a16:creationId xmlns:a16="http://schemas.microsoft.com/office/drawing/2014/main" xmlns="" id="{79656ED8-1699-E644-B4C7-6DFF66CFD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2880566"/>
            <a:ext cx="330907" cy="330906"/>
          </a:xfrm>
          <a:prstGeom prst="rect">
            <a:avLst/>
          </a:prstGeom>
        </p:spPr>
      </p:pic>
      <p:grpSp>
        <p:nvGrpSpPr>
          <p:cNvPr id="103" name="그룹 102">
            <a:extLst>
              <a:ext uri="{FF2B5EF4-FFF2-40B4-BE49-F238E27FC236}">
                <a16:creationId xmlns:a16="http://schemas.microsoft.com/office/drawing/2014/main" xmlns="" id="{80FD9BD0-F54E-F148-A9A4-39CD66129B89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104" name="그림 103">
              <a:extLst>
                <a:ext uri="{FF2B5EF4-FFF2-40B4-BE49-F238E27FC236}">
                  <a16:creationId xmlns:a16="http://schemas.microsoft.com/office/drawing/2014/main" xmlns="" id="{7598E666-A491-CA49-B48E-AC509389D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105" name="그림 104">
              <a:extLst>
                <a:ext uri="{FF2B5EF4-FFF2-40B4-BE49-F238E27FC236}">
                  <a16:creationId xmlns:a16="http://schemas.microsoft.com/office/drawing/2014/main" xmlns="" id="{DC4C25BC-0AA4-B142-8D6D-3559729A8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:a16="http://schemas.microsoft.com/office/drawing/2014/main" xmlns="" id="{A77F741A-424E-E84D-896B-DF8D4893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107" name="직사각형 106">
              <a:extLst>
                <a:ext uri="{FF2B5EF4-FFF2-40B4-BE49-F238E27FC236}">
                  <a16:creationId xmlns:a16="http://schemas.microsoft.com/office/drawing/2014/main" xmlns="" id="{7D0E6CFB-549D-4340-85DF-B68CCA6EA900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1881709" y="836713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000" b="1" dirty="0" err="1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리전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DB001DEA-67B2-443E-B6BB-29BBD077F6CA}"/>
              </a:ext>
            </a:extLst>
          </p:cNvPr>
          <p:cNvSpPr txBox="1"/>
          <p:nvPr/>
        </p:nvSpPr>
        <p:spPr>
          <a:xfrm>
            <a:off x="4735076" y="1557697"/>
            <a:ext cx="1154483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altLang="ko-KR" dirty="0">
                <a:solidFill>
                  <a:schemeClr val="tx1"/>
                </a:solidFill>
              </a:rPr>
              <a:t>Internet Gateway</a:t>
            </a:r>
          </a:p>
        </p:txBody>
      </p:sp>
      <p:pic>
        <p:nvPicPr>
          <p:cNvPr id="98" name="그림 97">
            <a:extLst>
              <a:ext uri="{FF2B5EF4-FFF2-40B4-BE49-F238E27FC236}">
                <a16:creationId xmlns:a16="http://schemas.microsoft.com/office/drawing/2014/main" xmlns="" id="{24537EA0-8B1F-43D3-91B8-D271C9B9F96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023569" y="1098311"/>
            <a:ext cx="457200" cy="457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6240016" y="1971579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VPC</a:t>
            </a:r>
          </a:p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10.0.0.0/20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53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xmlns="" id="{DD06B436-054E-E64A-873A-6430F5D4587E}"/>
              </a:ext>
            </a:extLst>
          </p:cNvPr>
          <p:cNvSpPr/>
          <p:nvPr/>
        </p:nvSpPr>
        <p:spPr>
          <a:xfrm>
            <a:off x="1865303" y="812205"/>
            <a:ext cx="6775827" cy="5713141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24" name="직사각형 123">
            <a:extLst>
              <a:ext uri="{FF2B5EF4-FFF2-40B4-BE49-F238E27FC236}">
                <a16:creationId xmlns:a16="http://schemas.microsoft.com/office/drawing/2014/main" xmlns="" id="{DD06B436-054E-E64A-873A-6430F5D4587E}"/>
              </a:ext>
            </a:extLst>
          </p:cNvPr>
          <p:cNvSpPr/>
          <p:nvPr/>
        </p:nvSpPr>
        <p:spPr>
          <a:xfrm>
            <a:off x="2000373" y="1870824"/>
            <a:ext cx="6580651" cy="45536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35" name="직사각형 134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071447" y="2217800"/>
            <a:ext cx="814549" cy="4006602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8" name="직사각형 117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77147" y="1870823"/>
            <a:ext cx="2503623" cy="501226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9" name="직사각형 108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77147" y="3514348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83" name="그림 82">
            <a:extLst>
              <a:ext uri="{FF2B5EF4-FFF2-40B4-BE49-F238E27FC236}">
                <a16:creationId xmlns:a16="http://schemas.microsoft.com/office/drawing/2014/main" xmlns="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135" y="332658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3BF3541B-144E-D24E-BAEA-286CF055BF75}"/>
              </a:ext>
            </a:extLst>
          </p:cNvPr>
          <p:cNvSpPr txBox="1"/>
          <p:nvPr/>
        </p:nvSpPr>
        <p:spPr>
          <a:xfrm>
            <a:off x="4542596" y="384307"/>
            <a:ext cx="510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1" name="직선 화살표 연결선 240">
            <a:extLst>
              <a:ext uri="{FF2B5EF4-FFF2-40B4-BE49-F238E27FC236}">
                <a16:creationId xmlns:a16="http://schemas.microsoft.com/office/drawing/2014/main" xmlns="" id="{121B9BA9-5DE5-4B47-BEB3-3ECF918ED098}"/>
              </a:ext>
            </a:extLst>
          </p:cNvPr>
          <p:cNvCxnSpPr>
            <a:cxnSpLocks/>
            <a:stCxn id="83" idx="2"/>
          </p:cNvCxnSpPr>
          <p:nvPr/>
        </p:nvCxnSpPr>
        <p:spPr>
          <a:xfrm flipH="1">
            <a:off x="5202047" y="739517"/>
            <a:ext cx="2519" cy="123681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직사각형 243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77147" y="2452939"/>
            <a:ext cx="2126843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2981862" y="2472941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KR-1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xmlns="" id="{A16E0B36-EF36-044B-8ABB-AED3DE0BA3E8}"/>
              </a:ext>
            </a:extLst>
          </p:cNvPr>
          <p:cNvSpPr txBox="1"/>
          <p:nvPr/>
        </p:nvSpPr>
        <p:spPr>
          <a:xfrm>
            <a:off x="2981864" y="2780928"/>
            <a:ext cx="107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Pub1 10.0.0.0/24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xmlns="" id="{8D4EBC14-0B6D-EA47-AEB5-5AF6A751CEAF}"/>
              </a:ext>
            </a:extLst>
          </p:cNvPr>
          <p:cNvSpPr txBox="1"/>
          <p:nvPr/>
        </p:nvSpPr>
        <p:spPr>
          <a:xfrm>
            <a:off x="2981863" y="3758843"/>
            <a:ext cx="1225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Pri1 </a:t>
            </a:r>
          </a:p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10.0.2.0/23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3" name="그림 252">
            <a:extLst>
              <a:ext uri="{FF2B5EF4-FFF2-40B4-BE49-F238E27FC236}">
                <a16:creationId xmlns:a16="http://schemas.microsoft.com/office/drawing/2014/main" xmlns="" id="{79656ED8-1699-E644-B4C7-6DFF66CFD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2880566"/>
            <a:ext cx="330907" cy="330906"/>
          </a:xfrm>
          <a:prstGeom prst="rect">
            <a:avLst/>
          </a:prstGeom>
        </p:spPr>
      </p:pic>
      <p:cxnSp>
        <p:nvCxnSpPr>
          <p:cNvPr id="264" name="직선 화살표 연결선 263">
            <a:extLst>
              <a:ext uri="{FF2B5EF4-FFF2-40B4-BE49-F238E27FC236}">
                <a16:creationId xmlns:a16="http://schemas.microsoft.com/office/drawing/2014/main" xmlns="" id="{AC7A4D7C-2C43-784B-8D6E-34AC9618F4F6}"/>
              </a:ext>
            </a:extLst>
          </p:cNvPr>
          <p:cNvCxnSpPr>
            <a:cxnSpLocks/>
            <a:stCxn id="253" idx="0"/>
          </p:cNvCxnSpPr>
          <p:nvPr/>
        </p:nvCxnSpPr>
        <p:spPr>
          <a:xfrm flipV="1">
            <a:off x="4843622" y="1803916"/>
            <a:ext cx="113953" cy="1076650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직선 화살표 연결선 269">
            <a:extLst>
              <a:ext uri="{FF2B5EF4-FFF2-40B4-BE49-F238E27FC236}">
                <a16:creationId xmlns:a16="http://schemas.microsoft.com/office/drawing/2014/main" xmlns="" id="{8F7416E6-1949-6B49-B495-F9C15EA5E7B9}"/>
              </a:ext>
            </a:extLst>
          </p:cNvPr>
          <p:cNvCxnSpPr>
            <a:cxnSpLocks/>
          </p:cNvCxnSpPr>
          <p:nvPr/>
        </p:nvCxnSpPr>
        <p:spPr>
          <a:xfrm flipH="1">
            <a:off x="5195116" y="2388952"/>
            <a:ext cx="5811" cy="1612701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2" name="그림 291">
            <a:extLst>
              <a:ext uri="{FF2B5EF4-FFF2-40B4-BE49-F238E27FC236}">
                <a16:creationId xmlns:a16="http://schemas.microsoft.com/office/drawing/2014/main" xmlns="" id="{7190EC67-D2AE-1B44-BE08-72A34612B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4216540"/>
            <a:ext cx="330907" cy="330906"/>
          </a:xfrm>
          <a:prstGeom prst="rect">
            <a:avLst/>
          </a:prstGeom>
        </p:spPr>
      </p:pic>
      <p:cxnSp>
        <p:nvCxnSpPr>
          <p:cNvPr id="297" name="직선 화살표 연결선 296">
            <a:extLst>
              <a:ext uri="{FF2B5EF4-FFF2-40B4-BE49-F238E27FC236}">
                <a16:creationId xmlns:a16="http://schemas.microsoft.com/office/drawing/2014/main" xmlns="" id="{AEE82D0B-44FC-2642-9D6A-F80DF27F7637}"/>
              </a:ext>
            </a:extLst>
          </p:cNvPr>
          <p:cNvCxnSpPr>
            <a:cxnSpLocks/>
            <a:stCxn id="292" idx="0"/>
          </p:cNvCxnSpPr>
          <p:nvPr/>
        </p:nvCxnSpPr>
        <p:spPr>
          <a:xfrm flipV="1">
            <a:off x="4843621" y="4001652"/>
            <a:ext cx="0" cy="214888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직선 화살표 연결선 297">
            <a:extLst>
              <a:ext uri="{FF2B5EF4-FFF2-40B4-BE49-F238E27FC236}">
                <a16:creationId xmlns:a16="http://schemas.microsoft.com/office/drawing/2014/main" xmlns="" id="{3BACB556-0BEA-0C4C-8D7B-7BC0E7A0FEEF}"/>
              </a:ext>
            </a:extLst>
          </p:cNvPr>
          <p:cNvCxnSpPr>
            <a:cxnSpLocks/>
          </p:cNvCxnSpPr>
          <p:nvPr/>
        </p:nvCxnSpPr>
        <p:spPr>
          <a:xfrm flipH="1" flipV="1">
            <a:off x="4843622" y="3998136"/>
            <a:ext cx="351495" cy="3516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3" name="그룹 102">
            <a:extLst>
              <a:ext uri="{FF2B5EF4-FFF2-40B4-BE49-F238E27FC236}">
                <a16:creationId xmlns:a16="http://schemas.microsoft.com/office/drawing/2014/main" xmlns="" id="{80FD9BD0-F54E-F148-A9A4-39CD66129B89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104" name="그림 103">
              <a:extLst>
                <a:ext uri="{FF2B5EF4-FFF2-40B4-BE49-F238E27FC236}">
                  <a16:creationId xmlns:a16="http://schemas.microsoft.com/office/drawing/2014/main" xmlns="" id="{7598E666-A491-CA49-B48E-AC509389D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105" name="그림 104">
              <a:extLst>
                <a:ext uri="{FF2B5EF4-FFF2-40B4-BE49-F238E27FC236}">
                  <a16:creationId xmlns:a16="http://schemas.microsoft.com/office/drawing/2014/main" xmlns="" id="{DC4C25BC-0AA4-B142-8D6D-3559729A8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:a16="http://schemas.microsoft.com/office/drawing/2014/main" xmlns="" id="{A77F741A-424E-E84D-896B-DF8D4893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107" name="직사각형 106">
              <a:extLst>
                <a:ext uri="{FF2B5EF4-FFF2-40B4-BE49-F238E27FC236}">
                  <a16:creationId xmlns:a16="http://schemas.microsoft.com/office/drawing/2014/main" xmlns="" id="{7D0E6CFB-549D-4340-85DF-B68CCA6EA900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113" name="그림 112">
            <a:extLst>
              <a:ext uri="{FF2B5EF4-FFF2-40B4-BE49-F238E27FC236}">
                <a16:creationId xmlns:a16="http://schemas.microsoft.com/office/drawing/2014/main" xmlns="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2917" y="2933576"/>
            <a:ext cx="266700" cy="2794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816AD1E2-5AE8-3949-B38E-EB9C47719C87}"/>
              </a:ext>
            </a:extLst>
          </p:cNvPr>
          <p:cNvSpPr txBox="1"/>
          <p:nvPr/>
        </p:nvSpPr>
        <p:spPr>
          <a:xfrm>
            <a:off x="2063553" y="3212977"/>
            <a:ext cx="83223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Gateway1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8D4EBC14-0B6D-EA47-AEB5-5AF6A751CEAF}"/>
              </a:ext>
            </a:extLst>
          </p:cNvPr>
          <p:cNvSpPr txBox="1"/>
          <p:nvPr/>
        </p:nvSpPr>
        <p:spPr>
          <a:xfrm>
            <a:off x="2961515" y="1988840"/>
            <a:ext cx="1523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Pub-LB1 </a:t>
            </a:r>
          </a:p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10.0.4.0/24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4F1891DE-C974-BC48-B573-1C915A4EBC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3185" y="2038689"/>
            <a:ext cx="303836" cy="303836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1881709" y="836713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000" b="1" dirty="0" err="1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리전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타원 94"/>
          <p:cNvSpPr/>
          <p:nvPr/>
        </p:nvSpPr>
        <p:spPr>
          <a:xfrm>
            <a:off x="2746877" y="270612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6" name="타원 95"/>
          <p:cNvSpPr/>
          <p:nvPr/>
        </p:nvSpPr>
        <p:spPr>
          <a:xfrm>
            <a:off x="4669543" y="1185620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DB001DEA-67B2-443E-B6BB-29BBD077F6CA}"/>
              </a:ext>
            </a:extLst>
          </p:cNvPr>
          <p:cNvSpPr txBox="1"/>
          <p:nvPr/>
        </p:nvSpPr>
        <p:spPr>
          <a:xfrm>
            <a:off x="4735076" y="1557697"/>
            <a:ext cx="1154483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altLang="ko-KR" dirty="0">
                <a:solidFill>
                  <a:schemeClr val="tx1"/>
                </a:solidFill>
              </a:rPr>
              <a:t>Internet Gateway</a:t>
            </a:r>
          </a:p>
        </p:txBody>
      </p:sp>
      <p:pic>
        <p:nvPicPr>
          <p:cNvPr id="98" name="그림 97">
            <a:extLst>
              <a:ext uri="{FF2B5EF4-FFF2-40B4-BE49-F238E27FC236}">
                <a16:creationId xmlns:a16="http://schemas.microsoft.com/office/drawing/2014/main" xmlns="" id="{24537EA0-8B1F-43D3-91B8-D271C9B9F96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023569" y="1098311"/>
            <a:ext cx="457200" cy="457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9" name="타원 98"/>
          <p:cNvSpPr/>
          <p:nvPr/>
        </p:nvSpPr>
        <p:spPr>
          <a:xfrm>
            <a:off x="2725087" y="3692829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00" name="타원 99"/>
          <p:cNvSpPr/>
          <p:nvPr/>
        </p:nvSpPr>
        <p:spPr>
          <a:xfrm>
            <a:off x="1271464" y="1052736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139284"/>
              </p:ext>
            </p:extLst>
          </p:nvPr>
        </p:nvGraphicFramePr>
        <p:xfrm>
          <a:off x="130308" y="140495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:a16="http://schemas.microsoft.com/office/drawing/2014/main" xmlns="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:a16="http://schemas.microsoft.com/office/drawing/2014/main" xmlns="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10.0.0.0/16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LOCAL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0.0.0.0/0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IGW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3317796"/>
                  </a:ext>
                </a:extLst>
              </a:tr>
            </a:tbl>
          </a:graphicData>
        </a:graphic>
      </p:graphicFrame>
      <p:sp>
        <p:nvSpPr>
          <p:cNvPr id="110" name="타원 109"/>
          <p:cNvSpPr/>
          <p:nvPr/>
        </p:nvSpPr>
        <p:spPr>
          <a:xfrm>
            <a:off x="1271464" y="292494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graphicFrame>
        <p:nvGraphicFramePr>
          <p:cNvPr id="120" name="표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834198"/>
              </p:ext>
            </p:extLst>
          </p:nvPr>
        </p:nvGraphicFramePr>
        <p:xfrm>
          <a:off x="163933" y="327866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:a16="http://schemas.microsoft.com/office/drawing/2014/main" xmlns="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:a16="http://schemas.microsoft.com/office/drawing/2014/main" xmlns="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10.0.0.0/16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0.0.0.0/0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NATGW1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3317796"/>
                  </a:ext>
                </a:extLst>
              </a:tr>
            </a:tbl>
          </a:graphicData>
        </a:graphic>
      </p:graphicFrame>
      <p:cxnSp>
        <p:nvCxnSpPr>
          <p:cNvPr id="7" name="직선 화살표 연결선 6"/>
          <p:cNvCxnSpPr>
            <a:stCxn id="100" idx="5"/>
            <a:endCxn id="95" idx="1"/>
          </p:cNvCxnSpPr>
          <p:nvPr/>
        </p:nvCxnSpPr>
        <p:spPr>
          <a:xfrm>
            <a:off x="1517317" y="1298587"/>
            <a:ext cx="1271743" cy="144971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8" name="직선 화살표 연결선 127"/>
          <p:cNvCxnSpPr>
            <a:stCxn id="110" idx="6"/>
            <a:endCxn id="99" idx="2"/>
          </p:cNvCxnSpPr>
          <p:nvPr/>
        </p:nvCxnSpPr>
        <p:spPr>
          <a:xfrm>
            <a:off x="1559497" y="3068960"/>
            <a:ext cx="1165591" cy="767885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2169529" y="2325390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KR-1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A16E0B36-EF36-044B-8ABB-AED3DE0BA3E8}"/>
              </a:ext>
            </a:extLst>
          </p:cNvPr>
          <p:cNvSpPr txBox="1"/>
          <p:nvPr/>
        </p:nvSpPr>
        <p:spPr>
          <a:xfrm>
            <a:off x="2052482" y="4100064"/>
            <a:ext cx="107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Pub-NAT1 </a:t>
            </a:r>
          </a:p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10.0.5.0 </a:t>
            </a:r>
            <a:r>
              <a:rPr kumimoji="1" lang="en-US" altLang="ko-KR" sz="1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2259867" y="1915579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VPC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975455"/>
              </p:ext>
            </p:extLst>
          </p:nvPr>
        </p:nvGraphicFramePr>
        <p:xfrm>
          <a:off x="1415480" y="764704"/>
          <a:ext cx="9433050" cy="3240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2175"/>
                <a:gridCol w="1572175"/>
                <a:gridCol w="1572175"/>
                <a:gridCol w="1572175"/>
                <a:gridCol w="1572175"/>
                <a:gridCol w="1572175"/>
              </a:tblGrid>
              <a:tr h="6735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VPC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할당 </a:t>
                      </a:r>
                      <a:r>
                        <a:rPr lang="en-US" altLang="ko-KR" b="1" dirty="0" err="1" smtClean="0"/>
                        <a:t>vpc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/>
                        <a:t>서브넷</a:t>
                      </a:r>
                      <a:r>
                        <a:rPr lang="ko-KR" altLang="en-US" b="1" dirty="0" smtClean="0"/>
                        <a:t> </a:t>
                      </a:r>
                      <a:r>
                        <a:rPr lang="en-US" altLang="ko-KR" b="1" dirty="0" smtClean="0"/>
                        <a:t>IP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/>
                        <a:t>서브넷</a:t>
                      </a:r>
                      <a:r>
                        <a:rPr lang="ko-KR" altLang="en-US" b="1" dirty="0" smtClean="0"/>
                        <a:t> 네임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Zone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/>
                        <a:t>Public/</a:t>
                      </a:r>
                      <a:r>
                        <a:rPr lang="en-US" altLang="ko-KR" b="1" dirty="0" err="1" smtClean="0"/>
                        <a:t>pri</a:t>
                      </a:r>
                      <a:endParaRPr lang="ko-KR" altLang="en-US" b="1" dirty="0" smtClean="0"/>
                    </a:p>
                    <a:p>
                      <a:pPr algn="ctr" latinLnBrk="1"/>
                      <a:endParaRPr lang="ko-KR" altLang="en-US" b="1" dirty="0"/>
                    </a:p>
                  </a:txBody>
                  <a:tcPr/>
                </a:tc>
              </a:tr>
              <a:tr h="546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err="1" smtClean="0"/>
                        <a:t>agame</a:t>
                      </a:r>
                      <a:r>
                        <a:rPr lang="en-US" altLang="ko-KR" b="1" dirty="0" smtClean="0"/>
                        <a:t>-</a:t>
                      </a:r>
                      <a:r>
                        <a:rPr lang="en-US" altLang="ko-KR" b="1" dirty="0" err="1" smtClean="0"/>
                        <a:t>naver</a:t>
                      </a:r>
                      <a:r>
                        <a:rPr lang="en-US" altLang="ko-KR" b="1" dirty="0" smtClean="0"/>
                        <a:t>-dev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10.0.0.0/20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10.0.0.0/24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Pub1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KR-1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Pub1</a:t>
                      </a:r>
                      <a:endParaRPr lang="ko-KR" altLang="en-US" b="1" dirty="0"/>
                    </a:p>
                  </a:txBody>
                  <a:tcPr/>
                </a:tc>
              </a:tr>
              <a:tr h="673516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/>
                        <a:t>10.0.2.0/23</a:t>
                      </a:r>
                      <a:endParaRPr lang="ko-KR" altLang="en-US" b="1" dirty="0" smtClean="0"/>
                    </a:p>
                    <a:p>
                      <a:pPr algn="ctr" latinLnBrk="1"/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Pri1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/>
                        <a:t>KR-1</a:t>
                      </a:r>
                      <a:endParaRPr lang="ko-KR" altLang="en-US" b="1" dirty="0" smtClean="0"/>
                    </a:p>
                    <a:p>
                      <a:pPr algn="ctr" latinLnBrk="1"/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Pri1</a:t>
                      </a:r>
                      <a:endParaRPr lang="ko-KR" altLang="en-US" b="1" dirty="0"/>
                    </a:p>
                  </a:txBody>
                  <a:tcPr/>
                </a:tc>
              </a:tr>
              <a:tr h="673516">
                <a:tc>
                  <a:txBody>
                    <a:bodyPr/>
                    <a:lstStyle/>
                    <a:p>
                      <a:pPr algn="ctr" latinLnBrk="1"/>
                      <a:endParaRPr lang="ko-KR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/>
                        <a:t>10.0.4.0/24</a:t>
                      </a:r>
                      <a:endParaRPr lang="ko-KR" altLang="en-US" b="1" dirty="0" smtClean="0"/>
                    </a:p>
                    <a:p>
                      <a:pPr algn="ctr" latinLnBrk="1"/>
                      <a:endParaRPr lang="ko-KR" altLang="en-US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Pub-LB1</a:t>
                      </a:r>
                      <a:endParaRPr lang="ko-KR" altLang="en-US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/>
                        <a:t>KR-1</a:t>
                      </a:r>
                      <a:endParaRPr lang="ko-KR" altLang="en-US" b="1" dirty="0" smtClean="0"/>
                    </a:p>
                    <a:p>
                      <a:pPr algn="ctr" latinLnBrk="1"/>
                      <a:endParaRPr lang="ko-KR" altLang="en-US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Pub-LB1</a:t>
                      </a:r>
                      <a:endParaRPr lang="ko-KR" altLang="en-US" b="1" dirty="0" smtClean="0"/>
                    </a:p>
                    <a:p>
                      <a:pPr algn="ctr" latinLnBrk="1"/>
                      <a:endParaRPr lang="ko-KR" altLang="en-US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673516">
                <a:tc>
                  <a:txBody>
                    <a:bodyPr/>
                    <a:lstStyle/>
                    <a:p>
                      <a:pPr algn="ctr" latinLnBrk="1"/>
                      <a:endParaRPr lang="ko-KR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/>
                        <a:t>10.0.5.0/24</a:t>
                      </a:r>
                      <a:endParaRPr lang="ko-KR" altLang="en-US" b="1" dirty="0" smtClean="0"/>
                    </a:p>
                    <a:p>
                      <a:pPr algn="ctr" latinLnBrk="1"/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Pub-NAT1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/>
                        <a:t>KR-1</a:t>
                      </a:r>
                      <a:endParaRPr lang="ko-KR" altLang="en-US" b="1" dirty="0" smtClean="0"/>
                    </a:p>
                    <a:p>
                      <a:pPr algn="ctr" latinLnBrk="1"/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Pub-NAT1</a:t>
                      </a:r>
                      <a:endParaRPr lang="ko-KR" altLang="en-US" b="1" dirty="0" smtClean="0"/>
                    </a:p>
                    <a:p>
                      <a:pPr algn="ctr" latinLnBrk="1"/>
                      <a:endParaRPr lang="ko-KR" alt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7709423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xmlns="" id="{DD06B436-054E-E64A-873A-6430F5D4587E}"/>
              </a:ext>
            </a:extLst>
          </p:cNvPr>
          <p:cNvSpPr/>
          <p:nvPr/>
        </p:nvSpPr>
        <p:spPr>
          <a:xfrm>
            <a:off x="1865303" y="812205"/>
            <a:ext cx="6775827" cy="5713141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24" name="직사각형 123">
            <a:extLst>
              <a:ext uri="{FF2B5EF4-FFF2-40B4-BE49-F238E27FC236}">
                <a16:creationId xmlns:a16="http://schemas.microsoft.com/office/drawing/2014/main" xmlns="" id="{DD06B436-054E-E64A-873A-6430F5D4587E}"/>
              </a:ext>
            </a:extLst>
          </p:cNvPr>
          <p:cNvSpPr/>
          <p:nvPr/>
        </p:nvSpPr>
        <p:spPr>
          <a:xfrm>
            <a:off x="2000373" y="1821293"/>
            <a:ext cx="6580651" cy="45536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35" name="직사각형 134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071447" y="2217800"/>
            <a:ext cx="814549" cy="4006602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34" name="직사각형 133">
            <a:extLst>
              <a:ext uri="{FF2B5EF4-FFF2-40B4-BE49-F238E27FC236}">
                <a16:creationId xmlns:a16="http://schemas.microsoft.com/office/drawing/2014/main" xmlns="" id="{F1E09A92-D7E9-B448-962C-CDE70E79084B}"/>
              </a:ext>
            </a:extLst>
          </p:cNvPr>
          <p:cNvSpPr/>
          <p:nvPr/>
        </p:nvSpPr>
        <p:spPr>
          <a:xfrm>
            <a:off x="7612796" y="2217800"/>
            <a:ext cx="937317" cy="4011298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8" name="직사각형 117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77147" y="1870824"/>
            <a:ext cx="2126843" cy="258051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9" name="직사각형 118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5312713" y="1878676"/>
            <a:ext cx="2166832" cy="28437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6" name="직사각형 115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60581" y="4928132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7" name="직사각형 116">
            <a:extLst>
              <a:ext uri="{FF2B5EF4-FFF2-40B4-BE49-F238E27FC236}">
                <a16:creationId xmlns:a16="http://schemas.microsoft.com/office/drawing/2014/main" xmlns="" id="{F1E09A92-D7E9-B448-962C-CDE70E79084B}"/>
              </a:ext>
            </a:extLst>
          </p:cNvPr>
          <p:cNvSpPr/>
          <p:nvPr/>
        </p:nvSpPr>
        <p:spPr>
          <a:xfrm>
            <a:off x="5267565" y="4969595"/>
            <a:ext cx="2178625" cy="125480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2" name="직사각형 111">
            <a:extLst>
              <a:ext uri="{FF2B5EF4-FFF2-40B4-BE49-F238E27FC236}">
                <a16:creationId xmlns:a16="http://schemas.microsoft.com/office/drawing/2014/main" xmlns="" id="{F1E09A92-D7E9-B448-962C-CDE70E79084B}"/>
              </a:ext>
            </a:extLst>
          </p:cNvPr>
          <p:cNvSpPr/>
          <p:nvPr/>
        </p:nvSpPr>
        <p:spPr>
          <a:xfrm>
            <a:off x="5300921" y="3573018"/>
            <a:ext cx="2178625" cy="125480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9" name="직사각형 108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77147" y="3514348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6B99C171-1726-5F46-AEA0-4F8AFACC326B}"/>
              </a:ext>
            </a:extLst>
          </p:cNvPr>
          <p:cNvSpPr txBox="1"/>
          <p:nvPr/>
        </p:nvSpPr>
        <p:spPr>
          <a:xfrm>
            <a:off x="5303912" y="1916833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3" name="그림 82">
            <a:extLst>
              <a:ext uri="{FF2B5EF4-FFF2-40B4-BE49-F238E27FC236}">
                <a16:creationId xmlns:a16="http://schemas.microsoft.com/office/drawing/2014/main" xmlns="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135" y="332658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3BF3541B-144E-D24E-BAEA-286CF055BF75}"/>
              </a:ext>
            </a:extLst>
          </p:cNvPr>
          <p:cNvSpPr txBox="1"/>
          <p:nvPr/>
        </p:nvSpPr>
        <p:spPr>
          <a:xfrm>
            <a:off x="4542596" y="384307"/>
            <a:ext cx="510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1" name="직선 화살표 연결선 240">
            <a:extLst>
              <a:ext uri="{FF2B5EF4-FFF2-40B4-BE49-F238E27FC236}">
                <a16:creationId xmlns:a16="http://schemas.microsoft.com/office/drawing/2014/main" xmlns="" id="{121B9BA9-5DE5-4B47-BEB3-3ECF918ED098}"/>
              </a:ext>
            </a:extLst>
          </p:cNvPr>
          <p:cNvCxnSpPr>
            <a:cxnSpLocks/>
            <a:stCxn id="83" idx="2"/>
          </p:cNvCxnSpPr>
          <p:nvPr/>
        </p:nvCxnSpPr>
        <p:spPr>
          <a:xfrm flipH="1">
            <a:off x="5202047" y="739517"/>
            <a:ext cx="2519" cy="123681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직사각형 243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77147" y="2452939"/>
            <a:ext cx="2126843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5" name="직사각형 244">
            <a:extLst>
              <a:ext uri="{FF2B5EF4-FFF2-40B4-BE49-F238E27FC236}">
                <a16:creationId xmlns:a16="http://schemas.microsoft.com/office/drawing/2014/main" xmlns="" id="{F1E09A92-D7E9-B448-962C-CDE70E79084B}"/>
              </a:ext>
            </a:extLst>
          </p:cNvPr>
          <p:cNvSpPr/>
          <p:nvPr/>
        </p:nvSpPr>
        <p:spPr>
          <a:xfrm>
            <a:off x="5300921" y="2452939"/>
            <a:ext cx="2178625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2981862" y="2472941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KR-1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xmlns="" id="{A16E0B36-EF36-044B-8ABB-AED3DE0BA3E8}"/>
              </a:ext>
            </a:extLst>
          </p:cNvPr>
          <p:cNvSpPr txBox="1"/>
          <p:nvPr/>
        </p:nvSpPr>
        <p:spPr>
          <a:xfrm>
            <a:off x="2981864" y="2780930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Pub1 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xmlns="" id="{8D4EBC14-0B6D-EA47-AEB5-5AF6A751CEAF}"/>
              </a:ext>
            </a:extLst>
          </p:cNvPr>
          <p:cNvSpPr txBox="1"/>
          <p:nvPr/>
        </p:nvSpPr>
        <p:spPr>
          <a:xfrm>
            <a:off x="6247250" y="3998136"/>
            <a:ext cx="12254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Pri2 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3" name="그림 252">
            <a:extLst>
              <a:ext uri="{FF2B5EF4-FFF2-40B4-BE49-F238E27FC236}">
                <a16:creationId xmlns:a16="http://schemas.microsoft.com/office/drawing/2014/main" xmlns="" id="{79656ED8-1699-E644-B4C7-6DFF66CFD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2880566"/>
            <a:ext cx="330907" cy="330906"/>
          </a:xfrm>
          <a:prstGeom prst="rect">
            <a:avLst/>
          </a:prstGeom>
        </p:spPr>
      </p:pic>
      <p:pic>
        <p:nvPicPr>
          <p:cNvPr id="258" name="그림 257">
            <a:extLst>
              <a:ext uri="{FF2B5EF4-FFF2-40B4-BE49-F238E27FC236}">
                <a16:creationId xmlns:a16="http://schemas.microsoft.com/office/drawing/2014/main" xmlns="" id="{C49F34A4-720C-324C-802E-7525042FB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261" y="2880566"/>
            <a:ext cx="330907" cy="330906"/>
          </a:xfrm>
          <a:prstGeom prst="rect">
            <a:avLst/>
          </a:prstGeom>
        </p:spPr>
      </p:pic>
      <p:cxnSp>
        <p:nvCxnSpPr>
          <p:cNvPr id="264" name="직선 화살표 연결선 263">
            <a:extLst>
              <a:ext uri="{FF2B5EF4-FFF2-40B4-BE49-F238E27FC236}">
                <a16:creationId xmlns:a16="http://schemas.microsoft.com/office/drawing/2014/main" xmlns="" id="{AC7A4D7C-2C43-784B-8D6E-34AC9618F4F6}"/>
              </a:ext>
            </a:extLst>
          </p:cNvPr>
          <p:cNvCxnSpPr>
            <a:cxnSpLocks/>
          </p:cNvCxnSpPr>
          <p:nvPr/>
        </p:nvCxnSpPr>
        <p:spPr>
          <a:xfrm flipV="1">
            <a:off x="4704373" y="2665679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직선 화살표 연결선 264">
            <a:extLst>
              <a:ext uri="{FF2B5EF4-FFF2-40B4-BE49-F238E27FC236}">
                <a16:creationId xmlns:a16="http://schemas.microsoft.com/office/drawing/2014/main" xmlns="" id="{987EEC96-7D22-E448-8EB4-04908EE3AE53}"/>
              </a:ext>
            </a:extLst>
          </p:cNvPr>
          <p:cNvCxnSpPr>
            <a:cxnSpLocks/>
          </p:cNvCxnSpPr>
          <p:nvPr/>
        </p:nvCxnSpPr>
        <p:spPr>
          <a:xfrm flipH="1">
            <a:off x="4701364" y="2662162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직선 화살표 연결선 265">
            <a:extLst>
              <a:ext uri="{FF2B5EF4-FFF2-40B4-BE49-F238E27FC236}">
                <a16:creationId xmlns:a16="http://schemas.microsoft.com/office/drawing/2014/main" xmlns="" id="{44F8C8AD-2486-114B-8565-4808F93E3A75}"/>
              </a:ext>
            </a:extLst>
          </p:cNvPr>
          <p:cNvCxnSpPr>
            <a:cxnSpLocks/>
          </p:cNvCxnSpPr>
          <p:nvPr/>
        </p:nvCxnSpPr>
        <p:spPr>
          <a:xfrm flipV="1">
            <a:off x="5200927" y="2362074"/>
            <a:ext cx="0" cy="303604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직선 화살표 연결선 266">
            <a:extLst>
              <a:ext uri="{FF2B5EF4-FFF2-40B4-BE49-F238E27FC236}">
                <a16:creationId xmlns:a16="http://schemas.microsoft.com/office/drawing/2014/main" xmlns="" id="{D99B4567-2C6A-F144-879A-D2ED63291BFE}"/>
              </a:ext>
            </a:extLst>
          </p:cNvPr>
          <p:cNvCxnSpPr>
            <a:cxnSpLocks/>
          </p:cNvCxnSpPr>
          <p:nvPr/>
        </p:nvCxnSpPr>
        <p:spPr>
          <a:xfrm flipV="1">
            <a:off x="5684760" y="2665679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8" name="직선 화살표 연결선 267">
            <a:extLst>
              <a:ext uri="{FF2B5EF4-FFF2-40B4-BE49-F238E27FC236}">
                <a16:creationId xmlns:a16="http://schemas.microsoft.com/office/drawing/2014/main" xmlns="" id="{E60EC1C9-09CE-974C-A86A-926390D8D44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3340266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직선 화살표 연결선 268">
            <a:extLst>
              <a:ext uri="{FF2B5EF4-FFF2-40B4-BE49-F238E27FC236}">
                <a16:creationId xmlns:a16="http://schemas.microsoft.com/office/drawing/2014/main" xmlns="" id="{DF6168B4-AB8E-DD49-A2DD-9AD6AB7E6607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3436834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직선 화살표 연결선 269">
            <a:extLst>
              <a:ext uri="{FF2B5EF4-FFF2-40B4-BE49-F238E27FC236}">
                <a16:creationId xmlns:a16="http://schemas.microsoft.com/office/drawing/2014/main" xmlns="" id="{8F7416E6-1949-6B49-B495-F9C15EA5E7B9}"/>
              </a:ext>
            </a:extLst>
          </p:cNvPr>
          <p:cNvCxnSpPr>
            <a:cxnSpLocks/>
          </p:cNvCxnSpPr>
          <p:nvPr/>
        </p:nvCxnSpPr>
        <p:spPr>
          <a:xfrm>
            <a:off x="5200927" y="3439867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직선 화살표 연결선 270">
            <a:extLst>
              <a:ext uri="{FF2B5EF4-FFF2-40B4-BE49-F238E27FC236}">
                <a16:creationId xmlns:a16="http://schemas.microsoft.com/office/drawing/2014/main" xmlns="" id="{15F25582-A19C-DD44-A845-9312220EE15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3340266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4" name="그림 273">
            <a:extLst>
              <a:ext uri="{FF2B5EF4-FFF2-40B4-BE49-F238E27FC236}">
                <a16:creationId xmlns:a16="http://schemas.microsoft.com/office/drawing/2014/main" xmlns="" id="{4FC2708F-ED40-F74D-B38F-65D1DBBB0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5" y="3583127"/>
            <a:ext cx="303836" cy="303836"/>
          </a:xfrm>
          <a:prstGeom prst="rect">
            <a:avLst/>
          </a:prstGeom>
        </p:spPr>
      </p:pic>
      <p:pic>
        <p:nvPicPr>
          <p:cNvPr id="292" name="그림 291">
            <a:extLst>
              <a:ext uri="{FF2B5EF4-FFF2-40B4-BE49-F238E27FC236}">
                <a16:creationId xmlns:a16="http://schemas.microsoft.com/office/drawing/2014/main" xmlns="" id="{7190EC67-D2AE-1B44-BE08-72A34612B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4216540"/>
            <a:ext cx="330907" cy="330906"/>
          </a:xfrm>
          <a:prstGeom prst="rect">
            <a:avLst/>
          </a:prstGeom>
        </p:spPr>
      </p:pic>
      <p:pic>
        <p:nvPicPr>
          <p:cNvPr id="294" name="그림 293">
            <a:extLst>
              <a:ext uri="{FF2B5EF4-FFF2-40B4-BE49-F238E27FC236}">
                <a16:creationId xmlns:a16="http://schemas.microsoft.com/office/drawing/2014/main" xmlns="" id="{48F91333-5780-2242-84AA-B6225EA91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261" y="4216540"/>
            <a:ext cx="330907" cy="330906"/>
          </a:xfrm>
          <a:prstGeom prst="rect">
            <a:avLst/>
          </a:prstGeom>
        </p:spPr>
      </p:pic>
      <p:cxnSp>
        <p:nvCxnSpPr>
          <p:cNvPr id="297" name="직선 화살표 연결선 296">
            <a:extLst>
              <a:ext uri="{FF2B5EF4-FFF2-40B4-BE49-F238E27FC236}">
                <a16:creationId xmlns:a16="http://schemas.microsoft.com/office/drawing/2014/main" xmlns="" id="{AEE82D0B-44FC-2642-9D6A-F80DF27F7637}"/>
              </a:ext>
            </a:extLst>
          </p:cNvPr>
          <p:cNvCxnSpPr>
            <a:cxnSpLocks/>
          </p:cNvCxnSpPr>
          <p:nvPr/>
        </p:nvCxnSpPr>
        <p:spPr>
          <a:xfrm flipV="1">
            <a:off x="4704373" y="4001653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직선 화살표 연결선 297">
            <a:extLst>
              <a:ext uri="{FF2B5EF4-FFF2-40B4-BE49-F238E27FC236}">
                <a16:creationId xmlns:a16="http://schemas.microsoft.com/office/drawing/2014/main" xmlns="" id="{3BACB556-0BEA-0C4C-8D7B-7BC0E7A0FEEF}"/>
              </a:ext>
            </a:extLst>
          </p:cNvPr>
          <p:cNvCxnSpPr>
            <a:cxnSpLocks/>
          </p:cNvCxnSpPr>
          <p:nvPr/>
        </p:nvCxnSpPr>
        <p:spPr>
          <a:xfrm flipH="1">
            <a:off x="4701364" y="3998136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9" name="직선 화살표 연결선 298">
            <a:extLst>
              <a:ext uri="{FF2B5EF4-FFF2-40B4-BE49-F238E27FC236}">
                <a16:creationId xmlns:a16="http://schemas.microsoft.com/office/drawing/2014/main" xmlns="" id="{587DDF73-A198-0C4C-B4C1-8BBBD189D14E}"/>
              </a:ext>
            </a:extLst>
          </p:cNvPr>
          <p:cNvCxnSpPr>
            <a:cxnSpLocks/>
          </p:cNvCxnSpPr>
          <p:nvPr/>
        </p:nvCxnSpPr>
        <p:spPr>
          <a:xfrm flipV="1">
            <a:off x="5200927" y="3881139"/>
            <a:ext cx="0" cy="12051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직선 화살표 연결선 299">
            <a:extLst>
              <a:ext uri="{FF2B5EF4-FFF2-40B4-BE49-F238E27FC236}">
                <a16:creationId xmlns:a16="http://schemas.microsoft.com/office/drawing/2014/main" xmlns="" id="{C6ACDD95-A2A4-884D-912C-3E803F3914BA}"/>
              </a:ext>
            </a:extLst>
          </p:cNvPr>
          <p:cNvCxnSpPr>
            <a:cxnSpLocks/>
          </p:cNvCxnSpPr>
          <p:nvPr/>
        </p:nvCxnSpPr>
        <p:spPr>
          <a:xfrm flipV="1">
            <a:off x="5684760" y="4001653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1" name="직선 화살표 연결선 300">
            <a:extLst>
              <a:ext uri="{FF2B5EF4-FFF2-40B4-BE49-F238E27FC236}">
                <a16:creationId xmlns:a16="http://schemas.microsoft.com/office/drawing/2014/main" xmlns="" id="{2C068EF1-E216-BF46-BF43-48715870604A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4962309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2" name="직선 화살표 연결선 301">
            <a:extLst>
              <a:ext uri="{FF2B5EF4-FFF2-40B4-BE49-F238E27FC236}">
                <a16:creationId xmlns:a16="http://schemas.microsoft.com/office/drawing/2014/main" xmlns="" id="{06AEEE99-353D-DF46-8AB4-5CDEEAA010DB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5058877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3" name="직선 화살표 연결선 302">
            <a:extLst>
              <a:ext uri="{FF2B5EF4-FFF2-40B4-BE49-F238E27FC236}">
                <a16:creationId xmlns:a16="http://schemas.microsoft.com/office/drawing/2014/main" xmlns="" id="{D03EAB6F-D305-F044-840C-7C0D77BD02D6}"/>
              </a:ext>
            </a:extLst>
          </p:cNvPr>
          <p:cNvCxnSpPr>
            <a:cxnSpLocks/>
          </p:cNvCxnSpPr>
          <p:nvPr/>
        </p:nvCxnSpPr>
        <p:spPr>
          <a:xfrm>
            <a:off x="5200927" y="5061910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직선 화살표 연결선 303">
            <a:extLst>
              <a:ext uri="{FF2B5EF4-FFF2-40B4-BE49-F238E27FC236}">
                <a16:creationId xmlns:a16="http://schemas.microsoft.com/office/drawing/2014/main" xmlns="" id="{BB760684-CA7C-E84A-894D-EFD55385BB35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4962309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6" name="TextBox 305">
            <a:extLst>
              <a:ext uri="{FF2B5EF4-FFF2-40B4-BE49-F238E27FC236}">
                <a16:creationId xmlns:a16="http://schemas.microsoft.com/office/drawing/2014/main" xmlns="" id="{E944CD3C-CCC9-C64F-867B-AEC621F3476A}"/>
              </a:ext>
            </a:extLst>
          </p:cNvPr>
          <p:cNvSpPr txBox="1"/>
          <p:nvPr/>
        </p:nvSpPr>
        <p:spPr>
          <a:xfrm>
            <a:off x="6773179" y="2472941"/>
            <a:ext cx="699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KR-2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xmlns="" id="{D616187F-3C93-454B-8B7A-7EE5D4A6BF58}"/>
              </a:ext>
            </a:extLst>
          </p:cNvPr>
          <p:cNvSpPr txBox="1"/>
          <p:nvPr/>
        </p:nvSpPr>
        <p:spPr>
          <a:xfrm>
            <a:off x="2984273" y="5013178"/>
            <a:ext cx="14960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Pri-DB1 </a:t>
            </a:r>
          </a:p>
        </p:txBody>
      </p:sp>
      <p:pic>
        <p:nvPicPr>
          <p:cNvPr id="317" name="그림 316">
            <a:extLst>
              <a:ext uri="{FF2B5EF4-FFF2-40B4-BE49-F238E27FC236}">
                <a16:creationId xmlns:a16="http://schemas.microsoft.com/office/drawing/2014/main" xmlns="" id="{2D40F458-9DDA-A446-B828-6FDCD31A76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2423" y="5386548"/>
            <a:ext cx="254935" cy="254935"/>
          </a:xfrm>
          <a:prstGeom prst="rect">
            <a:avLst/>
          </a:prstGeom>
        </p:spPr>
      </p:pic>
      <p:sp>
        <p:nvSpPr>
          <p:cNvPr id="318" name="직사각형 317">
            <a:extLst>
              <a:ext uri="{FF2B5EF4-FFF2-40B4-BE49-F238E27FC236}">
                <a16:creationId xmlns:a16="http://schemas.microsoft.com/office/drawing/2014/main" xmlns="" id="{0E437D4F-74BD-2C4F-B1F9-492FA7AA7733}"/>
              </a:ext>
            </a:extLst>
          </p:cNvPr>
          <p:cNvSpPr/>
          <p:nvPr/>
        </p:nvSpPr>
        <p:spPr>
          <a:xfrm>
            <a:off x="3777330" y="5235843"/>
            <a:ext cx="605119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xmlns="" id="{7CF023BC-113C-BB4C-835A-ADDE0A983A13}"/>
              </a:ext>
            </a:extLst>
          </p:cNvPr>
          <p:cNvSpPr txBox="1"/>
          <p:nvPr/>
        </p:nvSpPr>
        <p:spPr>
          <a:xfrm>
            <a:off x="3762241" y="5640043"/>
            <a:ext cx="635296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Redis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0" name="직사각형 319">
            <a:extLst>
              <a:ext uri="{FF2B5EF4-FFF2-40B4-BE49-F238E27FC236}">
                <a16:creationId xmlns:a16="http://schemas.microsoft.com/office/drawing/2014/main" xmlns="" id="{893DCE7F-4B3E-A14D-8508-D5FEEF346CB0}"/>
              </a:ext>
            </a:extLst>
          </p:cNvPr>
          <p:cNvSpPr/>
          <p:nvPr/>
        </p:nvSpPr>
        <p:spPr>
          <a:xfrm>
            <a:off x="4455165" y="5236565"/>
            <a:ext cx="1902760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1" name="직사각형 320">
            <a:extLst>
              <a:ext uri="{FF2B5EF4-FFF2-40B4-BE49-F238E27FC236}">
                <a16:creationId xmlns:a16="http://schemas.microsoft.com/office/drawing/2014/main" xmlns="" id="{FBB08924-95C7-3C4F-B785-97DD415DDD57}"/>
              </a:ext>
            </a:extLst>
          </p:cNvPr>
          <p:cNvSpPr/>
          <p:nvPr/>
        </p:nvSpPr>
        <p:spPr>
          <a:xfrm>
            <a:off x="4546936" y="5315464"/>
            <a:ext cx="58461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2" name="직사각형 321">
            <a:extLst>
              <a:ext uri="{FF2B5EF4-FFF2-40B4-BE49-F238E27FC236}">
                <a16:creationId xmlns:a16="http://schemas.microsoft.com/office/drawing/2014/main" xmlns="" id="{8D922473-8DD6-F043-AFFD-644A94539687}"/>
              </a:ext>
            </a:extLst>
          </p:cNvPr>
          <p:cNvSpPr/>
          <p:nvPr/>
        </p:nvSpPr>
        <p:spPr>
          <a:xfrm>
            <a:off x="5213999" y="5315464"/>
            <a:ext cx="106109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23" name="그림 322">
            <a:extLst>
              <a:ext uri="{FF2B5EF4-FFF2-40B4-BE49-F238E27FC236}">
                <a16:creationId xmlns:a16="http://schemas.microsoft.com/office/drawing/2014/main" xmlns="" id="{357BE64C-466F-1B47-B0E0-8B3DE2EAD6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8988" y="5383763"/>
            <a:ext cx="280515" cy="280515"/>
          </a:xfrm>
          <a:prstGeom prst="rect">
            <a:avLst/>
          </a:prstGeom>
        </p:spPr>
      </p:pic>
      <p:pic>
        <p:nvPicPr>
          <p:cNvPr id="324" name="그림 323">
            <a:extLst>
              <a:ext uri="{FF2B5EF4-FFF2-40B4-BE49-F238E27FC236}">
                <a16:creationId xmlns:a16="http://schemas.microsoft.com/office/drawing/2014/main" xmlns="" id="{5DE58D1E-EDFF-994F-9AA3-56CFA870A4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1869" y="5377825"/>
            <a:ext cx="280515" cy="280515"/>
          </a:xfrm>
          <a:prstGeom prst="rect">
            <a:avLst/>
          </a:prstGeom>
        </p:spPr>
      </p:pic>
      <p:pic>
        <p:nvPicPr>
          <p:cNvPr id="325" name="그림 324">
            <a:extLst>
              <a:ext uri="{FF2B5EF4-FFF2-40B4-BE49-F238E27FC236}">
                <a16:creationId xmlns:a16="http://schemas.microsoft.com/office/drawing/2014/main" xmlns="" id="{2F402FEB-35EB-5B43-971C-F88B37AFFA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1933" y="5377825"/>
            <a:ext cx="280515" cy="280515"/>
          </a:xfrm>
          <a:prstGeom prst="rect">
            <a:avLst/>
          </a:prstGeom>
        </p:spPr>
      </p:pic>
      <p:pic>
        <p:nvPicPr>
          <p:cNvPr id="326" name="그림 325">
            <a:extLst>
              <a:ext uri="{FF2B5EF4-FFF2-40B4-BE49-F238E27FC236}">
                <a16:creationId xmlns:a16="http://schemas.microsoft.com/office/drawing/2014/main" xmlns="" id="{F5C0BE25-8B9E-0E4F-A0DA-C9F477908C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1509" y="5449656"/>
            <a:ext cx="241300" cy="152400"/>
          </a:xfrm>
          <a:prstGeom prst="rect">
            <a:avLst/>
          </a:prstGeom>
        </p:spPr>
      </p:pic>
      <p:sp>
        <p:nvSpPr>
          <p:cNvPr id="327" name="TextBox 326">
            <a:extLst>
              <a:ext uri="{FF2B5EF4-FFF2-40B4-BE49-F238E27FC236}">
                <a16:creationId xmlns:a16="http://schemas.microsoft.com/office/drawing/2014/main" xmlns="" id="{F9149F30-A3CD-E044-85B2-71A4DD193E1E}"/>
              </a:ext>
            </a:extLst>
          </p:cNvPr>
          <p:cNvSpPr txBox="1"/>
          <p:nvPr/>
        </p:nvSpPr>
        <p:spPr>
          <a:xfrm>
            <a:off x="4485003" y="5770946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xmlns="" id="{AF193C20-4297-A042-948C-7406257031E8}"/>
              </a:ext>
            </a:extLst>
          </p:cNvPr>
          <p:cNvSpPr txBox="1"/>
          <p:nvPr/>
        </p:nvSpPr>
        <p:spPr>
          <a:xfrm>
            <a:off x="5387917" y="5770946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Slaves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xmlns="" id="{61D8FADB-1F88-7D4D-B804-362CE7E6DB9F}"/>
              </a:ext>
            </a:extLst>
          </p:cNvPr>
          <p:cNvSpPr txBox="1"/>
          <p:nvPr/>
        </p:nvSpPr>
        <p:spPr>
          <a:xfrm>
            <a:off x="5287738" y="5982878"/>
            <a:ext cx="7362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</p:txBody>
      </p:sp>
      <p:pic>
        <p:nvPicPr>
          <p:cNvPr id="332" name="그림 331">
            <a:extLst>
              <a:ext uri="{FF2B5EF4-FFF2-40B4-BE49-F238E27FC236}">
                <a16:creationId xmlns:a16="http://schemas.microsoft.com/office/drawing/2014/main" xmlns="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17533" y="2789560"/>
            <a:ext cx="266700" cy="279400"/>
          </a:xfrm>
          <a:prstGeom prst="rect">
            <a:avLst/>
          </a:prstGeom>
        </p:spPr>
      </p:pic>
      <p:sp>
        <p:nvSpPr>
          <p:cNvPr id="229" name="TextBox 228">
            <a:extLst>
              <a:ext uri="{FF2B5EF4-FFF2-40B4-BE49-F238E27FC236}">
                <a16:creationId xmlns:a16="http://schemas.microsoft.com/office/drawing/2014/main" xmlns="" id="{778BE7F7-D9A7-6E4A-97C4-F83C30DAAB7C}"/>
              </a:ext>
            </a:extLst>
          </p:cNvPr>
          <p:cNvSpPr txBox="1"/>
          <p:nvPr/>
        </p:nvSpPr>
        <p:spPr>
          <a:xfrm>
            <a:off x="3717119" y="5982879"/>
            <a:ext cx="7362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Cache</a:t>
            </a:r>
          </a:p>
        </p:txBody>
      </p:sp>
      <p:grpSp>
        <p:nvGrpSpPr>
          <p:cNvPr id="103" name="그룹 102">
            <a:extLst>
              <a:ext uri="{FF2B5EF4-FFF2-40B4-BE49-F238E27FC236}">
                <a16:creationId xmlns:a16="http://schemas.microsoft.com/office/drawing/2014/main" xmlns="" id="{80FD9BD0-F54E-F148-A9A4-39CD66129B89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104" name="그림 103">
              <a:extLst>
                <a:ext uri="{FF2B5EF4-FFF2-40B4-BE49-F238E27FC236}">
                  <a16:creationId xmlns:a16="http://schemas.microsoft.com/office/drawing/2014/main" xmlns="" id="{7598E666-A491-CA49-B48E-AC509389D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105" name="그림 104">
              <a:extLst>
                <a:ext uri="{FF2B5EF4-FFF2-40B4-BE49-F238E27FC236}">
                  <a16:creationId xmlns:a16="http://schemas.microsoft.com/office/drawing/2014/main" xmlns="" id="{DC4C25BC-0AA4-B142-8D6D-3559729A8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:a16="http://schemas.microsoft.com/office/drawing/2014/main" xmlns="" id="{A77F741A-424E-E84D-896B-DF8D4893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107" name="직사각형 106">
              <a:extLst>
                <a:ext uri="{FF2B5EF4-FFF2-40B4-BE49-F238E27FC236}">
                  <a16:creationId xmlns:a16="http://schemas.microsoft.com/office/drawing/2014/main" xmlns="" id="{7D0E6CFB-549D-4340-85DF-B68CCA6EA900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113" name="그림 112">
            <a:extLst>
              <a:ext uri="{FF2B5EF4-FFF2-40B4-BE49-F238E27FC236}">
                <a16:creationId xmlns:a16="http://schemas.microsoft.com/office/drawing/2014/main" xmlns="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2917" y="2933576"/>
            <a:ext cx="266700" cy="2794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816AD1E2-5AE8-3949-B38E-EB9C47719C87}"/>
              </a:ext>
            </a:extLst>
          </p:cNvPr>
          <p:cNvSpPr txBox="1"/>
          <p:nvPr/>
        </p:nvSpPr>
        <p:spPr>
          <a:xfrm>
            <a:off x="2063553" y="3212977"/>
            <a:ext cx="83223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Gateway1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8D4EBC14-0B6D-EA47-AEB5-5AF6A751CEAF}"/>
              </a:ext>
            </a:extLst>
          </p:cNvPr>
          <p:cNvSpPr txBox="1"/>
          <p:nvPr/>
        </p:nvSpPr>
        <p:spPr>
          <a:xfrm>
            <a:off x="2961515" y="1886637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Pub-LB1 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8D4EBC14-0B6D-EA47-AEB5-5AF6A751CEAF}"/>
              </a:ext>
            </a:extLst>
          </p:cNvPr>
          <p:cNvSpPr txBox="1"/>
          <p:nvPr/>
        </p:nvSpPr>
        <p:spPr>
          <a:xfrm>
            <a:off x="6240016" y="1886637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Pub-LB2 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4F1891DE-C974-BC48-B573-1C915A4EB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5" y="2038689"/>
            <a:ext cx="303836" cy="303836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1881709" y="836713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000" b="1" dirty="0" err="1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리전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타원 94"/>
          <p:cNvSpPr/>
          <p:nvPr/>
        </p:nvSpPr>
        <p:spPr>
          <a:xfrm>
            <a:off x="2746877" y="270612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6" name="타원 95"/>
          <p:cNvSpPr/>
          <p:nvPr/>
        </p:nvSpPr>
        <p:spPr>
          <a:xfrm>
            <a:off x="4669543" y="1185620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DB001DEA-67B2-443E-B6BB-29BBD077F6CA}"/>
              </a:ext>
            </a:extLst>
          </p:cNvPr>
          <p:cNvSpPr txBox="1"/>
          <p:nvPr/>
        </p:nvSpPr>
        <p:spPr>
          <a:xfrm>
            <a:off x="4735076" y="1557697"/>
            <a:ext cx="1154483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altLang="ko-KR" dirty="0">
                <a:solidFill>
                  <a:schemeClr val="tx1"/>
                </a:solidFill>
              </a:rPr>
              <a:t>Internet Gateway</a:t>
            </a:r>
          </a:p>
        </p:txBody>
      </p:sp>
      <p:pic>
        <p:nvPicPr>
          <p:cNvPr id="98" name="그림 97">
            <a:extLst>
              <a:ext uri="{FF2B5EF4-FFF2-40B4-BE49-F238E27FC236}">
                <a16:creationId xmlns:a16="http://schemas.microsoft.com/office/drawing/2014/main" xmlns="" id="{24537EA0-8B1F-43D3-91B8-D271C9B9F96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023569" y="1098311"/>
            <a:ext cx="457200" cy="457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9" name="타원 98"/>
          <p:cNvSpPr/>
          <p:nvPr/>
        </p:nvSpPr>
        <p:spPr>
          <a:xfrm>
            <a:off x="2725087" y="3692829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00" name="타원 99"/>
          <p:cNvSpPr/>
          <p:nvPr/>
        </p:nvSpPr>
        <p:spPr>
          <a:xfrm>
            <a:off x="1271464" y="1052736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114335"/>
              </p:ext>
            </p:extLst>
          </p:nvPr>
        </p:nvGraphicFramePr>
        <p:xfrm>
          <a:off x="130308" y="140495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:a16="http://schemas.microsoft.com/office/drawing/2014/main" xmlns="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:a16="http://schemas.microsoft.com/office/drawing/2014/main" xmlns="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10.0.0.0/16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LOCAL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0.0.0.0/0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IGW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3317796"/>
                  </a:ext>
                </a:extLst>
              </a:tr>
            </a:tbl>
          </a:graphicData>
        </a:graphic>
      </p:graphicFrame>
      <p:sp>
        <p:nvSpPr>
          <p:cNvPr id="102" name="타원 101"/>
          <p:cNvSpPr/>
          <p:nvPr/>
        </p:nvSpPr>
        <p:spPr>
          <a:xfrm>
            <a:off x="2767899" y="4928132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108" name="타원 107"/>
          <p:cNvSpPr/>
          <p:nvPr/>
        </p:nvSpPr>
        <p:spPr>
          <a:xfrm>
            <a:off x="6032747" y="2623845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10" name="타원 109"/>
          <p:cNvSpPr/>
          <p:nvPr/>
        </p:nvSpPr>
        <p:spPr>
          <a:xfrm>
            <a:off x="1271464" y="292494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graphicFrame>
        <p:nvGraphicFramePr>
          <p:cNvPr id="120" name="표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218246"/>
              </p:ext>
            </p:extLst>
          </p:nvPr>
        </p:nvGraphicFramePr>
        <p:xfrm>
          <a:off x="163933" y="327866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:a16="http://schemas.microsoft.com/office/drawing/2014/main" xmlns="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:a16="http://schemas.microsoft.com/office/drawing/2014/main" xmlns="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10.0.0.0/16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0.0.0.0/0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NATGW1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3317796"/>
                  </a:ext>
                </a:extLst>
              </a:tr>
            </a:tbl>
          </a:graphicData>
        </a:graphic>
      </p:graphicFrame>
      <p:graphicFrame>
        <p:nvGraphicFramePr>
          <p:cNvPr id="126" name="표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729804"/>
              </p:ext>
            </p:extLst>
          </p:nvPr>
        </p:nvGraphicFramePr>
        <p:xfrm>
          <a:off x="157661" y="515716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:a16="http://schemas.microsoft.com/office/drawing/2014/main" xmlns="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:a16="http://schemas.microsoft.com/office/drawing/2014/main" xmlns="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10.0.0.0/16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3317796"/>
                  </a:ext>
                </a:extLst>
              </a:tr>
            </a:tbl>
          </a:graphicData>
        </a:graphic>
      </p:graphicFrame>
      <p:sp>
        <p:nvSpPr>
          <p:cNvPr id="127" name="타원 126"/>
          <p:cNvSpPr/>
          <p:nvPr/>
        </p:nvSpPr>
        <p:spPr>
          <a:xfrm>
            <a:off x="1267967" y="484825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cxnSp>
        <p:nvCxnSpPr>
          <p:cNvPr id="7" name="직선 화살표 연결선 6"/>
          <p:cNvCxnSpPr>
            <a:stCxn id="100" idx="5"/>
            <a:endCxn id="95" idx="1"/>
          </p:cNvCxnSpPr>
          <p:nvPr/>
        </p:nvCxnSpPr>
        <p:spPr>
          <a:xfrm>
            <a:off x="1517317" y="1298587"/>
            <a:ext cx="1271743" cy="144971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8" name="직선 화살표 연결선 127"/>
          <p:cNvCxnSpPr>
            <a:stCxn id="110" idx="6"/>
            <a:endCxn id="99" idx="2"/>
          </p:cNvCxnSpPr>
          <p:nvPr/>
        </p:nvCxnSpPr>
        <p:spPr>
          <a:xfrm>
            <a:off x="1559497" y="3068960"/>
            <a:ext cx="1165591" cy="767885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9" name="직선 화살표 연결선 128"/>
          <p:cNvCxnSpPr>
            <a:stCxn id="127" idx="6"/>
            <a:endCxn id="102" idx="2"/>
          </p:cNvCxnSpPr>
          <p:nvPr/>
        </p:nvCxnSpPr>
        <p:spPr>
          <a:xfrm>
            <a:off x="1555999" y="4992270"/>
            <a:ext cx="1211900" cy="7987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0" name="타원 129"/>
          <p:cNvSpPr/>
          <p:nvPr/>
        </p:nvSpPr>
        <p:spPr>
          <a:xfrm>
            <a:off x="6029260" y="3754143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graphicFrame>
        <p:nvGraphicFramePr>
          <p:cNvPr id="131" name="표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817202"/>
              </p:ext>
            </p:extLst>
          </p:nvPr>
        </p:nvGraphicFramePr>
        <p:xfrm>
          <a:off x="8893189" y="3340264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:a16="http://schemas.microsoft.com/office/drawing/2014/main" xmlns="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:a16="http://schemas.microsoft.com/office/drawing/2014/main" xmlns="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10.0.0.0/16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0.0.0.0/0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NATGW2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3317796"/>
                  </a:ext>
                </a:extLst>
              </a:tr>
            </a:tbl>
          </a:graphicData>
        </a:graphic>
      </p:graphicFrame>
      <p:sp>
        <p:nvSpPr>
          <p:cNvPr id="132" name="타원 131"/>
          <p:cNvSpPr/>
          <p:nvPr/>
        </p:nvSpPr>
        <p:spPr>
          <a:xfrm>
            <a:off x="8869056" y="3052232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cxnSp>
        <p:nvCxnSpPr>
          <p:cNvPr id="133" name="직선 화살표 연결선 132"/>
          <p:cNvCxnSpPr>
            <a:stCxn id="130" idx="6"/>
            <a:endCxn id="132" idx="2"/>
          </p:cNvCxnSpPr>
          <p:nvPr/>
        </p:nvCxnSpPr>
        <p:spPr>
          <a:xfrm flipV="1">
            <a:off x="6317293" y="3196249"/>
            <a:ext cx="2551764" cy="701911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E944CD3C-CCC9-C64F-867B-AEC621F3476A}"/>
              </a:ext>
            </a:extLst>
          </p:cNvPr>
          <p:cNvSpPr txBox="1"/>
          <p:nvPr/>
        </p:nvSpPr>
        <p:spPr>
          <a:xfrm>
            <a:off x="7608168" y="2325390"/>
            <a:ext cx="699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KR-2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2169529" y="2325390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KR-1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A16E0B36-EF36-044B-8ABB-AED3DE0BA3E8}"/>
              </a:ext>
            </a:extLst>
          </p:cNvPr>
          <p:cNvSpPr txBox="1"/>
          <p:nvPr/>
        </p:nvSpPr>
        <p:spPr>
          <a:xfrm>
            <a:off x="1991545" y="2590128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Pub-NAT1 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A16E0B36-EF36-044B-8ABB-AED3DE0BA3E8}"/>
              </a:ext>
            </a:extLst>
          </p:cNvPr>
          <p:cNvSpPr txBox="1"/>
          <p:nvPr/>
        </p:nvSpPr>
        <p:spPr>
          <a:xfrm>
            <a:off x="7612797" y="2545868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Pub-NAT2 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xmlns="" id="{816AD1E2-5AE8-3949-B38E-EB9C47719C87}"/>
              </a:ext>
            </a:extLst>
          </p:cNvPr>
          <p:cNvSpPr txBox="1"/>
          <p:nvPr/>
        </p:nvSpPr>
        <p:spPr>
          <a:xfrm>
            <a:off x="7640033" y="3150400"/>
            <a:ext cx="832233" cy="3488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Gateway2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D616187F-3C93-454B-8B7A-7EE5D4A6BF58}"/>
              </a:ext>
            </a:extLst>
          </p:cNvPr>
          <p:cNvSpPr txBox="1"/>
          <p:nvPr/>
        </p:nvSpPr>
        <p:spPr>
          <a:xfrm>
            <a:off x="5832240" y="4996163"/>
            <a:ext cx="14960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Pri-DB2 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8D4EBC14-0B6D-EA47-AEB5-5AF6A751CEAF}"/>
              </a:ext>
            </a:extLst>
          </p:cNvPr>
          <p:cNvSpPr txBox="1"/>
          <p:nvPr/>
        </p:nvSpPr>
        <p:spPr>
          <a:xfrm>
            <a:off x="3172043" y="3980999"/>
            <a:ext cx="12254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Pri1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A16E0B36-EF36-044B-8ABB-AED3DE0BA3E8}"/>
              </a:ext>
            </a:extLst>
          </p:cNvPr>
          <p:cNvSpPr txBox="1"/>
          <p:nvPr/>
        </p:nvSpPr>
        <p:spPr>
          <a:xfrm>
            <a:off x="6368136" y="2708922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Pub2 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" name="직사각형 142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77147" y="2154875"/>
            <a:ext cx="2126843" cy="258051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44" name="직사각형 143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5312713" y="2162726"/>
            <a:ext cx="2166832" cy="28437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6B99C171-1726-5F46-AEA0-4F8AFACC326B}"/>
              </a:ext>
            </a:extLst>
          </p:cNvPr>
          <p:cNvSpPr txBox="1"/>
          <p:nvPr/>
        </p:nvSpPr>
        <p:spPr>
          <a:xfrm>
            <a:off x="5303912" y="2200883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xmlns="" id="{8D4EBC14-0B6D-EA47-AEB5-5AF6A751CEAF}"/>
              </a:ext>
            </a:extLst>
          </p:cNvPr>
          <p:cNvSpPr txBox="1"/>
          <p:nvPr/>
        </p:nvSpPr>
        <p:spPr>
          <a:xfrm>
            <a:off x="2961515" y="2170687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Pri-LB1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xmlns="" id="{8D4EBC14-0B6D-EA47-AEB5-5AF6A751CEAF}"/>
              </a:ext>
            </a:extLst>
          </p:cNvPr>
          <p:cNvSpPr txBox="1"/>
          <p:nvPr/>
        </p:nvSpPr>
        <p:spPr>
          <a:xfrm>
            <a:off x="6240018" y="2174669"/>
            <a:ext cx="11720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Pri-LB2 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2259867" y="1915579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VPC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8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05148"/>
              </p:ext>
            </p:extLst>
          </p:nvPr>
        </p:nvGraphicFramePr>
        <p:xfrm>
          <a:off x="143341" y="1124744"/>
          <a:ext cx="11713297" cy="4175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3328"/>
                <a:gridCol w="1673328"/>
                <a:gridCol w="854924"/>
                <a:gridCol w="2491733"/>
                <a:gridCol w="1673328"/>
                <a:gridCol w="1673328"/>
                <a:gridCol w="1673328"/>
              </a:tblGrid>
              <a:tr h="1691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VPC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할당 </a:t>
                      </a:r>
                      <a:r>
                        <a:rPr lang="en-US" altLang="ko-KR" b="1" dirty="0" err="1" smtClean="0">
                          <a:solidFill>
                            <a:schemeClr val="tx1"/>
                          </a:solidFill>
                        </a:rPr>
                        <a:t>vpc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>
                          <a:solidFill>
                            <a:schemeClr val="tx1"/>
                          </a:solidFill>
                        </a:rPr>
                        <a:t>서브넷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IP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>
                          <a:solidFill>
                            <a:schemeClr val="tx1"/>
                          </a:solidFill>
                        </a:rPr>
                        <a:t>서브넷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 네임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Zone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Public/</a:t>
                      </a:r>
                      <a:r>
                        <a:rPr lang="en-US" altLang="ko-KR" b="1" dirty="0" err="1" smtClean="0">
                          <a:solidFill>
                            <a:schemeClr val="tx1"/>
                          </a:solidFill>
                        </a:rPr>
                        <a:t>Pri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691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err="1" smtClean="0">
                          <a:solidFill>
                            <a:schemeClr val="tx1"/>
                          </a:solidFill>
                        </a:rPr>
                        <a:t>bgame-naver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10.0.0.0/20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10.0.0.0/24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KR-1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10.0.1.0/24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예비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3-4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10.0.2.0/23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err="1" smtClean="0">
                          <a:solidFill>
                            <a:schemeClr val="tx1"/>
                          </a:solidFill>
                        </a:rPr>
                        <a:t>Pri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10.0.4.0/24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Pub-Nat1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Pub-Nat1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10.0.5.0/24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Pub-LB1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Pub-LB1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10.0.6.0/24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Pri-DB1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Pri-DB1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10.0.7.0/24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Pri-LB1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KR-1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Pri-LB1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10.0.8.0/24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10.0.9.0/24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예비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11-12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10.0.10.0/23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err="1" smtClean="0">
                          <a:solidFill>
                            <a:schemeClr val="tx1"/>
                          </a:solidFill>
                        </a:rPr>
                        <a:t>Pri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  <a:tr h="169120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10.0.12.0/24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Pub-Nat2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Pub-Nat2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  <a:tr h="169120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10.0.13.0/24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Pub-LB2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Pub-LB2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  <a:tr h="169120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10.0.14.0/24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Pri-DB2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Pri-DB2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  <a:tr h="169120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10.0.15.0/24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Pri-LB2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Pri-LB2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618912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xmlns="" id="{DD06B436-054E-E64A-873A-6430F5D4587E}"/>
              </a:ext>
            </a:extLst>
          </p:cNvPr>
          <p:cNvSpPr/>
          <p:nvPr/>
        </p:nvSpPr>
        <p:spPr>
          <a:xfrm>
            <a:off x="1865303" y="812205"/>
            <a:ext cx="6775827" cy="5713141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24" name="직사각형 123">
            <a:extLst>
              <a:ext uri="{FF2B5EF4-FFF2-40B4-BE49-F238E27FC236}">
                <a16:creationId xmlns:a16="http://schemas.microsoft.com/office/drawing/2014/main" xmlns="" id="{DD06B436-054E-E64A-873A-6430F5D4587E}"/>
              </a:ext>
            </a:extLst>
          </p:cNvPr>
          <p:cNvSpPr/>
          <p:nvPr/>
        </p:nvSpPr>
        <p:spPr>
          <a:xfrm>
            <a:off x="2000373" y="1821293"/>
            <a:ext cx="6580651" cy="45536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35" name="직사각형 134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071447" y="2217800"/>
            <a:ext cx="814549" cy="4006602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34" name="직사각형 133">
            <a:extLst>
              <a:ext uri="{FF2B5EF4-FFF2-40B4-BE49-F238E27FC236}">
                <a16:creationId xmlns:a16="http://schemas.microsoft.com/office/drawing/2014/main" xmlns="" id="{F1E09A92-D7E9-B448-962C-CDE70E79084B}"/>
              </a:ext>
            </a:extLst>
          </p:cNvPr>
          <p:cNvSpPr/>
          <p:nvPr/>
        </p:nvSpPr>
        <p:spPr>
          <a:xfrm>
            <a:off x="7612796" y="2217800"/>
            <a:ext cx="937317" cy="4011298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8" name="직사각형 117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77147" y="1870823"/>
            <a:ext cx="2126843" cy="501226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9" name="직사각형 118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5312713" y="1878674"/>
            <a:ext cx="2166832" cy="500400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2" name="직사각형 111">
            <a:extLst>
              <a:ext uri="{FF2B5EF4-FFF2-40B4-BE49-F238E27FC236}">
                <a16:creationId xmlns:a16="http://schemas.microsoft.com/office/drawing/2014/main" xmlns="" id="{F1E09A92-D7E9-B448-962C-CDE70E79084B}"/>
              </a:ext>
            </a:extLst>
          </p:cNvPr>
          <p:cNvSpPr/>
          <p:nvPr/>
        </p:nvSpPr>
        <p:spPr>
          <a:xfrm>
            <a:off x="5300921" y="3573018"/>
            <a:ext cx="2178625" cy="125480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9" name="직사각형 108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77147" y="3514348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6B99C171-1726-5F46-AEA0-4F8AFACC326B}"/>
              </a:ext>
            </a:extLst>
          </p:cNvPr>
          <p:cNvSpPr txBox="1"/>
          <p:nvPr/>
        </p:nvSpPr>
        <p:spPr>
          <a:xfrm>
            <a:off x="5303912" y="2063240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3" name="그림 82">
            <a:extLst>
              <a:ext uri="{FF2B5EF4-FFF2-40B4-BE49-F238E27FC236}">
                <a16:creationId xmlns:a16="http://schemas.microsoft.com/office/drawing/2014/main" xmlns="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135" y="332658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3BF3541B-144E-D24E-BAEA-286CF055BF75}"/>
              </a:ext>
            </a:extLst>
          </p:cNvPr>
          <p:cNvSpPr txBox="1"/>
          <p:nvPr/>
        </p:nvSpPr>
        <p:spPr>
          <a:xfrm>
            <a:off x="4542596" y="384307"/>
            <a:ext cx="510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1" name="직선 화살표 연결선 240">
            <a:extLst>
              <a:ext uri="{FF2B5EF4-FFF2-40B4-BE49-F238E27FC236}">
                <a16:creationId xmlns:a16="http://schemas.microsoft.com/office/drawing/2014/main" xmlns="" id="{121B9BA9-5DE5-4B47-BEB3-3ECF918ED098}"/>
              </a:ext>
            </a:extLst>
          </p:cNvPr>
          <p:cNvCxnSpPr>
            <a:cxnSpLocks/>
            <a:stCxn id="83" idx="2"/>
          </p:cNvCxnSpPr>
          <p:nvPr/>
        </p:nvCxnSpPr>
        <p:spPr>
          <a:xfrm flipH="1">
            <a:off x="5202047" y="739517"/>
            <a:ext cx="2519" cy="123681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직사각형 243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77147" y="2452939"/>
            <a:ext cx="2126843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5" name="직사각형 244">
            <a:extLst>
              <a:ext uri="{FF2B5EF4-FFF2-40B4-BE49-F238E27FC236}">
                <a16:creationId xmlns:a16="http://schemas.microsoft.com/office/drawing/2014/main" xmlns="" id="{F1E09A92-D7E9-B448-962C-CDE70E79084B}"/>
              </a:ext>
            </a:extLst>
          </p:cNvPr>
          <p:cNvSpPr/>
          <p:nvPr/>
        </p:nvSpPr>
        <p:spPr>
          <a:xfrm>
            <a:off x="5300921" y="2452939"/>
            <a:ext cx="2178625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2981862" y="2472941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xmlns="" id="{A16E0B36-EF36-044B-8ABB-AED3DE0BA3E8}"/>
              </a:ext>
            </a:extLst>
          </p:cNvPr>
          <p:cNvSpPr txBox="1"/>
          <p:nvPr/>
        </p:nvSpPr>
        <p:spPr>
          <a:xfrm>
            <a:off x="2981864" y="2780928"/>
            <a:ext cx="107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PUB1</a:t>
            </a:r>
          </a:p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10.0.0.0 /24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xmlns="" id="{8D4EBC14-0B6D-EA47-AEB5-5AF6A751CEAF}"/>
              </a:ext>
            </a:extLst>
          </p:cNvPr>
          <p:cNvSpPr txBox="1"/>
          <p:nvPr/>
        </p:nvSpPr>
        <p:spPr>
          <a:xfrm>
            <a:off x="2981863" y="3758843"/>
            <a:ext cx="1225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PRI1</a:t>
            </a:r>
          </a:p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10.0.1.0 /24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3" name="그림 252">
            <a:extLst>
              <a:ext uri="{FF2B5EF4-FFF2-40B4-BE49-F238E27FC236}">
                <a16:creationId xmlns:a16="http://schemas.microsoft.com/office/drawing/2014/main" xmlns="" id="{79656ED8-1699-E644-B4C7-6DFF66CFD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2880566"/>
            <a:ext cx="330907" cy="330906"/>
          </a:xfrm>
          <a:prstGeom prst="rect">
            <a:avLst/>
          </a:prstGeom>
        </p:spPr>
      </p:pic>
      <p:pic>
        <p:nvPicPr>
          <p:cNvPr id="258" name="그림 257">
            <a:extLst>
              <a:ext uri="{FF2B5EF4-FFF2-40B4-BE49-F238E27FC236}">
                <a16:creationId xmlns:a16="http://schemas.microsoft.com/office/drawing/2014/main" xmlns="" id="{C49F34A4-720C-324C-802E-7525042FB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261" y="2880566"/>
            <a:ext cx="330907" cy="330906"/>
          </a:xfrm>
          <a:prstGeom prst="rect">
            <a:avLst/>
          </a:prstGeom>
        </p:spPr>
      </p:pic>
      <p:cxnSp>
        <p:nvCxnSpPr>
          <p:cNvPr id="264" name="직선 화살표 연결선 263">
            <a:extLst>
              <a:ext uri="{FF2B5EF4-FFF2-40B4-BE49-F238E27FC236}">
                <a16:creationId xmlns:a16="http://schemas.microsoft.com/office/drawing/2014/main" xmlns="" id="{AC7A4D7C-2C43-784B-8D6E-34AC9618F4F6}"/>
              </a:ext>
            </a:extLst>
          </p:cNvPr>
          <p:cNvCxnSpPr>
            <a:cxnSpLocks/>
          </p:cNvCxnSpPr>
          <p:nvPr/>
        </p:nvCxnSpPr>
        <p:spPr>
          <a:xfrm flipV="1">
            <a:off x="4704373" y="2665679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직선 화살표 연결선 264">
            <a:extLst>
              <a:ext uri="{FF2B5EF4-FFF2-40B4-BE49-F238E27FC236}">
                <a16:creationId xmlns:a16="http://schemas.microsoft.com/office/drawing/2014/main" xmlns="" id="{987EEC96-7D22-E448-8EB4-04908EE3AE53}"/>
              </a:ext>
            </a:extLst>
          </p:cNvPr>
          <p:cNvCxnSpPr>
            <a:cxnSpLocks/>
          </p:cNvCxnSpPr>
          <p:nvPr/>
        </p:nvCxnSpPr>
        <p:spPr>
          <a:xfrm flipH="1">
            <a:off x="4701364" y="2662162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직선 화살표 연결선 265">
            <a:extLst>
              <a:ext uri="{FF2B5EF4-FFF2-40B4-BE49-F238E27FC236}">
                <a16:creationId xmlns:a16="http://schemas.microsoft.com/office/drawing/2014/main" xmlns="" id="{44F8C8AD-2486-114B-8565-4808F93E3A75}"/>
              </a:ext>
            </a:extLst>
          </p:cNvPr>
          <p:cNvCxnSpPr>
            <a:cxnSpLocks/>
          </p:cNvCxnSpPr>
          <p:nvPr/>
        </p:nvCxnSpPr>
        <p:spPr>
          <a:xfrm flipV="1">
            <a:off x="5200927" y="2362074"/>
            <a:ext cx="0" cy="303604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직선 화살표 연결선 266">
            <a:extLst>
              <a:ext uri="{FF2B5EF4-FFF2-40B4-BE49-F238E27FC236}">
                <a16:creationId xmlns:a16="http://schemas.microsoft.com/office/drawing/2014/main" xmlns="" id="{D99B4567-2C6A-F144-879A-D2ED63291BFE}"/>
              </a:ext>
            </a:extLst>
          </p:cNvPr>
          <p:cNvCxnSpPr>
            <a:cxnSpLocks/>
          </p:cNvCxnSpPr>
          <p:nvPr/>
        </p:nvCxnSpPr>
        <p:spPr>
          <a:xfrm flipV="1">
            <a:off x="5684760" y="2665679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8" name="직선 화살표 연결선 267">
            <a:extLst>
              <a:ext uri="{FF2B5EF4-FFF2-40B4-BE49-F238E27FC236}">
                <a16:creationId xmlns:a16="http://schemas.microsoft.com/office/drawing/2014/main" xmlns="" id="{E60EC1C9-09CE-974C-A86A-926390D8D44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3340266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직선 화살표 연결선 268">
            <a:extLst>
              <a:ext uri="{FF2B5EF4-FFF2-40B4-BE49-F238E27FC236}">
                <a16:creationId xmlns:a16="http://schemas.microsoft.com/office/drawing/2014/main" xmlns="" id="{DF6168B4-AB8E-DD49-A2DD-9AD6AB7E6607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3436834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직선 화살표 연결선 269">
            <a:extLst>
              <a:ext uri="{FF2B5EF4-FFF2-40B4-BE49-F238E27FC236}">
                <a16:creationId xmlns:a16="http://schemas.microsoft.com/office/drawing/2014/main" xmlns="" id="{8F7416E6-1949-6B49-B495-F9C15EA5E7B9}"/>
              </a:ext>
            </a:extLst>
          </p:cNvPr>
          <p:cNvCxnSpPr>
            <a:cxnSpLocks/>
          </p:cNvCxnSpPr>
          <p:nvPr/>
        </p:nvCxnSpPr>
        <p:spPr>
          <a:xfrm>
            <a:off x="5200927" y="3439867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직선 화살표 연결선 270">
            <a:extLst>
              <a:ext uri="{FF2B5EF4-FFF2-40B4-BE49-F238E27FC236}">
                <a16:creationId xmlns:a16="http://schemas.microsoft.com/office/drawing/2014/main" xmlns="" id="{15F25582-A19C-DD44-A845-9312220EE15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3340266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4" name="그림 273">
            <a:extLst>
              <a:ext uri="{FF2B5EF4-FFF2-40B4-BE49-F238E27FC236}">
                <a16:creationId xmlns:a16="http://schemas.microsoft.com/office/drawing/2014/main" xmlns="" id="{4FC2708F-ED40-F74D-B38F-65D1DBBB0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5" y="3583127"/>
            <a:ext cx="303836" cy="303836"/>
          </a:xfrm>
          <a:prstGeom prst="rect">
            <a:avLst/>
          </a:prstGeom>
        </p:spPr>
      </p:pic>
      <p:pic>
        <p:nvPicPr>
          <p:cNvPr id="292" name="그림 291">
            <a:extLst>
              <a:ext uri="{FF2B5EF4-FFF2-40B4-BE49-F238E27FC236}">
                <a16:creationId xmlns:a16="http://schemas.microsoft.com/office/drawing/2014/main" xmlns="" id="{7190EC67-D2AE-1B44-BE08-72A34612B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4216540"/>
            <a:ext cx="330907" cy="330906"/>
          </a:xfrm>
          <a:prstGeom prst="rect">
            <a:avLst/>
          </a:prstGeom>
        </p:spPr>
      </p:pic>
      <p:pic>
        <p:nvPicPr>
          <p:cNvPr id="294" name="그림 293">
            <a:extLst>
              <a:ext uri="{FF2B5EF4-FFF2-40B4-BE49-F238E27FC236}">
                <a16:creationId xmlns:a16="http://schemas.microsoft.com/office/drawing/2014/main" xmlns="" id="{48F91333-5780-2242-84AA-B6225EA91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261" y="4216540"/>
            <a:ext cx="330907" cy="330906"/>
          </a:xfrm>
          <a:prstGeom prst="rect">
            <a:avLst/>
          </a:prstGeom>
        </p:spPr>
      </p:pic>
      <p:cxnSp>
        <p:nvCxnSpPr>
          <p:cNvPr id="297" name="직선 화살표 연결선 296">
            <a:extLst>
              <a:ext uri="{FF2B5EF4-FFF2-40B4-BE49-F238E27FC236}">
                <a16:creationId xmlns:a16="http://schemas.microsoft.com/office/drawing/2014/main" xmlns="" id="{AEE82D0B-44FC-2642-9D6A-F80DF27F7637}"/>
              </a:ext>
            </a:extLst>
          </p:cNvPr>
          <p:cNvCxnSpPr>
            <a:cxnSpLocks/>
          </p:cNvCxnSpPr>
          <p:nvPr/>
        </p:nvCxnSpPr>
        <p:spPr>
          <a:xfrm flipV="1">
            <a:off x="4704373" y="4001653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직선 화살표 연결선 297">
            <a:extLst>
              <a:ext uri="{FF2B5EF4-FFF2-40B4-BE49-F238E27FC236}">
                <a16:creationId xmlns:a16="http://schemas.microsoft.com/office/drawing/2014/main" xmlns="" id="{3BACB556-0BEA-0C4C-8D7B-7BC0E7A0FEEF}"/>
              </a:ext>
            </a:extLst>
          </p:cNvPr>
          <p:cNvCxnSpPr>
            <a:cxnSpLocks/>
          </p:cNvCxnSpPr>
          <p:nvPr/>
        </p:nvCxnSpPr>
        <p:spPr>
          <a:xfrm flipH="1">
            <a:off x="4701364" y="3998136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9" name="직선 화살표 연결선 298">
            <a:extLst>
              <a:ext uri="{FF2B5EF4-FFF2-40B4-BE49-F238E27FC236}">
                <a16:creationId xmlns:a16="http://schemas.microsoft.com/office/drawing/2014/main" xmlns="" id="{587DDF73-A198-0C4C-B4C1-8BBBD189D14E}"/>
              </a:ext>
            </a:extLst>
          </p:cNvPr>
          <p:cNvCxnSpPr>
            <a:cxnSpLocks/>
          </p:cNvCxnSpPr>
          <p:nvPr/>
        </p:nvCxnSpPr>
        <p:spPr>
          <a:xfrm flipV="1">
            <a:off x="5200927" y="3881139"/>
            <a:ext cx="0" cy="12051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직선 화살표 연결선 299">
            <a:extLst>
              <a:ext uri="{FF2B5EF4-FFF2-40B4-BE49-F238E27FC236}">
                <a16:creationId xmlns:a16="http://schemas.microsoft.com/office/drawing/2014/main" xmlns="" id="{C6ACDD95-A2A4-884D-912C-3E803F3914BA}"/>
              </a:ext>
            </a:extLst>
          </p:cNvPr>
          <p:cNvCxnSpPr>
            <a:cxnSpLocks/>
          </p:cNvCxnSpPr>
          <p:nvPr/>
        </p:nvCxnSpPr>
        <p:spPr>
          <a:xfrm flipV="1">
            <a:off x="5684760" y="4001653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6" name="TextBox 305">
            <a:extLst>
              <a:ext uri="{FF2B5EF4-FFF2-40B4-BE49-F238E27FC236}">
                <a16:creationId xmlns:a16="http://schemas.microsoft.com/office/drawing/2014/main" xmlns="" id="{E944CD3C-CCC9-C64F-867B-AEC621F3476A}"/>
              </a:ext>
            </a:extLst>
          </p:cNvPr>
          <p:cNvSpPr txBox="1"/>
          <p:nvPr/>
        </p:nvSpPr>
        <p:spPr>
          <a:xfrm>
            <a:off x="6773179" y="2472940"/>
            <a:ext cx="699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B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2" name="그림 331">
            <a:extLst>
              <a:ext uri="{FF2B5EF4-FFF2-40B4-BE49-F238E27FC236}">
                <a16:creationId xmlns:a16="http://schemas.microsoft.com/office/drawing/2014/main" xmlns="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7533" y="2789560"/>
            <a:ext cx="266700" cy="279400"/>
          </a:xfrm>
          <a:prstGeom prst="rect">
            <a:avLst/>
          </a:prstGeom>
        </p:spPr>
      </p:pic>
      <p:sp>
        <p:nvSpPr>
          <p:cNvPr id="333" name="TextBox 332">
            <a:extLst>
              <a:ext uri="{FF2B5EF4-FFF2-40B4-BE49-F238E27FC236}">
                <a16:creationId xmlns:a16="http://schemas.microsoft.com/office/drawing/2014/main" xmlns="" id="{816AD1E2-5AE8-3949-B38E-EB9C47719C87}"/>
              </a:ext>
            </a:extLst>
          </p:cNvPr>
          <p:cNvSpPr txBox="1"/>
          <p:nvPr/>
        </p:nvSpPr>
        <p:spPr>
          <a:xfrm>
            <a:off x="7640033" y="3150400"/>
            <a:ext cx="83223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Gateway2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3" name="그룹 102">
            <a:extLst>
              <a:ext uri="{FF2B5EF4-FFF2-40B4-BE49-F238E27FC236}">
                <a16:creationId xmlns:a16="http://schemas.microsoft.com/office/drawing/2014/main" xmlns="" id="{80FD9BD0-F54E-F148-A9A4-39CD66129B89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104" name="그림 103">
              <a:extLst>
                <a:ext uri="{FF2B5EF4-FFF2-40B4-BE49-F238E27FC236}">
                  <a16:creationId xmlns:a16="http://schemas.microsoft.com/office/drawing/2014/main" xmlns="" id="{7598E666-A491-CA49-B48E-AC509389D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105" name="그림 104">
              <a:extLst>
                <a:ext uri="{FF2B5EF4-FFF2-40B4-BE49-F238E27FC236}">
                  <a16:creationId xmlns:a16="http://schemas.microsoft.com/office/drawing/2014/main" xmlns="" id="{DC4C25BC-0AA4-B142-8D6D-3559729A8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:a16="http://schemas.microsoft.com/office/drawing/2014/main" xmlns="" id="{A77F741A-424E-E84D-896B-DF8D4893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107" name="직사각형 106">
              <a:extLst>
                <a:ext uri="{FF2B5EF4-FFF2-40B4-BE49-F238E27FC236}">
                  <a16:creationId xmlns:a16="http://schemas.microsoft.com/office/drawing/2014/main" xmlns="" id="{7D0E6CFB-549D-4340-85DF-B68CCA6EA900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113" name="그림 112">
            <a:extLst>
              <a:ext uri="{FF2B5EF4-FFF2-40B4-BE49-F238E27FC236}">
                <a16:creationId xmlns:a16="http://schemas.microsoft.com/office/drawing/2014/main" xmlns="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2917" y="2933576"/>
            <a:ext cx="266700" cy="2794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816AD1E2-5AE8-3949-B38E-EB9C47719C87}"/>
              </a:ext>
            </a:extLst>
          </p:cNvPr>
          <p:cNvSpPr txBox="1"/>
          <p:nvPr/>
        </p:nvSpPr>
        <p:spPr>
          <a:xfrm>
            <a:off x="2063553" y="3212977"/>
            <a:ext cx="83223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Gateway1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8D4EBC14-0B6D-EA47-AEB5-5AF6A751CEAF}"/>
              </a:ext>
            </a:extLst>
          </p:cNvPr>
          <p:cNvSpPr txBox="1"/>
          <p:nvPr/>
        </p:nvSpPr>
        <p:spPr>
          <a:xfrm>
            <a:off x="2961515" y="1988840"/>
            <a:ext cx="1523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LB1 – LB</a:t>
            </a:r>
            <a:r>
              <a:rPr kumimoji="1" lang="ko-KR" altLang="en-US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용</a:t>
            </a:r>
            <a:endParaRPr kumimoji="1" lang="en-US" altLang="ko-KR" sz="1000" b="1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10.0.2.0 /24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8D4EBC14-0B6D-EA47-AEB5-5AF6A751CEAF}"/>
              </a:ext>
            </a:extLst>
          </p:cNvPr>
          <p:cNvSpPr txBox="1"/>
          <p:nvPr/>
        </p:nvSpPr>
        <p:spPr>
          <a:xfrm>
            <a:off x="6300704" y="1988841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</a:t>
            </a:r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LB2 </a:t>
            </a:r>
            <a:r>
              <a:rPr kumimoji="1" lang="en-US" altLang="ko-KR" sz="1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4F1891DE-C974-BC48-B573-1C915A4EB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5" y="2038689"/>
            <a:ext cx="303836" cy="303836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1976229" y="1789904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VPC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1881709" y="836713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000" b="1" dirty="0" err="1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리전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타원 94"/>
          <p:cNvSpPr/>
          <p:nvPr/>
        </p:nvSpPr>
        <p:spPr>
          <a:xfrm>
            <a:off x="2746877" y="270612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6" name="타원 95"/>
          <p:cNvSpPr/>
          <p:nvPr/>
        </p:nvSpPr>
        <p:spPr>
          <a:xfrm>
            <a:off x="4669543" y="1185620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DB001DEA-67B2-443E-B6BB-29BBD077F6CA}"/>
              </a:ext>
            </a:extLst>
          </p:cNvPr>
          <p:cNvSpPr txBox="1"/>
          <p:nvPr/>
        </p:nvSpPr>
        <p:spPr>
          <a:xfrm>
            <a:off x="4735076" y="1557697"/>
            <a:ext cx="1154483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altLang="ko-KR" dirty="0">
                <a:solidFill>
                  <a:schemeClr val="tx1"/>
                </a:solidFill>
              </a:rPr>
              <a:t>Internet Gateway</a:t>
            </a:r>
          </a:p>
        </p:txBody>
      </p:sp>
      <p:pic>
        <p:nvPicPr>
          <p:cNvPr id="98" name="그림 97">
            <a:extLst>
              <a:ext uri="{FF2B5EF4-FFF2-40B4-BE49-F238E27FC236}">
                <a16:creationId xmlns:a16="http://schemas.microsoft.com/office/drawing/2014/main" xmlns="" id="{24537EA0-8B1F-43D3-91B8-D271C9B9F96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023569" y="1098311"/>
            <a:ext cx="457200" cy="457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9" name="타원 98"/>
          <p:cNvSpPr/>
          <p:nvPr/>
        </p:nvSpPr>
        <p:spPr>
          <a:xfrm>
            <a:off x="2725087" y="3692829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00" name="타원 99"/>
          <p:cNvSpPr/>
          <p:nvPr/>
        </p:nvSpPr>
        <p:spPr>
          <a:xfrm>
            <a:off x="1271464" y="1052736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/>
          </p:nvPr>
        </p:nvGraphicFramePr>
        <p:xfrm>
          <a:off x="130308" y="140495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:a16="http://schemas.microsoft.com/office/drawing/2014/main" xmlns="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:a16="http://schemas.microsoft.com/office/drawing/2014/main" xmlns="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10.0.0.0/21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LOCAL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0.0.0.0/0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IGW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3317796"/>
                  </a:ext>
                </a:extLst>
              </a:tr>
            </a:tbl>
          </a:graphicData>
        </a:graphic>
      </p:graphicFrame>
      <p:sp>
        <p:nvSpPr>
          <p:cNvPr id="108" name="타원 107"/>
          <p:cNvSpPr/>
          <p:nvPr/>
        </p:nvSpPr>
        <p:spPr>
          <a:xfrm>
            <a:off x="6032747" y="2623845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10" name="타원 109"/>
          <p:cNvSpPr/>
          <p:nvPr/>
        </p:nvSpPr>
        <p:spPr>
          <a:xfrm>
            <a:off x="1271464" y="292494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graphicFrame>
        <p:nvGraphicFramePr>
          <p:cNvPr id="120" name="표 119"/>
          <p:cNvGraphicFramePr>
            <a:graphicFrameLocks noGrp="1"/>
          </p:cNvGraphicFramePr>
          <p:nvPr>
            <p:extLst/>
          </p:nvPr>
        </p:nvGraphicFramePr>
        <p:xfrm>
          <a:off x="163933" y="327866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:a16="http://schemas.microsoft.com/office/drawing/2014/main" xmlns="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:a16="http://schemas.microsoft.com/office/drawing/2014/main" xmlns="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10.0.0.0/21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0.0.0.0/0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NATGW1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3317796"/>
                  </a:ext>
                </a:extLst>
              </a:tr>
            </a:tbl>
          </a:graphicData>
        </a:graphic>
      </p:graphicFrame>
      <p:cxnSp>
        <p:nvCxnSpPr>
          <p:cNvPr id="7" name="직선 화살표 연결선 6"/>
          <p:cNvCxnSpPr>
            <a:stCxn id="100" idx="5"/>
            <a:endCxn id="95" idx="1"/>
          </p:cNvCxnSpPr>
          <p:nvPr/>
        </p:nvCxnSpPr>
        <p:spPr>
          <a:xfrm>
            <a:off x="1517317" y="1298587"/>
            <a:ext cx="1271743" cy="144971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8" name="직선 화살표 연결선 127"/>
          <p:cNvCxnSpPr>
            <a:stCxn id="110" idx="6"/>
            <a:endCxn id="99" idx="2"/>
          </p:cNvCxnSpPr>
          <p:nvPr/>
        </p:nvCxnSpPr>
        <p:spPr>
          <a:xfrm>
            <a:off x="1559497" y="3068960"/>
            <a:ext cx="1165591" cy="767885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0" name="타원 129"/>
          <p:cNvSpPr/>
          <p:nvPr/>
        </p:nvSpPr>
        <p:spPr>
          <a:xfrm>
            <a:off x="6029260" y="3754143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graphicFrame>
        <p:nvGraphicFramePr>
          <p:cNvPr id="131" name="표 130"/>
          <p:cNvGraphicFramePr>
            <a:graphicFrameLocks noGrp="1"/>
          </p:cNvGraphicFramePr>
          <p:nvPr>
            <p:extLst/>
          </p:nvPr>
        </p:nvGraphicFramePr>
        <p:xfrm>
          <a:off x="8893189" y="3340264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:a16="http://schemas.microsoft.com/office/drawing/2014/main" xmlns="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:a16="http://schemas.microsoft.com/office/drawing/2014/main" xmlns="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10.0.0.0/21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0.0.0.0/0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NATGW2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3317796"/>
                  </a:ext>
                </a:extLst>
              </a:tr>
            </a:tbl>
          </a:graphicData>
        </a:graphic>
      </p:graphicFrame>
      <p:sp>
        <p:nvSpPr>
          <p:cNvPr id="132" name="타원 131"/>
          <p:cNvSpPr/>
          <p:nvPr/>
        </p:nvSpPr>
        <p:spPr>
          <a:xfrm>
            <a:off x="8869056" y="3052232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cxnSp>
        <p:nvCxnSpPr>
          <p:cNvPr id="133" name="직선 화살표 연결선 132"/>
          <p:cNvCxnSpPr>
            <a:stCxn id="130" idx="6"/>
            <a:endCxn id="132" idx="2"/>
          </p:cNvCxnSpPr>
          <p:nvPr/>
        </p:nvCxnSpPr>
        <p:spPr>
          <a:xfrm flipV="1">
            <a:off x="6317293" y="3196249"/>
            <a:ext cx="2551764" cy="701911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E944CD3C-CCC9-C64F-867B-AEC621F3476A}"/>
              </a:ext>
            </a:extLst>
          </p:cNvPr>
          <p:cNvSpPr txBox="1"/>
          <p:nvPr/>
        </p:nvSpPr>
        <p:spPr>
          <a:xfrm>
            <a:off x="7608168" y="2325389"/>
            <a:ext cx="699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B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2169529" y="2325390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A16E0B36-EF36-044B-8ABB-AED3DE0BA3E8}"/>
              </a:ext>
            </a:extLst>
          </p:cNvPr>
          <p:cNvSpPr txBox="1"/>
          <p:nvPr/>
        </p:nvSpPr>
        <p:spPr>
          <a:xfrm>
            <a:off x="2052482" y="4100064"/>
            <a:ext cx="107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Pub-NAT1 </a:t>
            </a:r>
          </a:p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10.0.4.0 </a:t>
            </a:r>
            <a:r>
              <a:rPr kumimoji="1" lang="en-US" altLang="ko-KR" sz="1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A16E0B36-EF36-044B-8ABB-AED3DE0BA3E8}"/>
              </a:ext>
            </a:extLst>
          </p:cNvPr>
          <p:cNvSpPr txBox="1"/>
          <p:nvPr/>
        </p:nvSpPr>
        <p:spPr>
          <a:xfrm>
            <a:off x="7541977" y="4155107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Pub-NAT2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56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xmlns="" id="{DD06B436-054E-E64A-873A-6430F5D4587E}"/>
              </a:ext>
            </a:extLst>
          </p:cNvPr>
          <p:cNvSpPr/>
          <p:nvPr/>
        </p:nvSpPr>
        <p:spPr>
          <a:xfrm>
            <a:off x="1865303" y="812205"/>
            <a:ext cx="6775827" cy="5713141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24" name="직사각형 123">
            <a:extLst>
              <a:ext uri="{FF2B5EF4-FFF2-40B4-BE49-F238E27FC236}">
                <a16:creationId xmlns:a16="http://schemas.microsoft.com/office/drawing/2014/main" xmlns="" id="{DD06B436-054E-E64A-873A-6430F5D4587E}"/>
              </a:ext>
            </a:extLst>
          </p:cNvPr>
          <p:cNvSpPr/>
          <p:nvPr/>
        </p:nvSpPr>
        <p:spPr>
          <a:xfrm>
            <a:off x="2423592" y="1821293"/>
            <a:ext cx="5150176" cy="45536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18" name="직사각형 117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77147" y="1870823"/>
            <a:ext cx="2126843" cy="501226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9" name="직사각형 118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5312713" y="1878674"/>
            <a:ext cx="2166832" cy="500400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6" name="직사각형 115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60581" y="4928132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7" name="직사각형 116">
            <a:extLst>
              <a:ext uri="{FF2B5EF4-FFF2-40B4-BE49-F238E27FC236}">
                <a16:creationId xmlns:a16="http://schemas.microsoft.com/office/drawing/2014/main" xmlns="" id="{F1E09A92-D7E9-B448-962C-CDE70E79084B}"/>
              </a:ext>
            </a:extLst>
          </p:cNvPr>
          <p:cNvSpPr/>
          <p:nvPr/>
        </p:nvSpPr>
        <p:spPr>
          <a:xfrm>
            <a:off x="5267565" y="4969595"/>
            <a:ext cx="2178625" cy="125480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2" name="직사각형 111">
            <a:extLst>
              <a:ext uri="{FF2B5EF4-FFF2-40B4-BE49-F238E27FC236}">
                <a16:creationId xmlns:a16="http://schemas.microsoft.com/office/drawing/2014/main" xmlns="" id="{F1E09A92-D7E9-B448-962C-CDE70E79084B}"/>
              </a:ext>
            </a:extLst>
          </p:cNvPr>
          <p:cNvSpPr/>
          <p:nvPr/>
        </p:nvSpPr>
        <p:spPr>
          <a:xfrm>
            <a:off x="5300921" y="3573018"/>
            <a:ext cx="2178625" cy="125480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9" name="직사각형 108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77147" y="3514348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7EF0D204-3B72-C849-83F6-4A4BAEB36069}"/>
              </a:ext>
            </a:extLst>
          </p:cNvPr>
          <p:cNvSpPr/>
          <p:nvPr/>
        </p:nvSpPr>
        <p:spPr>
          <a:xfrm>
            <a:off x="1939481" y="1059786"/>
            <a:ext cx="605119" cy="605118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60" name="그림 59">
            <a:extLst>
              <a:ext uri="{FF2B5EF4-FFF2-40B4-BE49-F238E27FC236}">
                <a16:creationId xmlns:a16="http://schemas.microsoft.com/office/drawing/2014/main" xmlns="" id="{4247C4E3-560A-3749-9EEE-500043116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503" y="1237290"/>
            <a:ext cx="272172" cy="259211"/>
          </a:xfrm>
          <a:prstGeom prst="rect">
            <a:avLst/>
          </a:prstGeom>
        </p:spPr>
      </p:pic>
      <p:sp>
        <p:nvSpPr>
          <p:cNvPr id="64" name="직사각형 63">
            <a:extLst>
              <a:ext uri="{FF2B5EF4-FFF2-40B4-BE49-F238E27FC236}">
                <a16:creationId xmlns:a16="http://schemas.microsoft.com/office/drawing/2014/main" xmlns="" id="{7CE623FB-9A66-7846-95ED-116CD650FB22}"/>
              </a:ext>
            </a:extLst>
          </p:cNvPr>
          <p:cNvSpPr/>
          <p:nvPr/>
        </p:nvSpPr>
        <p:spPr>
          <a:xfrm>
            <a:off x="2735545" y="1060392"/>
            <a:ext cx="2017059" cy="605118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65" name="그림 64">
            <a:extLst>
              <a:ext uri="{FF2B5EF4-FFF2-40B4-BE49-F238E27FC236}">
                <a16:creationId xmlns:a16="http://schemas.microsoft.com/office/drawing/2014/main" xmlns="" id="{7E4388BF-CB1D-A44B-861A-3CAAF49CA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645" y="1156581"/>
            <a:ext cx="266787" cy="266787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xmlns="" id="{3A1457CC-1F31-CA48-9340-78CCCFBBB4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3485" y="1198046"/>
            <a:ext cx="275779" cy="183852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xmlns="" id="{AAA71A4E-F28D-144E-87EC-364F4EC663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1758" y="1198046"/>
            <a:ext cx="288911" cy="183852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16FE9448-09E7-8F4D-A645-E25379045906}"/>
              </a:ext>
            </a:extLst>
          </p:cNvPr>
          <p:cNvSpPr txBox="1"/>
          <p:nvPr/>
        </p:nvSpPr>
        <p:spPr>
          <a:xfrm>
            <a:off x="2769225" y="1432180"/>
            <a:ext cx="635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kumimoji="1" lang="en-US" altLang="ko-KR" sz="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-DDoS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DB561182-2E73-DE43-90D7-2CDCA8AF5C10}"/>
              </a:ext>
            </a:extLst>
          </p:cNvPr>
          <p:cNvSpPr txBox="1"/>
          <p:nvPr/>
        </p:nvSpPr>
        <p:spPr>
          <a:xfrm>
            <a:off x="3268059" y="1432180"/>
            <a:ext cx="5682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IDS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D5ED9916-C94E-9A43-A2C1-C189BE11454F}"/>
              </a:ext>
            </a:extLst>
          </p:cNvPr>
          <p:cNvSpPr txBox="1"/>
          <p:nvPr/>
        </p:nvSpPr>
        <p:spPr>
          <a:xfrm>
            <a:off x="3719287" y="1432180"/>
            <a:ext cx="5682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6FD97699-2ADE-234A-B8E5-1509514DB92A}"/>
              </a:ext>
            </a:extLst>
          </p:cNvPr>
          <p:cNvSpPr txBox="1"/>
          <p:nvPr/>
        </p:nvSpPr>
        <p:spPr>
          <a:xfrm>
            <a:off x="4170277" y="1432180"/>
            <a:ext cx="5682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WAF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18AD1676-58E5-1F4D-997B-BC65F6A6D727}"/>
              </a:ext>
            </a:extLst>
          </p:cNvPr>
          <p:cNvSpPr txBox="1"/>
          <p:nvPr/>
        </p:nvSpPr>
        <p:spPr>
          <a:xfrm>
            <a:off x="1865303" y="812204"/>
            <a:ext cx="12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Security Monitoring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6" name="직선 연결선[R] 75">
            <a:extLst>
              <a:ext uri="{FF2B5EF4-FFF2-40B4-BE49-F238E27FC236}">
                <a16:creationId xmlns:a16="http://schemas.microsoft.com/office/drawing/2014/main" xmlns="" id="{EAC79654-46D3-5643-9EB2-F50BD64C715E}"/>
              </a:ext>
            </a:extLst>
          </p:cNvPr>
          <p:cNvCxnSpPr>
            <a:stCxn id="15" idx="3"/>
            <a:endCxn id="64" idx="1"/>
          </p:cNvCxnSpPr>
          <p:nvPr/>
        </p:nvCxnSpPr>
        <p:spPr>
          <a:xfrm>
            <a:off x="2544599" y="1362345"/>
            <a:ext cx="190947" cy="6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6B99C171-1726-5F46-AEA0-4F8AFACC326B}"/>
              </a:ext>
            </a:extLst>
          </p:cNvPr>
          <p:cNvSpPr txBox="1"/>
          <p:nvPr/>
        </p:nvSpPr>
        <p:spPr>
          <a:xfrm>
            <a:off x="5303912" y="2063240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3" name="그림 82">
            <a:extLst>
              <a:ext uri="{FF2B5EF4-FFF2-40B4-BE49-F238E27FC236}">
                <a16:creationId xmlns:a16="http://schemas.microsoft.com/office/drawing/2014/main" xmlns="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1135" y="332658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3BF3541B-144E-D24E-BAEA-286CF055BF75}"/>
              </a:ext>
            </a:extLst>
          </p:cNvPr>
          <p:cNvSpPr txBox="1"/>
          <p:nvPr/>
        </p:nvSpPr>
        <p:spPr>
          <a:xfrm>
            <a:off x="4542596" y="384307"/>
            <a:ext cx="510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9" name="직선 화살표 연결선 88">
            <a:extLst>
              <a:ext uri="{FF2B5EF4-FFF2-40B4-BE49-F238E27FC236}">
                <a16:creationId xmlns:a16="http://schemas.microsoft.com/office/drawing/2014/main" xmlns="" id="{A977729F-D341-E541-8201-4B5A2EA70BD9}"/>
              </a:ext>
            </a:extLst>
          </p:cNvPr>
          <p:cNvCxnSpPr>
            <a:cxnSpLocks/>
          </p:cNvCxnSpPr>
          <p:nvPr/>
        </p:nvCxnSpPr>
        <p:spPr>
          <a:xfrm flipH="1">
            <a:off x="4780313" y="1362227"/>
            <a:ext cx="398691" cy="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직선 화살표 연결선 164">
            <a:extLst>
              <a:ext uri="{FF2B5EF4-FFF2-40B4-BE49-F238E27FC236}">
                <a16:creationId xmlns:a16="http://schemas.microsoft.com/office/drawing/2014/main" xmlns="" id="{E2AFAC7F-A924-3248-B3C6-1E5506C62D85}"/>
              </a:ext>
            </a:extLst>
          </p:cNvPr>
          <p:cNvCxnSpPr>
            <a:cxnSpLocks/>
            <a:endCxn id="83" idx="3"/>
          </p:cNvCxnSpPr>
          <p:nvPr/>
        </p:nvCxnSpPr>
        <p:spPr>
          <a:xfrm flipH="1">
            <a:off x="5407995" y="513686"/>
            <a:ext cx="2650335" cy="22403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직선 화살표 연결선 240">
            <a:extLst>
              <a:ext uri="{FF2B5EF4-FFF2-40B4-BE49-F238E27FC236}">
                <a16:creationId xmlns:a16="http://schemas.microsoft.com/office/drawing/2014/main" xmlns="" id="{121B9BA9-5DE5-4B47-BEB3-3ECF918ED098}"/>
              </a:ext>
            </a:extLst>
          </p:cNvPr>
          <p:cNvCxnSpPr>
            <a:cxnSpLocks/>
            <a:stCxn id="83" idx="2"/>
          </p:cNvCxnSpPr>
          <p:nvPr/>
        </p:nvCxnSpPr>
        <p:spPr>
          <a:xfrm flipH="1">
            <a:off x="5202047" y="739517"/>
            <a:ext cx="2519" cy="123681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직사각형 243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77147" y="2452939"/>
            <a:ext cx="2126843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5" name="직사각형 244">
            <a:extLst>
              <a:ext uri="{FF2B5EF4-FFF2-40B4-BE49-F238E27FC236}">
                <a16:creationId xmlns:a16="http://schemas.microsoft.com/office/drawing/2014/main" xmlns="" id="{F1E09A92-D7E9-B448-962C-CDE70E79084B}"/>
              </a:ext>
            </a:extLst>
          </p:cNvPr>
          <p:cNvSpPr/>
          <p:nvPr/>
        </p:nvSpPr>
        <p:spPr>
          <a:xfrm>
            <a:off x="5300921" y="2452939"/>
            <a:ext cx="2178625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2981862" y="2472941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xmlns="" id="{A16E0B36-EF36-044B-8ABB-AED3DE0BA3E8}"/>
              </a:ext>
            </a:extLst>
          </p:cNvPr>
          <p:cNvSpPr txBox="1"/>
          <p:nvPr/>
        </p:nvSpPr>
        <p:spPr>
          <a:xfrm>
            <a:off x="2981864" y="2780929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xmlns="" id="{8D4EBC14-0B6D-EA47-AEB5-5AF6A751CEAF}"/>
              </a:ext>
            </a:extLst>
          </p:cNvPr>
          <p:cNvSpPr txBox="1"/>
          <p:nvPr/>
        </p:nvSpPr>
        <p:spPr>
          <a:xfrm>
            <a:off x="2981863" y="3758844"/>
            <a:ext cx="12254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3" name="그림 252">
            <a:extLst>
              <a:ext uri="{FF2B5EF4-FFF2-40B4-BE49-F238E27FC236}">
                <a16:creationId xmlns:a16="http://schemas.microsoft.com/office/drawing/2014/main" xmlns="" id="{79656ED8-1699-E644-B4C7-6DFF66CFD5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8168" y="2880566"/>
            <a:ext cx="330907" cy="330906"/>
          </a:xfrm>
          <a:prstGeom prst="rect">
            <a:avLst/>
          </a:prstGeom>
        </p:spPr>
      </p:pic>
      <p:pic>
        <p:nvPicPr>
          <p:cNvPr id="258" name="그림 257">
            <a:extLst>
              <a:ext uri="{FF2B5EF4-FFF2-40B4-BE49-F238E27FC236}">
                <a16:creationId xmlns:a16="http://schemas.microsoft.com/office/drawing/2014/main" xmlns="" id="{C49F34A4-720C-324C-802E-7525042FB7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4261" y="2880566"/>
            <a:ext cx="330907" cy="330906"/>
          </a:xfrm>
          <a:prstGeom prst="rect">
            <a:avLst/>
          </a:prstGeom>
        </p:spPr>
      </p:pic>
      <p:cxnSp>
        <p:nvCxnSpPr>
          <p:cNvPr id="264" name="직선 화살표 연결선 263">
            <a:extLst>
              <a:ext uri="{FF2B5EF4-FFF2-40B4-BE49-F238E27FC236}">
                <a16:creationId xmlns:a16="http://schemas.microsoft.com/office/drawing/2014/main" xmlns="" id="{AC7A4D7C-2C43-784B-8D6E-34AC9618F4F6}"/>
              </a:ext>
            </a:extLst>
          </p:cNvPr>
          <p:cNvCxnSpPr>
            <a:cxnSpLocks/>
          </p:cNvCxnSpPr>
          <p:nvPr/>
        </p:nvCxnSpPr>
        <p:spPr>
          <a:xfrm flipV="1">
            <a:off x="4704373" y="2665679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직선 화살표 연결선 264">
            <a:extLst>
              <a:ext uri="{FF2B5EF4-FFF2-40B4-BE49-F238E27FC236}">
                <a16:creationId xmlns:a16="http://schemas.microsoft.com/office/drawing/2014/main" xmlns="" id="{987EEC96-7D22-E448-8EB4-04908EE3AE53}"/>
              </a:ext>
            </a:extLst>
          </p:cNvPr>
          <p:cNvCxnSpPr>
            <a:cxnSpLocks/>
          </p:cNvCxnSpPr>
          <p:nvPr/>
        </p:nvCxnSpPr>
        <p:spPr>
          <a:xfrm flipH="1">
            <a:off x="4701364" y="2662162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직선 화살표 연결선 265">
            <a:extLst>
              <a:ext uri="{FF2B5EF4-FFF2-40B4-BE49-F238E27FC236}">
                <a16:creationId xmlns:a16="http://schemas.microsoft.com/office/drawing/2014/main" xmlns="" id="{44F8C8AD-2486-114B-8565-4808F93E3A75}"/>
              </a:ext>
            </a:extLst>
          </p:cNvPr>
          <p:cNvCxnSpPr>
            <a:cxnSpLocks/>
          </p:cNvCxnSpPr>
          <p:nvPr/>
        </p:nvCxnSpPr>
        <p:spPr>
          <a:xfrm flipV="1">
            <a:off x="5200927" y="2362074"/>
            <a:ext cx="0" cy="303604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직선 화살표 연결선 266">
            <a:extLst>
              <a:ext uri="{FF2B5EF4-FFF2-40B4-BE49-F238E27FC236}">
                <a16:creationId xmlns:a16="http://schemas.microsoft.com/office/drawing/2014/main" xmlns="" id="{D99B4567-2C6A-F144-879A-D2ED63291BFE}"/>
              </a:ext>
            </a:extLst>
          </p:cNvPr>
          <p:cNvCxnSpPr>
            <a:cxnSpLocks/>
          </p:cNvCxnSpPr>
          <p:nvPr/>
        </p:nvCxnSpPr>
        <p:spPr>
          <a:xfrm flipV="1">
            <a:off x="5684760" y="2665679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8" name="직선 화살표 연결선 267">
            <a:extLst>
              <a:ext uri="{FF2B5EF4-FFF2-40B4-BE49-F238E27FC236}">
                <a16:creationId xmlns:a16="http://schemas.microsoft.com/office/drawing/2014/main" xmlns="" id="{E60EC1C9-09CE-974C-A86A-926390D8D44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3340266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직선 화살표 연결선 268">
            <a:extLst>
              <a:ext uri="{FF2B5EF4-FFF2-40B4-BE49-F238E27FC236}">
                <a16:creationId xmlns:a16="http://schemas.microsoft.com/office/drawing/2014/main" xmlns="" id="{DF6168B4-AB8E-DD49-A2DD-9AD6AB7E6607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3436834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직선 화살표 연결선 269">
            <a:extLst>
              <a:ext uri="{FF2B5EF4-FFF2-40B4-BE49-F238E27FC236}">
                <a16:creationId xmlns:a16="http://schemas.microsoft.com/office/drawing/2014/main" xmlns="" id="{8F7416E6-1949-6B49-B495-F9C15EA5E7B9}"/>
              </a:ext>
            </a:extLst>
          </p:cNvPr>
          <p:cNvCxnSpPr>
            <a:cxnSpLocks/>
          </p:cNvCxnSpPr>
          <p:nvPr/>
        </p:nvCxnSpPr>
        <p:spPr>
          <a:xfrm>
            <a:off x="5200927" y="3439867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직선 화살표 연결선 270">
            <a:extLst>
              <a:ext uri="{FF2B5EF4-FFF2-40B4-BE49-F238E27FC236}">
                <a16:creationId xmlns:a16="http://schemas.microsoft.com/office/drawing/2014/main" xmlns="" id="{15F25582-A19C-DD44-A845-9312220EE15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3340266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4" name="그림 273">
            <a:extLst>
              <a:ext uri="{FF2B5EF4-FFF2-40B4-BE49-F238E27FC236}">
                <a16:creationId xmlns:a16="http://schemas.microsoft.com/office/drawing/2014/main" xmlns="" id="{4FC2708F-ED40-F74D-B38F-65D1DBBB03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3185" y="3583127"/>
            <a:ext cx="303836" cy="303836"/>
          </a:xfrm>
          <a:prstGeom prst="rect">
            <a:avLst/>
          </a:prstGeom>
        </p:spPr>
      </p:pic>
      <p:pic>
        <p:nvPicPr>
          <p:cNvPr id="292" name="그림 291">
            <a:extLst>
              <a:ext uri="{FF2B5EF4-FFF2-40B4-BE49-F238E27FC236}">
                <a16:creationId xmlns:a16="http://schemas.microsoft.com/office/drawing/2014/main" xmlns="" id="{7190EC67-D2AE-1B44-BE08-72A34612B7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8168" y="4216540"/>
            <a:ext cx="330907" cy="330906"/>
          </a:xfrm>
          <a:prstGeom prst="rect">
            <a:avLst/>
          </a:prstGeom>
        </p:spPr>
      </p:pic>
      <p:pic>
        <p:nvPicPr>
          <p:cNvPr id="294" name="그림 293">
            <a:extLst>
              <a:ext uri="{FF2B5EF4-FFF2-40B4-BE49-F238E27FC236}">
                <a16:creationId xmlns:a16="http://schemas.microsoft.com/office/drawing/2014/main" xmlns="" id="{48F91333-5780-2242-84AA-B6225EA918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4261" y="4216540"/>
            <a:ext cx="330907" cy="330906"/>
          </a:xfrm>
          <a:prstGeom prst="rect">
            <a:avLst/>
          </a:prstGeom>
        </p:spPr>
      </p:pic>
      <p:cxnSp>
        <p:nvCxnSpPr>
          <p:cNvPr id="297" name="직선 화살표 연결선 296">
            <a:extLst>
              <a:ext uri="{FF2B5EF4-FFF2-40B4-BE49-F238E27FC236}">
                <a16:creationId xmlns:a16="http://schemas.microsoft.com/office/drawing/2014/main" xmlns="" id="{AEE82D0B-44FC-2642-9D6A-F80DF27F7637}"/>
              </a:ext>
            </a:extLst>
          </p:cNvPr>
          <p:cNvCxnSpPr>
            <a:cxnSpLocks/>
          </p:cNvCxnSpPr>
          <p:nvPr/>
        </p:nvCxnSpPr>
        <p:spPr>
          <a:xfrm flipV="1">
            <a:off x="4704373" y="4001653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직선 화살표 연결선 297">
            <a:extLst>
              <a:ext uri="{FF2B5EF4-FFF2-40B4-BE49-F238E27FC236}">
                <a16:creationId xmlns:a16="http://schemas.microsoft.com/office/drawing/2014/main" xmlns="" id="{3BACB556-0BEA-0C4C-8D7B-7BC0E7A0FEEF}"/>
              </a:ext>
            </a:extLst>
          </p:cNvPr>
          <p:cNvCxnSpPr>
            <a:cxnSpLocks/>
          </p:cNvCxnSpPr>
          <p:nvPr/>
        </p:nvCxnSpPr>
        <p:spPr>
          <a:xfrm flipH="1">
            <a:off x="4701364" y="3998136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9" name="직선 화살표 연결선 298">
            <a:extLst>
              <a:ext uri="{FF2B5EF4-FFF2-40B4-BE49-F238E27FC236}">
                <a16:creationId xmlns:a16="http://schemas.microsoft.com/office/drawing/2014/main" xmlns="" id="{587DDF73-A198-0C4C-B4C1-8BBBD189D14E}"/>
              </a:ext>
            </a:extLst>
          </p:cNvPr>
          <p:cNvCxnSpPr>
            <a:cxnSpLocks/>
          </p:cNvCxnSpPr>
          <p:nvPr/>
        </p:nvCxnSpPr>
        <p:spPr>
          <a:xfrm flipV="1">
            <a:off x="5200927" y="3881139"/>
            <a:ext cx="0" cy="12051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직선 화살표 연결선 299">
            <a:extLst>
              <a:ext uri="{FF2B5EF4-FFF2-40B4-BE49-F238E27FC236}">
                <a16:creationId xmlns:a16="http://schemas.microsoft.com/office/drawing/2014/main" xmlns="" id="{C6ACDD95-A2A4-884D-912C-3E803F3914BA}"/>
              </a:ext>
            </a:extLst>
          </p:cNvPr>
          <p:cNvCxnSpPr>
            <a:cxnSpLocks/>
          </p:cNvCxnSpPr>
          <p:nvPr/>
        </p:nvCxnSpPr>
        <p:spPr>
          <a:xfrm flipV="1">
            <a:off x="5684760" y="4001653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1" name="직선 화살표 연결선 300">
            <a:extLst>
              <a:ext uri="{FF2B5EF4-FFF2-40B4-BE49-F238E27FC236}">
                <a16:creationId xmlns:a16="http://schemas.microsoft.com/office/drawing/2014/main" xmlns="" id="{2C068EF1-E216-BF46-BF43-48715870604A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4962309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2" name="직선 화살표 연결선 301">
            <a:extLst>
              <a:ext uri="{FF2B5EF4-FFF2-40B4-BE49-F238E27FC236}">
                <a16:creationId xmlns:a16="http://schemas.microsoft.com/office/drawing/2014/main" xmlns="" id="{06AEEE99-353D-DF46-8AB4-5CDEEAA010DB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5058877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3" name="직선 화살표 연결선 302">
            <a:extLst>
              <a:ext uri="{FF2B5EF4-FFF2-40B4-BE49-F238E27FC236}">
                <a16:creationId xmlns:a16="http://schemas.microsoft.com/office/drawing/2014/main" xmlns="" id="{D03EAB6F-D305-F044-840C-7C0D77BD02D6}"/>
              </a:ext>
            </a:extLst>
          </p:cNvPr>
          <p:cNvCxnSpPr>
            <a:cxnSpLocks/>
          </p:cNvCxnSpPr>
          <p:nvPr/>
        </p:nvCxnSpPr>
        <p:spPr>
          <a:xfrm>
            <a:off x="5200927" y="5061910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직선 화살표 연결선 303">
            <a:extLst>
              <a:ext uri="{FF2B5EF4-FFF2-40B4-BE49-F238E27FC236}">
                <a16:creationId xmlns:a16="http://schemas.microsoft.com/office/drawing/2014/main" xmlns="" id="{BB760684-CA7C-E84A-894D-EFD55385BB35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4962309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6" name="TextBox 305">
            <a:extLst>
              <a:ext uri="{FF2B5EF4-FFF2-40B4-BE49-F238E27FC236}">
                <a16:creationId xmlns:a16="http://schemas.microsoft.com/office/drawing/2014/main" xmlns="" id="{E944CD3C-CCC9-C64F-867B-AEC621F3476A}"/>
              </a:ext>
            </a:extLst>
          </p:cNvPr>
          <p:cNvSpPr txBox="1"/>
          <p:nvPr/>
        </p:nvSpPr>
        <p:spPr>
          <a:xfrm>
            <a:off x="6773179" y="2472940"/>
            <a:ext cx="699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B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8" name="직사각형 307">
            <a:extLst>
              <a:ext uri="{FF2B5EF4-FFF2-40B4-BE49-F238E27FC236}">
                <a16:creationId xmlns:a16="http://schemas.microsoft.com/office/drawing/2014/main" xmlns="" id="{F765082A-EA91-294A-8AEE-B8706E745635}"/>
              </a:ext>
            </a:extLst>
          </p:cNvPr>
          <p:cNvSpPr/>
          <p:nvPr/>
        </p:nvSpPr>
        <p:spPr>
          <a:xfrm>
            <a:off x="7631465" y="908720"/>
            <a:ext cx="855137" cy="2482180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09" name="그림 308">
            <a:extLst>
              <a:ext uri="{FF2B5EF4-FFF2-40B4-BE49-F238E27FC236}">
                <a16:creationId xmlns:a16="http://schemas.microsoft.com/office/drawing/2014/main" xmlns="" id="{0EA7C742-8AB1-1344-9C67-4BABF80C0C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38382" y="1069154"/>
            <a:ext cx="241300" cy="266700"/>
          </a:xfrm>
          <a:prstGeom prst="rect">
            <a:avLst/>
          </a:prstGeom>
        </p:spPr>
      </p:pic>
      <p:pic>
        <p:nvPicPr>
          <p:cNvPr id="310" name="그림 309">
            <a:extLst>
              <a:ext uri="{FF2B5EF4-FFF2-40B4-BE49-F238E27FC236}">
                <a16:creationId xmlns:a16="http://schemas.microsoft.com/office/drawing/2014/main" xmlns="" id="{BE7B2D2F-F348-E54A-98A2-84E79A7B5C5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25682" y="2660701"/>
            <a:ext cx="266700" cy="266700"/>
          </a:xfrm>
          <a:prstGeom prst="rect">
            <a:avLst/>
          </a:prstGeom>
        </p:spPr>
      </p:pic>
      <p:sp>
        <p:nvSpPr>
          <p:cNvPr id="311" name="TextBox 310">
            <a:extLst>
              <a:ext uri="{FF2B5EF4-FFF2-40B4-BE49-F238E27FC236}">
                <a16:creationId xmlns:a16="http://schemas.microsoft.com/office/drawing/2014/main" xmlns="" id="{8E70832E-4945-2B4D-B6AA-423397D0AB55}"/>
              </a:ext>
            </a:extLst>
          </p:cNvPr>
          <p:cNvSpPr txBox="1"/>
          <p:nvPr/>
        </p:nvSpPr>
        <p:spPr>
          <a:xfrm>
            <a:off x="7827069" y="1340248"/>
            <a:ext cx="4639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CDN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xmlns="" id="{0A51C6C0-08AF-0B47-B439-F0E2976CBD7F}"/>
              </a:ext>
            </a:extLst>
          </p:cNvPr>
          <p:cNvSpPr txBox="1"/>
          <p:nvPr/>
        </p:nvSpPr>
        <p:spPr>
          <a:xfrm>
            <a:off x="7642917" y="2945691"/>
            <a:ext cx="832233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xmlns="" id="{D616187F-3C93-454B-8B7A-7EE5D4A6BF58}"/>
              </a:ext>
            </a:extLst>
          </p:cNvPr>
          <p:cNvSpPr txBox="1"/>
          <p:nvPr/>
        </p:nvSpPr>
        <p:spPr>
          <a:xfrm>
            <a:off x="2984273" y="5013177"/>
            <a:ext cx="14960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DB SUBNET</a:t>
            </a:r>
          </a:p>
        </p:txBody>
      </p:sp>
      <p:pic>
        <p:nvPicPr>
          <p:cNvPr id="317" name="그림 316">
            <a:extLst>
              <a:ext uri="{FF2B5EF4-FFF2-40B4-BE49-F238E27FC236}">
                <a16:creationId xmlns:a16="http://schemas.microsoft.com/office/drawing/2014/main" xmlns="" id="{2D40F458-9DDA-A446-B828-6FDCD31A76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52423" y="5386548"/>
            <a:ext cx="254935" cy="254935"/>
          </a:xfrm>
          <a:prstGeom prst="rect">
            <a:avLst/>
          </a:prstGeom>
        </p:spPr>
      </p:pic>
      <p:sp>
        <p:nvSpPr>
          <p:cNvPr id="318" name="직사각형 317">
            <a:extLst>
              <a:ext uri="{FF2B5EF4-FFF2-40B4-BE49-F238E27FC236}">
                <a16:creationId xmlns:a16="http://schemas.microsoft.com/office/drawing/2014/main" xmlns="" id="{0E437D4F-74BD-2C4F-B1F9-492FA7AA7733}"/>
              </a:ext>
            </a:extLst>
          </p:cNvPr>
          <p:cNvSpPr/>
          <p:nvPr/>
        </p:nvSpPr>
        <p:spPr>
          <a:xfrm>
            <a:off x="3777330" y="5235843"/>
            <a:ext cx="605119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xmlns="" id="{7CF023BC-113C-BB4C-835A-ADDE0A983A13}"/>
              </a:ext>
            </a:extLst>
          </p:cNvPr>
          <p:cNvSpPr txBox="1"/>
          <p:nvPr/>
        </p:nvSpPr>
        <p:spPr>
          <a:xfrm>
            <a:off x="3762241" y="5640043"/>
            <a:ext cx="635296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Redis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0" name="직사각형 319">
            <a:extLst>
              <a:ext uri="{FF2B5EF4-FFF2-40B4-BE49-F238E27FC236}">
                <a16:creationId xmlns:a16="http://schemas.microsoft.com/office/drawing/2014/main" xmlns="" id="{893DCE7F-4B3E-A14D-8508-D5FEEF346CB0}"/>
              </a:ext>
            </a:extLst>
          </p:cNvPr>
          <p:cNvSpPr/>
          <p:nvPr/>
        </p:nvSpPr>
        <p:spPr>
          <a:xfrm>
            <a:off x="4455165" y="5236565"/>
            <a:ext cx="1902760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1" name="직사각형 320">
            <a:extLst>
              <a:ext uri="{FF2B5EF4-FFF2-40B4-BE49-F238E27FC236}">
                <a16:creationId xmlns:a16="http://schemas.microsoft.com/office/drawing/2014/main" xmlns="" id="{FBB08924-95C7-3C4F-B785-97DD415DDD57}"/>
              </a:ext>
            </a:extLst>
          </p:cNvPr>
          <p:cNvSpPr/>
          <p:nvPr/>
        </p:nvSpPr>
        <p:spPr>
          <a:xfrm>
            <a:off x="4546936" y="5315464"/>
            <a:ext cx="58461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2" name="직사각형 321">
            <a:extLst>
              <a:ext uri="{FF2B5EF4-FFF2-40B4-BE49-F238E27FC236}">
                <a16:creationId xmlns:a16="http://schemas.microsoft.com/office/drawing/2014/main" xmlns="" id="{8D922473-8DD6-F043-AFFD-644A94539687}"/>
              </a:ext>
            </a:extLst>
          </p:cNvPr>
          <p:cNvSpPr/>
          <p:nvPr/>
        </p:nvSpPr>
        <p:spPr>
          <a:xfrm>
            <a:off x="5213999" y="5315464"/>
            <a:ext cx="106109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23" name="그림 322">
            <a:extLst>
              <a:ext uri="{FF2B5EF4-FFF2-40B4-BE49-F238E27FC236}">
                <a16:creationId xmlns:a16="http://schemas.microsoft.com/office/drawing/2014/main" xmlns="" id="{357BE64C-466F-1B47-B0E0-8B3DE2EAD60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98988" y="5383763"/>
            <a:ext cx="280515" cy="280515"/>
          </a:xfrm>
          <a:prstGeom prst="rect">
            <a:avLst/>
          </a:prstGeom>
        </p:spPr>
      </p:pic>
      <p:pic>
        <p:nvPicPr>
          <p:cNvPr id="324" name="그림 323">
            <a:extLst>
              <a:ext uri="{FF2B5EF4-FFF2-40B4-BE49-F238E27FC236}">
                <a16:creationId xmlns:a16="http://schemas.microsoft.com/office/drawing/2014/main" xmlns="" id="{5DE58D1E-EDFF-994F-9AA3-56CFA870A4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31869" y="5377825"/>
            <a:ext cx="280515" cy="280515"/>
          </a:xfrm>
          <a:prstGeom prst="rect">
            <a:avLst/>
          </a:prstGeom>
        </p:spPr>
      </p:pic>
      <p:pic>
        <p:nvPicPr>
          <p:cNvPr id="325" name="그림 324">
            <a:extLst>
              <a:ext uri="{FF2B5EF4-FFF2-40B4-BE49-F238E27FC236}">
                <a16:creationId xmlns:a16="http://schemas.microsoft.com/office/drawing/2014/main" xmlns="" id="{2F402FEB-35EB-5B43-971C-F88B37AFFA9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71933" y="5377825"/>
            <a:ext cx="280515" cy="280515"/>
          </a:xfrm>
          <a:prstGeom prst="rect">
            <a:avLst/>
          </a:prstGeom>
        </p:spPr>
      </p:pic>
      <p:pic>
        <p:nvPicPr>
          <p:cNvPr id="326" name="그림 325">
            <a:extLst>
              <a:ext uri="{FF2B5EF4-FFF2-40B4-BE49-F238E27FC236}">
                <a16:creationId xmlns:a16="http://schemas.microsoft.com/office/drawing/2014/main" xmlns="" id="{F5C0BE25-8B9E-0E4F-A0DA-C9F477908C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21509" y="5449656"/>
            <a:ext cx="241300" cy="152400"/>
          </a:xfrm>
          <a:prstGeom prst="rect">
            <a:avLst/>
          </a:prstGeom>
        </p:spPr>
      </p:pic>
      <p:sp>
        <p:nvSpPr>
          <p:cNvPr id="327" name="TextBox 326">
            <a:extLst>
              <a:ext uri="{FF2B5EF4-FFF2-40B4-BE49-F238E27FC236}">
                <a16:creationId xmlns:a16="http://schemas.microsoft.com/office/drawing/2014/main" xmlns="" id="{F9149F30-A3CD-E044-85B2-71A4DD193E1E}"/>
              </a:ext>
            </a:extLst>
          </p:cNvPr>
          <p:cNvSpPr txBox="1"/>
          <p:nvPr/>
        </p:nvSpPr>
        <p:spPr>
          <a:xfrm>
            <a:off x="4485003" y="5770946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xmlns="" id="{AF193C20-4297-A042-948C-7406257031E8}"/>
              </a:ext>
            </a:extLst>
          </p:cNvPr>
          <p:cNvSpPr txBox="1"/>
          <p:nvPr/>
        </p:nvSpPr>
        <p:spPr>
          <a:xfrm>
            <a:off x="5387917" y="5770946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Slaves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xmlns="" id="{61D8FADB-1F88-7D4D-B804-362CE7E6DB9F}"/>
              </a:ext>
            </a:extLst>
          </p:cNvPr>
          <p:cNvSpPr txBox="1"/>
          <p:nvPr/>
        </p:nvSpPr>
        <p:spPr>
          <a:xfrm>
            <a:off x="5287738" y="5982878"/>
            <a:ext cx="7362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</p:txBody>
      </p:sp>
      <p:pic>
        <p:nvPicPr>
          <p:cNvPr id="330" name="그림 329">
            <a:extLst>
              <a:ext uri="{FF2B5EF4-FFF2-40B4-BE49-F238E27FC236}">
                <a16:creationId xmlns:a16="http://schemas.microsoft.com/office/drawing/2014/main" xmlns="" id="{871EB707-C5E0-9C40-9178-B90650F0FB2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32031" y="1826095"/>
            <a:ext cx="254000" cy="254000"/>
          </a:xfrm>
          <a:prstGeom prst="rect">
            <a:avLst/>
          </a:prstGeom>
        </p:spPr>
      </p:pic>
      <p:sp>
        <p:nvSpPr>
          <p:cNvPr id="331" name="TextBox 330">
            <a:extLst>
              <a:ext uri="{FF2B5EF4-FFF2-40B4-BE49-F238E27FC236}">
                <a16:creationId xmlns:a16="http://schemas.microsoft.com/office/drawing/2014/main" xmlns="" id="{DF2DE3CD-2E70-624F-902B-56BDDEED28D0}"/>
              </a:ext>
            </a:extLst>
          </p:cNvPr>
          <p:cNvSpPr txBox="1"/>
          <p:nvPr/>
        </p:nvSpPr>
        <p:spPr>
          <a:xfrm>
            <a:off x="7693179" y="2102077"/>
            <a:ext cx="73170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4" name="직선 화살표 연결선 333">
            <a:extLst>
              <a:ext uri="{FF2B5EF4-FFF2-40B4-BE49-F238E27FC236}">
                <a16:creationId xmlns:a16="http://schemas.microsoft.com/office/drawing/2014/main" xmlns="" id="{9CFCE619-9880-784A-8331-A0FF1CE50CD2}"/>
              </a:ext>
            </a:extLst>
          </p:cNvPr>
          <p:cNvCxnSpPr>
            <a:cxnSpLocks/>
            <a:endCxn id="308" idx="0"/>
          </p:cNvCxnSpPr>
          <p:nvPr/>
        </p:nvCxnSpPr>
        <p:spPr>
          <a:xfrm>
            <a:off x="8058330" y="513684"/>
            <a:ext cx="703" cy="395036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>
            <a:extLst>
              <a:ext uri="{FF2B5EF4-FFF2-40B4-BE49-F238E27FC236}">
                <a16:creationId xmlns:a16="http://schemas.microsoft.com/office/drawing/2014/main" xmlns="" id="{778BE7F7-D9A7-6E4A-97C4-F83C30DAAB7C}"/>
              </a:ext>
            </a:extLst>
          </p:cNvPr>
          <p:cNvSpPr txBox="1"/>
          <p:nvPr/>
        </p:nvSpPr>
        <p:spPr>
          <a:xfrm>
            <a:off x="3717119" y="5982879"/>
            <a:ext cx="7362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Cache</a:t>
            </a:r>
          </a:p>
        </p:txBody>
      </p:sp>
      <p:pic>
        <p:nvPicPr>
          <p:cNvPr id="111" name="그림 110">
            <a:extLst>
              <a:ext uri="{FF2B5EF4-FFF2-40B4-BE49-F238E27FC236}">
                <a16:creationId xmlns:a16="http://schemas.microsoft.com/office/drawing/2014/main" xmlns="" id="{907C797D-215A-2747-9779-48FC59A912D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33439" y="1160899"/>
            <a:ext cx="244387" cy="303831"/>
          </a:xfrm>
          <a:prstGeom prst="rect">
            <a:avLst/>
          </a:prstGeom>
        </p:spPr>
      </p:pic>
      <p:grpSp>
        <p:nvGrpSpPr>
          <p:cNvPr id="103" name="그룹 102">
            <a:extLst>
              <a:ext uri="{FF2B5EF4-FFF2-40B4-BE49-F238E27FC236}">
                <a16:creationId xmlns:a16="http://schemas.microsoft.com/office/drawing/2014/main" xmlns="" id="{80FD9BD0-F54E-F148-A9A4-39CD66129B89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104" name="그림 103">
              <a:extLst>
                <a:ext uri="{FF2B5EF4-FFF2-40B4-BE49-F238E27FC236}">
                  <a16:creationId xmlns:a16="http://schemas.microsoft.com/office/drawing/2014/main" xmlns="" id="{7598E666-A491-CA49-B48E-AC509389D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105" name="그림 104">
              <a:extLst>
                <a:ext uri="{FF2B5EF4-FFF2-40B4-BE49-F238E27FC236}">
                  <a16:creationId xmlns:a16="http://schemas.microsoft.com/office/drawing/2014/main" xmlns="" id="{DC4C25BC-0AA4-B142-8D6D-3559729A8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:a16="http://schemas.microsoft.com/office/drawing/2014/main" xmlns="" id="{A77F741A-424E-E84D-896B-DF8D4893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107" name="직사각형 106">
              <a:extLst>
                <a:ext uri="{FF2B5EF4-FFF2-40B4-BE49-F238E27FC236}">
                  <a16:creationId xmlns:a16="http://schemas.microsoft.com/office/drawing/2014/main" xmlns="" id="{7D0E6CFB-549D-4340-85DF-B68CCA6EA900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8D4EBC14-0B6D-EA47-AEB5-5AF6A751CEAF}"/>
              </a:ext>
            </a:extLst>
          </p:cNvPr>
          <p:cNvSpPr txBox="1"/>
          <p:nvPr/>
        </p:nvSpPr>
        <p:spPr>
          <a:xfrm>
            <a:off x="2961515" y="1988841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LB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8D4EBC14-0B6D-EA47-AEB5-5AF6A751CEAF}"/>
              </a:ext>
            </a:extLst>
          </p:cNvPr>
          <p:cNvSpPr txBox="1"/>
          <p:nvPr/>
        </p:nvSpPr>
        <p:spPr>
          <a:xfrm>
            <a:off x="6300704" y="1988841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LB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4F1891DE-C974-BC48-B573-1C915A4EBC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3185" y="2038689"/>
            <a:ext cx="303836" cy="303836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2382676" y="1919356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VPC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1881709" y="1892586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000" b="1" dirty="0" err="1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리전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7818713" y="3471706"/>
            <a:ext cx="8224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VPC </a:t>
            </a:r>
            <a:r>
              <a:rPr kumimoji="1" lang="ko-KR" altLang="en-US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외부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66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xmlns="" id="{DD06B436-054E-E64A-873A-6430F5D4587E}"/>
              </a:ext>
            </a:extLst>
          </p:cNvPr>
          <p:cNvSpPr/>
          <p:nvPr/>
        </p:nvSpPr>
        <p:spPr>
          <a:xfrm>
            <a:off x="1865303" y="812205"/>
            <a:ext cx="6775827" cy="5713141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24" name="직사각형 123">
            <a:extLst>
              <a:ext uri="{FF2B5EF4-FFF2-40B4-BE49-F238E27FC236}">
                <a16:creationId xmlns:a16="http://schemas.microsoft.com/office/drawing/2014/main" xmlns="" id="{DD06B436-054E-E64A-873A-6430F5D4587E}"/>
              </a:ext>
            </a:extLst>
          </p:cNvPr>
          <p:cNvSpPr/>
          <p:nvPr/>
        </p:nvSpPr>
        <p:spPr>
          <a:xfrm>
            <a:off x="2000373" y="1821293"/>
            <a:ext cx="6580651" cy="45536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35" name="직사각형 134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071447" y="2217800"/>
            <a:ext cx="814549" cy="4006602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8" name="직사각형 117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77147" y="1870823"/>
            <a:ext cx="2503623" cy="501226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9" name="직사각형 108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77147" y="3514348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83" name="그림 82">
            <a:extLst>
              <a:ext uri="{FF2B5EF4-FFF2-40B4-BE49-F238E27FC236}">
                <a16:creationId xmlns:a16="http://schemas.microsoft.com/office/drawing/2014/main" xmlns="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135" y="332658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3BF3541B-144E-D24E-BAEA-286CF055BF75}"/>
              </a:ext>
            </a:extLst>
          </p:cNvPr>
          <p:cNvSpPr txBox="1"/>
          <p:nvPr/>
        </p:nvSpPr>
        <p:spPr>
          <a:xfrm>
            <a:off x="4542596" y="384307"/>
            <a:ext cx="510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1" name="직선 화살표 연결선 240">
            <a:extLst>
              <a:ext uri="{FF2B5EF4-FFF2-40B4-BE49-F238E27FC236}">
                <a16:creationId xmlns:a16="http://schemas.microsoft.com/office/drawing/2014/main" xmlns="" id="{121B9BA9-5DE5-4B47-BEB3-3ECF918ED098}"/>
              </a:ext>
            </a:extLst>
          </p:cNvPr>
          <p:cNvCxnSpPr>
            <a:cxnSpLocks/>
            <a:stCxn id="83" idx="2"/>
          </p:cNvCxnSpPr>
          <p:nvPr/>
        </p:nvCxnSpPr>
        <p:spPr>
          <a:xfrm flipH="1">
            <a:off x="5202047" y="739517"/>
            <a:ext cx="2519" cy="123681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직사각형 243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77147" y="2452939"/>
            <a:ext cx="2126843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2981862" y="2472941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xmlns="" id="{A16E0B36-EF36-044B-8ABB-AED3DE0BA3E8}"/>
              </a:ext>
            </a:extLst>
          </p:cNvPr>
          <p:cNvSpPr txBox="1"/>
          <p:nvPr/>
        </p:nvSpPr>
        <p:spPr>
          <a:xfrm>
            <a:off x="2981864" y="2780928"/>
            <a:ext cx="107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PUB1 10.0.0.0/24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xmlns="" id="{8D4EBC14-0B6D-EA47-AEB5-5AF6A751CEAF}"/>
              </a:ext>
            </a:extLst>
          </p:cNvPr>
          <p:cNvSpPr txBox="1"/>
          <p:nvPr/>
        </p:nvSpPr>
        <p:spPr>
          <a:xfrm>
            <a:off x="2981863" y="3758843"/>
            <a:ext cx="1225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PRI1 </a:t>
            </a:r>
          </a:p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10.0.2.0/23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3" name="그림 252">
            <a:extLst>
              <a:ext uri="{FF2B5EF4-FFF2-40B4-BE49-F238E27FC236}">
                <a16:creationId xmlns:a16="http://schemas.microsoft.com/office/drawing/2014/main" xmlns="" id="{79656ED8-1699-E644-B4C7-6DFF66CFD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2880566"/>
            <a:ext cx="330907" cy="330906"/>
          </a:xfrm>
          <a:prstGeom prst="rect">
            <a:avLst/>
          </a:prstGeom>
        </p:spPr>
      </p:pic>
      <p:cxnSp>
        <p:nvCxnSpPr>
          <p:cNvPr id="264" name="직선 화살표 연결선 263">
            <a:extLst>
              <a:ext uri="{FF2B5EF4-FFF2-40B4-BE49-F238E27FC236}">
                <a16:creationId xmlns:a16="http://schemas.microsoft.com/office/drawing/2014/main" xmlns="" id="{AC7A4D7C-2C43-784B-8D6E-34AC9618F4F6}"/>
              </a:ext>
            </a:extLst>
          </p:cNvPr>
          <p:cNvCxnSpPr>
            <a:cxnSpLocks/>
          </p:cNvCxnSpPr>
          <p:nvPr/>
        </p:nvCxnSpPr>
        <p:spPr>
          <a:xfrm flipV="1">
            <a:off x="4704373" y="2665679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직선 화살표 연결선 264">
            <a:extLst>
              <a:ext uri="{FF2B5EF4-FFF2-40B4-BE49-F238E27FC236}">
                <a16:creationId xmlns:a16="http://schemas.microsoft.com/office/drawing/2014/main" xmlns="" id="{987EEC96-7D22-E448-8EB4-04908EE3AE53}"/>
              </a:ext>
            </a:extLst>
          </p:cNvPr>
          <p:cNvCxnSpPr>
            <a:cxnSpLocks/>
          </p:cNvCxnSpPr>
          <p:nvPr/>
        </p:nvCxnSpPr>
        <p:spPr>
          <a:xfrm flipH="1">
            <a:off x="4701364" y="2662162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직선 화살표 연결선 265">
            <a:extLst>
              <a:ext uri="{FF2B5EF4-FFF2-40B4-BE49-F238E27FC236}">
                <a16:creationId xmlns:a16="http://schemas.microsoft.com/office/drawing/2014/main" xmlns="" id="{44F8C8AD-2486-114B-8565-4808F93E3A75}"/>
              </a:ext>
            </a:extLst>
          </p:cNvPr>
          <p:cNvCxnSpPr>
            <a:cxnSpLocks/>
          </p:cNvCxnSpPr>
          <p:nvPr/>
        </p:nvCxnSpPr>
        <p:spPr>
          <a:xfrm flipV="1">
            <a:off x="5200927" y="2362074"/>
            <a:ext cx="0" cy="303604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직선 화살표 연결선 267">
            <a:extLst>
              <a:ext uri="{FF2B5EF4-FFF2-40B4-BE49-F238E27FC236}">
                <a16:creationId xmlns:a16="http://schemas.microsoft.com/office/drawing/2014/main" xmlns="" id="{E60EC1C9-09CE-974C-A86A-926390D8D44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3340266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직선 화살표 연결선 268">
            <a:extLst>
              <a:ext uri="{FF2B5EF4-FFF2-40B4-BE49-F238E27FC236}">
                <a16:creationId xmlns:a16="http://schemas.microsoft.com/office/drawing/2014/main" xmlns="" id="{DF6168B4-AB8E-DD49-A2DD-9AD6AB7E6607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3436834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직선 화살표 연결선 269">
            <a:extLst>
              <a:ext uri="{FF2B5EF4-FFF2-40B4-BE49-F238E27FC236}">
                <a16:creationId xmlns:a16="http://schemas.microsoft.com/office/drawing/2014/main" xmlns="" id="{8F7416E6-1949-6B49-B495-F9C15EA5E7B9}"/>
              </a:ext>
            </a:extLst>
          </p:cNvPr>
          <p:cNvCxnSpPr>
            <a:cxnSpLocks/>
          </p:cNvCxnSpPr>
          <p:nvPr/>
        </p:nvCxnSpPr>
        <p:spPr>
          <a:xfrm>
            <a:off x="5200927" y="3439867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4" name="그림 273">
            <a:extLst>
              <a:ext uri="{FF2B5EF4-FFF2-40B4-BE49-F238E27FC236}">
                <a16:creationId xmlns:a16="http://schemas.microsoft.com/office/drawing/2014/main" xmlns="" id="{4FC2708F-ED40-F74D-B38F-65D1DBBB0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5" y="3583127"/>
            <a:ext cx="303836" cy="303836"/>
          </a:xfrm>
          <a:prstGeom prst="rect">
            <a:avLst/>
          </a:prstGeom>
        </p:spPr>
      </p:pic>
      <p:pic>
        <p:nvPicPr>
          <p:cNvPr id="292" name="그림 291">
            <a:extLst>
              <a:ext uri="{FF2B5EF4-FFF2-40B4-BE49-F238E27FC236}">
                <a16:creationId xmlns:a16="http://schemas.microsoft.com/office/drawing/2014/main" xmlns="" id="{7190EC67-D2AE-1B44-BE08-72A34612B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4216540"/>
            <a:ext cx="330907" cy="330906"/>
          </a:xfrm>
          <a:prstGeom prst="rect">
            <a:avLst/>
          </a:prstGeom>
        </p:spPr>
      </p:pic>
      <p:cxnSp>
        <p:nvCxnSpPr>
          <p:cNvPr id="297" name="직선 화살표 연결선 296">
            <a:extLst>
              <a:ext uri="{FF2B5EF4-FFF2-40B4-BE49-F238E27FC236}">
                <a16:creationId xmlns:a16="http://schemas.microsoft.com/office/drawing/2014/main" xmlns="" id="{AEE82D0B-44FC-2642-9D6A-F80DF27F7637}"/>
              </a:ext>
            </a:extLst>
          </p:cNvPr>
          <p:cNvCxnSpPr>
            <a:cxnSpLocks/>
          </p:cNvCxnSpPr>
          <p:nvPr/>
        </p:nvCxnSpPr>
        <p:spPr>
          <a:xfrm flipV="1">
            <a:off x="4704373" y="4001653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직선 화살표 연결선 297">
            <a:extLst>
              <a:ext uri="{FF2B5EF4-FFF2-40B4-BE49-F238E27FC236}">
                <a16:creationId xmlns:a16="http://schemas.microsoft.com/office/drawing/2014/main" xmlns="" id="{3BACB556-0BEA-0C4C-8D7B-7BC0E7A0FEEF}"/>
              </a:ext>
            </a:extLst>
          </p:cNvPr>
          <p:cNvCxnSpPr>
            <a:cxnSpLocks/>
          </p:cNvCxnSpPr>
          <p:nvPr/>
        </p:nvCxnSpPr>
        <p:spPr>
          <a:xfrm flipH="1">
            <a:off x="4701364" y="3998136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9" name="직선 화살표 연결선 298">
            <a:extLst>
              <a:ext uri="{FF2B5EF4-FFF2-40B4-BE49-F238E27FC236}">
                <a16:creationId xmlns:a16="http://schemas.microsoft.com/office/drawing/2014/main" xmlns="" id="{587DDF73-A198-0C4C-B4C1-8BBBD189D14E}"/>
              </a:ext>
            </a:extLst>
          </p:cNvPr>
          <p:cNvCxnSpPr>
            <a:cxnSpLocks/>
          </p:cNvCxnSpPr>
          <p:nvPr/>
        </p:nvCxnSpPr>
        <p:spPr>
          <a:xfrm flipV="1">
            <a:off x="5200927" y="3881139"/>
            <a:ext cx="0" cy="12051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그룹 102">
            <a:extLst>
              <a:ext uri="{FF2B5EF4-FFF2-40B4-BE49-F238E27FC236}">
                <a16:creationId xmlns:a16="http://schemas.microsoft.com/office/drawing/2014/main" xmlns="" id="{80FD9BD0-F54E-F148-A9A4-39CD66129B89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104" name="그림 103">
              <a:extLst>
                <a:ext uri="{FF2B5EF4-FFF2-40B4-BE49-F238E27FC236}">
                  <a16:creationId xmlns:a16="http://schemas.microsoft.com/office/drawing/2014/main" xmlns="" id="{7598E666-A491-CA49-B48E-AC509389D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105" name="그림 104">
              <a:extLst>
                <a:ext uri="{FF2B5EF4-FFF2-40B4-BE49-F238E27FC236}">
                  <a16:creationId xmlns:a16="http://schemas.microsoft.com/office/drawing/2014/main" xmlns="" id="{DC4C25BC-0AA4-B142-8D6D-3559729A8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:a16="http://schemas.microsoft.com/office/drawing/2014/main" xmlns="" id="{A77F741A-424E-E84D-896B-DF8D4893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107" name="직사각형 106">
              <a:extLst>
                <a:ext uri="{FF2B5EF4-FFF2-40B4-BE49-F238E27FC236}">
                  <a16:creationId xmlns:a16="http://schemas.microsoft.com/office/drawing/2014/main" xmlns="" id="{7D0E6CFB-549D-4340-85DF-B68CCA6EA900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113" name="그림 112">
            <a:extLst>
              <a:ext uri="{FF2B5EF4-FFF2-40B4-BE49-F238E27FC236}">
                <a16:creationId xmlns:a16="http://schemas.microsoft.com/office/drawing/2014/main" xmlns="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2917" y="2933576"/>
            <a:ext cx="266700" cy="2794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816AD1E2-5AE8-3949-B38E-EB9C47719C87}"/>
              </a:ext>
            </a:extLst>
          </p:cNvPr>
          <p:cNvSpPr txBox="1"/>
          <p:nvPr/>
        </p:nvSpPr>
        <p:spPr>
          <a:xfrm>
            <a:off x="2063553" y="3212977"/>
            <a:ext cx="83223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Gateway1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8D4EBC14-0B6D-EA47-AEB5-5AF6A751CEAF}"/>
              </a:ext>
            </a:extLst>
          </p:cNvPr>
          <p:cNvSpPr txBox="1"/>
          <p:nvPr/>
        </p:nvSpPr>
        <p:spPr>
          <a:xfrm>
            <a:off x="2961515" y="1988840"/>
            <a:ext cx="1523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LB1 </a:t>
            </a:r>
          </a:p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10.0.4.0/24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4F1891DE-C974-BC48-B573-1C915A4EB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5" y="2038689"/>
            <a:ext cx="303836" cy="303836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1976229" y="1789904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VPC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1881709" y="836713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000" b="1" dirty="0" err="1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리전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타원 94"/>
          <p:cNvSpPr/>
          <p:nvPr/>
        </p:nvSpPr>
        <p:spPr>
          <a:xfrm>
            <a:off x="2746877" y="270612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6" name="타원 95"/>
          <p:cNvSpPr/>
          <p:nvPr/>
        </p:nvSpPr>
        <p:spPr>
          <a:xfrm>
            <a:off x="4669543" y="1185620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DB001DEA-67B2-443E-B6BB-29BBD077F6CA}"/>
              </a:ext>
            </a:extLst>
          </p:cNvPr>
          <p:cNvSpPr txBox="1"/>
          <p:nvPr/>
        </p:nvSpPr>
        <p:spPr>
          <a:xfrm>
            <a:off x="4735076" y="1557697"/>
            <a:ext cx="1154483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altLang="ko-KR" dirty="0">
                <a:solidFill>
                  <a:schemeClr val="tx1"/>
                </a:solidFill>
              </a:rPr>
              <a:t>Internet Gateway</a:t>
            </a:r>
          </a:p>
        </p:txBody>
      </p:sp>
      <p:pic>
        <p:nvPicPr>
          <p:cNvPr id="98" name="그림 97">
            <a:extLst>
              <a:ext uri="{FF2B5EF4-FFF2-40B4-BE49-F238E27FC236}">
                <a16:creationId xmlns:a16="http://schemas.microsoft.com/office/drawing/2014/main" xmlns="" id="{24537EA0-8B1F-43D3-91B8-D271C9B9F96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023569" y="1098311"/>
            <a:ext cx="457200" cy="457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9" name="타원 98"/>
          <p:cNvSpPr/>
          <p:nvPr/>
        </p:nvSpPr>
        <p:spPr>
          <a:xfrm>
            <a:off x="2725087" y="3692829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00" name="타원 99"/>
          <p:cNvSpPr/>
          <p:nvPr/>
        </p:nvSpPr>
        <p:spPr>
          <a:xfrm>
            <a:off x="1271464" y="1052736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978854"/>
              </p:ext>
            </p:extLst>
          </p:nvPr>
        </p:nvGraphicFramePr>
        <p:xfrm>
          <a:off x="130308" y="140495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:a16="http://schemas.microsoft.com/office/drawing/2014/main" xmlns="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:a16="http://schemas.microsoft.com/office/drawing/2014/main" xmlns="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10.0.0.0/16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LOCAL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0.0.0.0/0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IGW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3317796"/>
                  </a:ext>
                </a:extLst>
              </a:tr>
            </a:tbl>
          </a:graphicData>
        </a:graphic>
      </p:graphicFrame>
      <p:sp>
        <p:nvSpPr>
          <p:cNvPr id="110" name="타원 109"/>
          <p:cNvSpPr/>
          <p:nvPr/>
        </p:nvSpPr>
        <p:spPr>
          <a:xfrm>
            <a:off x="1271464" y="292494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graphicFrame>
        <p:nvGraphicFramePr>
          <p:cNvPr id="120" name="표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685277"/>
              </p:ext>
            </p:extLst>
          </p:nvPr>
        </p:nvGraphicFramePr>
        <p:xfrm>
          <a:off x="163933" y="327866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:a16="http://schemas.microsoft.com/office/drawing/2014/main" xmlns="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:a16="http://schemas.microsoft.com/office/drawing/2014/main" xmlns="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10.0.0.0/16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0.0.0.0/0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NATGW1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3317796"/>
                  </a:ext>
                </a:extLst>
              </a:tr>
            </a:tbl>
          </a:graphicData>
        </a:graphic>
      </p:graphicFrame>
      <p:cxnSp>
        <p:nvCxnSpPr>
          <p:cNvPr id="7" name="직선 화살표 연결선 6"/>
          <p:cNvCxnSpPr>
            <a:stCxn id="100" idx="5"/>
            <a:endCxn id="95" idx="1"/>
          </p:cNvCxnSpPr>
          <p:nvPr/>
        </p:nvCxnSpPr>
        <p:spPr>
          <a:xfrm>
            <a:off x="1517317" y="1298587"/>
            <a:ext cx="1271743" cy="144971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8" name="직선 화살표 연결선 127"/>
          <p:cNvCxnSpPr>
            <a:stCxn id="110" idx="6"/>
            <a:endCxn id="99" idx="2"/>
          </p:cNvCxnSpPr>
          <p:nvPr/>
        </p:nvCxnSpPr>
        <p:spPr>
          <a:xfrm>
            <a:off x="1559497" y="3068960"/>
            <a:ext cx="1165591" cy="767885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2169529" y="2325390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A16E0B36-EF36-044B-8ABB-AED3DE0BA3E8}"/>
              </a:ext>
            </a:extLst>
          </p:cNvPr>
          <p:cNvSpPr txBox="1"/>
          <p:nvPr/>
        </p:nvSpPr>
        <p:spPr>
          <a:xfrm>
            <a:off x="2052482" y="4100064"/>
            <a:ext cx="107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Pub-NAT1 </a:t>
            </a:r>
          </a:p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10.0.5.0 </a:t>
            </a:r>
            <a:r>
              <a:rPr kumimoji="1" lang="en-US" altLang="ko-KR" sz="1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69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1865302" y="812203"/>
            <a:ext cx="6775827" cy="5713141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24" name="직사각형 123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2000373" y="1821293"/>
            <a:ext cx="6580651" cy="45536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35" name="직사각형 134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071446" y="2217800"/>
            <a:ext cx="814549" cy="4006602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34" name="직사각형 133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7612795" y="2217800"/>
            <a:ext cx="937317" cy="4011298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8" name="직사각형 117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1870823"/>
            <a:ext cx="2126843" cy="258051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9" name="직사각형 118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5312713" y="1878674"/>
            <a:ext cx="2166832" cy="28437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6" name="직사각형 115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60580" y="4928132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7" name="직사각형 116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267563" y="4969593"/>
            <a:ext cx="2178625" cy="125480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2" name="직사각형 111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300920" y="3573016"/>
            <a:ext cx="2178625" cy="125480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9" name="직사각형 108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3514348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6B99C171-1726-5F46-AEA0-4F8AFACC326B}"/>
              </a:ext>
            </a:extLst>
          </p:cNvPr>
          <p:cNvSpPr txBox="1"/>
          <p:nvPr/>
        </p:nvSpPr>
        <p:spPr>
          <a:xfrm>
            <a:off x="5303912" y="1916832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3" name="그림 82">
            <a:extLst>
              <a:ext uri="{FF2B5EF4-FFF2-40B4-BE49-F238E27FC236}">
                <a16:creationId xmlns="" xmlns:a16="http://schemas.microsoft.com/office/drawing/2014/main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134" y="332656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3BF3541B-144E-D24E-BAEA-286CF055BF75}"/>
              </a:ext>
            </a:extLst>
          </p:cNvPr>
          <p:cNvSpPr txBox="1"/>
          <p:nvPr/>
        </p:nvSpPr>
        <p:spPr>
          <a:xfrm>
            <a:off x="4542595" y="384306"/>
            <a:ext cx="510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1" name="직선 화살표 연결선 240">
            <a:extLst>
              <a:ext uri="{FF2B5EF4-FFF2-40B4-BE49-F238E27FC236}">
                <a16:creationId xmlns="" xmlns:a16="http://schemas.microsoft.com/office/drawing/2014/main" id="{121B9BA9-5DE5-4B47-BEB3-3ECF918ED098}"/>
              </a:ext>
            </a:extLst>
          </p:cNvPr>
          <p:cNvCxnSpPr>
            <a:cxnSpLocks/>
            <a:stCxn id="83" idx="2"/>
          </p:cNvCxnSpPr>
          <p:nvPr/>
        </p:nvCxnSpPr>
        <p:spPr>
          <a:xfrm flipH="1">
            <a:off x="5202046" y="739517"/>
            <a:ext cx="2519" cy="123681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직사각형 243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2452937"/>
            <a:ext cx="2126843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5" name="직사각형 244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300920" y="2452937"/>
            <a:ext cx="2178625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6" name="TextBox 245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981862" y="2472939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KR-1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2981862" y="2780928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Pub1 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6247248" y="3998136"/>
            <a:ext cx="12254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Pri2 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3" name="그림 252">
            <a:extLst>
              <a:ext uri="{FF2B5EF4-FFF2-40B4-BE49-F238E27FC236}">
                <a16:creationId xmlns="" xmlns:a16="http://schemas.microsoft.com/office/drawing/2014/main" id="{79656ED8-1699-E644-B4C7-6DFF66CFD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2880566"/>
            <a:ext cx="330906" cy="330906"/>
          </a:xfrm>
          <a:prstGeom prst="rect">
            <a:avLst/>
          </a:prstGeom>
        </p:spPr>
      </p:pic>
      <p:pic>
        <p:nvPicPr>
          <p:cNvPr id="258" name="그림 257">
            <a:extLst>
              <a:ext uri="{FF2B5EF4-FFF2-40B4-BE49-F238E27FC236}">
                <a16:creationId xmlns="" xmlns:a16="http://schemas.microsoft.com/office/drawing/2014/main" id="{C49F34A4-720C-324C-802E-7525042FB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261" y="2880566"/>
            <a:ext cx="330906" cy="330906"/>
          </a:xfrm>
          <a:prstGeom prst="rect">
            <a:avLst/>
          </a:prstGeom>
        </p:spPr>
      </p:pic>
      <p:cxnSp>
        <p:nvCxnSpPr>
          <p:cNvPr id="264" name="직선 화살표 연결선 263">
            <a:extLst>
              <a:ext uri="{FF2B5EF4-FFF2-40B4-BE49-F238E27FC236}">
                <a16:creationId xmlns="" xmlns:a16="http://schemas.microsoft.com/office/drawing/2014/main" id="{AC7A4D7C-2C43-784B-8D6E-34AC9618F4F6}"/>
              </a:ext>
            </a:extLst>
          </p:cNvPr>
          <p:cNvCxnSpPr>
            <a:cxnSpLocks/>
          </p:cNvCxnSpPr>
          <p:nvPr/>
        </p:nvCxnSpPr>
        <p:spPr>
          <a:xfrm flipV="1">
            <a:off x="4704373" y="266567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직선 화살표 연결선 264">
            <a:extLst>
              <a:ext uri="{FF2B5EF4-FFF2-40B4-BE49-F238E27FC236}">
                <a16:creationId xmlns="" xmlns:a16="http://schemas.microsoft.com/office/drawing/2014/main" id="{987EEC96-7D22-E448-8EB4-04908EE3AE53}"/>
              </a:ext>
            </a:extLst>
          </p:cNvPr>
          <p:cNvCxnSpPr>
            <a:cxnSpLocks/>
          </p:cNvCxnSpPr>
          <p:nvPr/>
        </p:nvCxnSpPr>
        <p:spPr>
          <a:xfrm flipH="1">
            <a:off x="4701364" y="2662162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직선 화살표 연결선 265">
            <a:extLst>
              <a:ext uri="{FF2B5EF4-FFF2-40B4-BE49-F238E27FC236}">
                <a16:creationId xmlns="" xmlns:a16="http://schemas.microsoft.com/office/drawing/2014/main" id="{44F8C8AD-2486-114B-8565-4808F93E3A75}"/>
              </a:ext>
            </a:extLst>
          </p:cNvPr>
          <p:cNvCxnSpPr>
            <a:cxnSpLocks/>
          </p:cNvCxnSpPr>
          <p:nvPr/>
        </p:nvCxnSpPr>
        <p:spPr>
          <a:xfrm flipV="1">
            <a:off x="5200926" y="2362074"/>
            <a:ext cx="0" cy="303604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직선 화살표 연결선 266">
            <a:extLst>
              <a:ext uri="{FF2B5EF4-FFF2-40B4-BE49-F238E27FC236}">
                <a16:creationId xmlns="" xmlns:a16="http://schemas.microsoft.com/office/drawing/2014/main" id="{D99B4567-2C6A-F144-879A-D2ED63291BFE}"/>
              </a:ext>
            </a:extLst>
          </p:cNvPr>
          <p:cNvCxnSpPr>
            <a:cxnSpLocks/>
          </p:cNvCxnSpPr>
          <p:nvPr/>
        </p:nvCxnSpPr>
        <p:spPr>
          <a:xfrm flipV="1">
            <a:off x="5684760" y="266567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8" name="직선 화살표 연결선 267">
            <a:extLst>
              <a:ext uri="{FF2B5EF4-FFF2-40B4-BE49-F238E27FC236}">
                <a16:creationId xmlns="" xmlns:a16="http://schemas.microsoft.com/office/drawing/2014/main" id="{E60EC1C9-09CE-974C-A86A-926390D8D44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3340264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직선 화살표 연결선 268">
            <a:extLst>
              <a:ext uri="{FF2B5EF4-FFF2-40B4-BE49-F238E27FC236}">
                <a16:creationId xmlns="" xmlns:a16="http://schemas.microsoft.com/office/drawing/2014/main" id="{DF6168B4-AB8E-DD49-A2DD-9AD6AB7E6607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3436834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직선 화살표 연결선 269">
            <a:extLst>
              <a:ext uri="{FF2B5EF4-FFF2-40B4-BE49-F238E27FC236}">
                <a16:creationId xmlns="" xmlns:a16="http://schemas.microsoft.com/office/drawing/2014/main" id="{8F7416E6-1949-6B49-B495-F9C15EA5E7B9}"/>
              </a:ext>
            </a:extLst>
          </p:cNvPr>
          <p:cNvCxnSpPr>
            <a:cxnSpLocks/>
          </p:cNvCxnSpPr>
          <p:nvPr/>
        </p:nvCxnSpPr>
        <p:spPr>
          <a:xfrm>
            <a:off x="5200926" y="3439865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직선 화살표 연결선 270">
            <a:extLst>
              <a:ext uri="{FF2B5EF4-FFF2-40B4-BE49-F238E27FC236}">
                <a16:creationId xmlns="" xmlns:a16="http://schemas.microsoft.com/office/drawing/2014/main" id="{15F25582-A19C-DD44-A845-9312220EE15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3340264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4" name="그림 273">
            <a:extLst>
              <a:ext uri="{FF2B5EF4-FFF2-40B4-BE49-F238E27FC236}">
                <a16:creationId xmlns="" xmlns:a16="http://schemas.microsoft.com/office/drawing/2014/main" id="{4FC2708F-ED40-F74D-B38F-65D1DBBB0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4" y="3583127"/>
            <a:ext cx="303836" cy="303836"/>
          </a:xfrm>
          <a:prstGeom prst="rect">
            <a:avLst/>
          </a:prstGeom>
        </p:spPr>
      </p:pic>
      <p:pic>
        <p:nvPicPr>
          <p:cNvPr id="292" name="그림 291">
            <a:extLst>
              <a:ext uri="{FF2B5EF4-FFF2-40B4-BE49-F238E27FC236}">
                <a16:creationId xmlns="" xmlns:a16="http://schemas.microsoft.com/office/drawing/2014/main" id="{7190EC67-D2AE-1B44-BE08-72A34612B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4216540"/>
            <a:ext cx="330906" cy="330906"/>
          </a:xfrm>
          <a:prstGeom prst="rect">
            <a:avLst/>
          </a:prstGeom>
        </p:spPr>
      </p:pic>
      <p:pic>
        <p:nvPicPr>
          <p:cNvPr id="294" name="그림 293">
            <a:extLst>
              <a:ext uri="{FF2B5EF4-FFF2-40B4-BE49-F238E27FC236}">
                <a16:creationId xmlns="" xmlns:a16="http://schemas.microsoft.com/office/drawing/2014/main" id="{48F91333-5780-2242-84AA-B6225EA91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261" y="4216540"/>
            <a:ext cx="330906" cy="330906"/>
          </a:xfrm>
          <a:prstGeom prst="rect">
            <a:avLst/>
          </a:prstGeom>
        </p:spPr>
      </p:pic>
      <p:cxnSp>
        <p:nvCxnSpPr>
          <p:cNvPr id="297" name="직선 화살표 연결선 296">
            <a:extLst>
              <a:ext uri="{FF2B5EF4-FFF2-40B4-BE49-F238E27FC236}">
                <a16:creationId xmlns="" xmlns:a16="http://schemas.microsoft.com/office/drawing/2014/main" id="{AEE82D0B-44FC-2642-9D6A-F80DF27F7637}"/>
              </a:ext>
            </a:extLst>
          </p:cNvPr>
          <p:cNvCxnSpPr>
            <a:cxnSpLocks/>
          </p:cNvCxnSpPr>
          <p:nvPr/>
        </p:nvCxnSpPr>
        <p:spPr>
          <a:xfrm flipV="1">
            <a:off x="4704373" y="4001651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직선 화살표 연결선 297">
            <a:extLst>
              <a:ext uri="{FF2B5EF4-FFF2-40B4-BE49-F238E27FC236}">
                <a16:creationId xmlns="" xmlns:a16="http://schemas.microsoft.com/office/drawing/2014/main" id="{3BACB556-0BEA-0C4C-8D7B-7BC0E7A0FEEF}"/>
              </a:ext>
            </a:extLst>
          </p:cNvPr>
          <p:cNvCxnSpPr>
            <a:cxnSpLocks/>
          </p:cNvCxnSpPr>
          <p:nvPr/>
        </p:nvCxnSpPr>
        <p:spPr>
          <a:xfrm flipH="1">
            <a:off x="4701364" y="3998136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9" name="직선 화살표 연결선 298">
            <a:extLst>
              <a:ext uri="{FF2B5EF4-FFF2-40B4-BE49-F238E27FC236}">
                <a16:creationId xmlns="" xmlns:a16="http://schemas.microsoft.com/office/drawing/2014/main" id="{587DDF73-A198-0C4C-B4C1-8BBBD189D14E}"/>
              </a:ext>
            </a:extLst>
          </p:cNvPr>
          <p:cNvCxnSpPr>
            <a:cxnSpLocks/>
          </p:cNvCxnSpPr>
          <p:nvPr/>
        </p:nvCxnSpPr>
        <p:spPr>
          <a:xfrm flipV="1">
            <a:off x="5200926" y="3881137"/>
            <a:ext cx="0" cy="12051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직선 화살표 연결선 299">
            <a:extLst>
              <a:ext uri="{FF2B5EF4-FFF2-40B4-BE49-F238E27FC236}">
                <a16:creationId xmlns="" xmlns:a16="http://schemas.microsoft.com/office/drawing/2014/main" id="{C6ACDD95-A2A4-884D-912C-3E803F3914BA}"/>
              </a:ext>
            </a:extLst>
          </p:cNvPr>
          <p:cNvCxnSpPr>
            <a:cxnSpLocks/>
          </p:cNvCxnSpPr>
          <p:nvPr/>
        </p:nvCxnSpPr>
        <p:spPr>
          <a:xfrm flipV="1">
            <a:off x="5684760" y="4001651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1" name="직선 화살표 연결선 300">
            <a:extLst>
              <a:ext uri="{FF2B5EF4-FFF2-40B4-BE49-F238E27FC236}">
                <a16:creationId xmlns="" xmlns:a16="http://schemas.microsoft.com/office/drawing/2014/main" id="{2C068EF1-E216-BF46-BF43-48715870604A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496230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2" name="직선 화살표 연결선 301">
            <a:extLst>
              <a:ext uri="{FF2B5EF4-FFF2-40B4-BE49-F238E27FC236}">
                <a16:creationId xmlns="" xmlns:a16="http://schemas.microsoft.com/office/drawing/2014/main" id="{06AEEE99-353D-DF46-8AB4-5CDEEAA010DB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5058877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3" name="직선 화살표 연결선 302">
            <a:extLst>
              <a:ext uri="{FF2B5EF4-FFF2-40B4-BE49-F238E27FC236}">
                <a16:creationId xmlns="" xmlns:a16="http://schemas.microsoft.com/office/drawing/2014/main" id="{D03EAB6F-D305-F044-840C-7C0D77BD02D6}"/>
              </a:ext>
            </a:extLst>
          </p:cNvPr>
          <p:cNvCxnSpPr>
            <a:cxnSpLocks/>
          </p:cNvCxnSpPr>
          <p:nvPr/>
        </p:nvCxnSpPr>
        <p:spPr>
          <a:xfrm>
            <a:off x="5200926" y="5061908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직선 화살표 연결선 303">
            <a:extLst>
              <a:ext uri="{FF2B5EF4-FFF2-40B4-BE49-F238E27FC236}">
                <a16:creationId xmlns="" xmlns:a16="http://schemas.microsoft.com/office/drawing/2014/main" id="{BB760684-CA7C-E84A-894D-EFD55385BB35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496230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6" name="TextBox 305">
            <a:extLst>
              <a:ext uri="{FF2B5EF4-FFF2-40B4-BE49-F238E27FC236}">
                <a16:creationId xmlns="" xmlns:a16="http://schemas.microsoft.com/office/drawing/2014/main" id="{E944CD3C-CCC9-C64F-867B-AEC621F3476A}"/>
              </a:ext>
            </a:extLst>
          </p:cNvPr>
          <p:cNvSpPr txBox="1"/>
          <p:nvPr/>
        </p:nvSpPr>
        <p:spPr>
          <a:xfrm>
            <a:off x="6773178" y="2472939"/>
            <a:ext cx="699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KR-2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6" name="TextBox 315">
            <a:extLst>
              <a:ext uri="{FF2B5EF4-FFF2-40B4-BE49-F238E27FC236}">
                <a16:creationId xmlns="" xmlns:a16="http://schemas.microsoft.com/office/drawing/2014/main" id="{D616187F-3C93-454B-8B7A-7EE5D4A6BF58}"/>
              </a:ext>
            </a:extLst>
          </p:cNvPr>
          <p:cNvSpPr txBox="1"/>
          <p:nvPr/>
        </p:nvSpPr>
        <p:spPr>
          <a:xfrm>
            <a:off x="2984272" y="5013176"/>
            <a:ext cx="14960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Pri-DB1 </a:t>
            </a:r>
          </a:p>
        </p:txBody>
      </p:sp>
      <p:pic>
        <p:nvPicPr>
          <p:cNvPr id="317" name="그림 316">
            <a:extLst>
              <a:ext uri="{FF2B5EF4-FFF2-40B4-BE49-F238E27FC236}">
                <a16:creationId xmlns="" xmlns:a16="http://schemas.microsoft.com/office/drawing/2014/main" id="{2D40F458-9DDA-A446-B828-6FDCD31A76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2422" y="5386546"/>
            <a:ext cx="254935" cy="254935"/>
          </a:xfrm>
          <a:prstGeom prst="rect">
            <a:avLst/>
          </a:prstGeom>
        </p:spPr>
      </p:pic>
      <p:sp>
        <p:nvSpPr>
          <p:cNvPr id="318" name="직사각형 317">
            <a:extLst>
              <a:ext uri="{FF2B5EF4-FFF2-40B4-BE49-F238E27FC236}">
                <a16:creationId xmlns="" xmlns:a16="http://schemas.microsoft.com/office/drawing/2014/main" id="{0E437D4F-74BD-2C4F-B1F9-492FA7AA7733}"/>
              </a:ext>
            </a:extLst>
          </p:cNvPr>
          <p:cNvSpPr/>
          <p:nvPr/>
        </p:nvSpPr>
        <p:spPr>
          <a:xfrm>
            <a:off x="3777330" y="5235843"/>
            <a:ext cx="605118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19" name="TextBox 318">
            <a:extLst>
              <a:ext uri="{FF2B5EF4-FFF2-40B4-BE49-F238E27FC236}">
                <a16:creationId xmlns="" xmlns:a16="http://schemas.microsoft.com/office/drawing/2014/main" id="{7CF023BC-113C-BB4C-835A-ADDE0A983A13}"/>
              </a:ext>
            </a:extLst>
          </p:cNvPr>
          <p:cNvSpPr txBox="1"/>
          <p:nvPr/>
        </p:nvSpPr>
        <p:spPr>
          <a:xfrm>
            <a:off x="3762241" y="5640042"/>
            <a:ext cx="635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Redis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0" name="직사각형 319">
            <a:extLst>
              <a:ext uri="{FF2B5EF4-FFF2-40B4-BE49-F238E27FC236}">
                <a16:creationId xmlns="" xmlns:a16="http://schemas.microsoft.com/office/drawing/2014/main" id="{893DCE7F-4B3E-A14D-8508-D5FEEF346CB0}"/>
              </a:ext>
            </a:extLst>
          </p:cNvPr>
          <p:cNvSpPr/>
          <p:nvPr/>
        </p:nvSpPr>
        <p:spPr>
          <a:xfrm>
            <a:off x="4455165" y="5236565"/>
            <a:ext cx="1902760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1" name="직사각형 320">
            <a:extLst>
              <a:ext uri="{FF2B5EF4-FFF2-40B4-BE49-F238E27FC236}">
                <a16:creationId xmlns="" xmlns:a16="http://schemas.microsoft.com/office/drawing/2014/main" id="{FBB08924-95C7-3C4F-B785-97DD415DDD57}"/>
              </a:ext>
            </a:extLst>
          </p:cNvPr>
          <p:cNvSpPr/>
          <p:nvPr/>
        </p:nvSpPr>
        <p:spPr>
          <a:xfrm>
            <a:off x="4546936" y="5315462"/>
            <a:ext cx="58461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2" name="직사각형 321">
            <a:extLst>
              <a:ext uri="{FF2B5EF4-FFF2-40B4-BE49-F238E27FC236}">
                <a16:creationId xmlns="" xmlns:a16="http://schemas.microsoft.com/office/drawing/2014/main" id="{8D922473-8DD6-F043-AFFD-644A94539687}"/>
              </a:ext>
            </a:extLst>
          </p:cNvPr>
          <p:cNvSpPr/>
          <p:nvPr/>
        </p:nvSpPr>
        <p:spPr>
          <a:xfrm>
            <a:off x="5213998" y="5315462"/>
            <a:ext cx="106109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23" name="그림 322">
            <a:extLst>
              <a:ext uri="{FF2B5EF4-FFF2-40B4-BE49-F238E27FC236}">
                <a16:creationId xmlns="" xmlns:a16="http://schemas.microsoft.com/office/drawing/2014/main" id="{357BE64C-466F-1B47-B0E0-8B3DE2EAD6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8987" y="5383761"/>
            <a:ext cx="280515" cy="280515"/>
          </a:xfrm>
          <a:prstGeom prst="rect">
            <a:avLst/>
          </a:prstGeom>
        </p:spPr>
      </p:pic>
      <p:pic>
        <p:nvPicPr>
          <p:cNvPr id="324" name="그림 323">
            <a:extLst>
              <a:ext uri="{FF2B5EF4-FFF2-40B4-BE49-F238E27FC236}">
                <a16:creationId xmlns="" xmlns:a16="http://schemas.microsoft.com/office/drawing/2014/main" id="{5DE58D1E-EDFF-994F-9AA3-56CFA870A4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1869" y="5377823"/>
            <a:ext cx="280515" cy="280515"/>
          </a:xfrm>
          <a:prstGeom prst="rect">
            <a:avLst/>
          </a:prstGeom>
        </p:spPr>
      </p:pic>
      <p:pic>
        <p:nvPicPr>
          <p:cNvPr id="325" name="그림 324">
            <a:extLst>
              <a:ext uri="{FF2B5EF4-FFF2-40B4-BE49-F238E27FC236}">
                <a16:creationId xmlns="" xmlns:a16="http://schemas.microsoft.com/office/drawing/2014/main" id="{2F402FEB-35EB-5B43-971C-F88B37AFFA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1932" y="5377823"/>
            <a:ext cx="280515" cy="280515"/>
          </a:xfrm>
          <a:prstGeom prst="rect">
            <a:avLst/>
          </a:prstGeom>
        </p:spPr>
      </p:pic>
      <p:pic>
        <p:nvPicPr>
          <p:cNvPr id="326" name="그림 325">
            <a:extLst>
              <a:ext uri="{FF2B5EF4-FFF2-40B4-BE49-F238E27FC236}">
                <a16:creationId xmlns="" xmlns:a16="http://schemas.microsoft.com/office/drawing/2014/main" id="{F5C0BE25-8B9E-0E4F-A0DA-C9F477908C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1508" y="5449656"/>
            <a:ext cx="241300" cy="152400"/>
          </a:xfrm>
          <a:prstGeom prst="rect">
            <a:avLst/>
          </a:prstGeom>
        </p:spPr>
      </p:pic>
      <p:sp>
        <p:nvSpPr>
          <p:cNvPr id="327" name="TextBox 326">
            <a:extLst>
              <a:ext uri="{FF2B5EF4-FFF2-40B4-BE49-F238E27FC236}">
                <a16:creationId xmlns="" xmlns:a16="http://schemas.microsoft.com/office/drawing/2014/main" id="{F9149F30-A3CD-E044-85B2-71A4DD193E1E}"/>
              </a:ext>
            </a:extLst>
          </p:cNvPr>
          <p:cNvSpPr txBox="1"/>
          <p:nvPr/>
        </p:nvSpPr>
        <p:spPr>
          <a:xfrm>
            <a:off x="4485002" y="5770944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8" name="TextBox 327">
            <a:extLst>
              <a:ext uri="{FF2B5EF4-FFF2-40B4-BE49-F238E27FC236}">
                <a16:creationId xmlns="" xmlns:a16="http://schemas.microsoft.com/office/drawing/2014/main" id="{AF193C20-4297-A042-948C-7406257031E8}"/>
              </a:ext>
            </a:extLst>
          </p:cNvPr>
          <p:cNvSpPr txBox="1"/>
          <p:nvPr/>
        </p:nvSpPr>
        <p:spPr>
          <a:xfrm>
            <a:off x="5387916" y="5770944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Slaves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9" name="TextBox 328">
            <a:extLst>
              <a:ext uri="{FF2B5EF4-FFF2-40B4-BE49-F238E27FC236}">
                <a16:creationId xmlns="" xmlns:a16="http://schemas.microsoft.com/office/drawing/2014/main" id="{61D8FADB-1F88-7D4D-B804-362CE7E6DB9F}"/>
              </a:ext>
            </a:extLst>
          </p:cNvPr>
          <p:cNvSpPr txBox="1"/>
          <p:nvPr/>
        </p:nvSpPr>
        <p:spPr>
          <a:xfrm>
            <a:off x="5287738" y="5982877"/>
            <a:ext cx="736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</p:txBody>
      </p:sp>
      <p:pic>
        <p:nvPicPr>
          <p:cNvPr id="332" name="그림 331">
            <a:extLst>
              <a:ext uri="{FF2B5EF4-FFF2-40B4-BE49-F238E27FC236}">
                <a16:creationId xmlns="" xmlns:a16="http://schemas.microsoft.com/office/drawing/2014/main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17532" y="2789560"/>
            <a:ext cx="266700" cy="279400"/>
          </a:xfrm>
          <a:prstGeom prst="rect">
            <a:avLst/>
          </a:prstGeom>
        </p:spPr>
      </p:pic>
      <p:sp>
        <p:nvSpPr>
          <p:cNvPr id="229" name="TextBox 228">
            <a:extLst>
              <a:ext uri="{FF2B5EF4-FFF2-40B4-BE49-F238E27FC236}">
                <a16:creationId xmlns="" xmlns:a16="http://schemas.microsoft.com/office/drawing/2014/main" id="{778BE7F7-D9A7-6E4A-97C4-F83C30DAAB7C}"/>
              </a:ext>
            </a:extLst>
          </p:cNvPr>
          <p:cNvSpPr txBox="1"/>
          <p:nvPr/>
        </p:nvSpPr>
        <p:spPr>
          <a:xfrm>
            <a:off x="3717119" y="5982877"/>
            <a:ext cx="736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Cache</a:t>
            </a:r>
          </a:p>
        </p:txBody>
      </p:sp>
      <p:grpSp>
        <p:nvGrpSpPr>
          <p:cNvPr id="103" name="그룹 102">
            <a:extLst>
              <a:ext uri="{FF2B5EF4-FFF2-40B4-BE49-F238E27FC236}">
                <a16:creationId xmlns="" xmlns:a16="http://schemas.microsoft.com/office/drawing/2014/main" id="{80FD9BD0-F54E-F148-A9A4-39CD66129B89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104" name="그림 103">
              <a:extLst>
                <a:ext uri="{FF2B5EF4-FFF2-40B4-BE49-F238E27FC236}">
                  <a16:creationId xmlns="" xmlns:a16="http://schemas.microsoft.com/office/drawing/2014/main" id="{7598E666-A491-CA49-B48E-AC509389D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105" name="그림 104">
              <a:extLst>
                <a:ext uri="{FF2B5EF4-FFF2-40B4-BE49-F238E27FC236}">
                  <a16:creationId xmlns="" xmlns:a16="http://schemas.microsoft.com/office/drawing/2014/main" id="{DC4C25BC-0AA4-B142-8D6D-3559729A8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="" xmlns:a16="http://schemas.microsoft.com/office/drawing/2014/main" id="{A77F741A-424E-E84D-896B-DF8D4893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107" name="직사각형 106">
              <a:extLst>
                <a:ext uri="{FF2B5EF4-FFF2-40B4-BE49-F238E27FC236}">
                  <a16:creationId xmlns="" xmlns:a16="http://schemas.microsoft.com/office/drawing/2014/main" id="{7D0E6CFB-549D-4340-85DF-B68CCA6EA900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113" name="그림 112">
            <a:extLst>
              <a:ext uri="{FF2B5EF4-FFF2-40B4-BE49-F238E27FC236}">
                <a16:creationId xmlns="" xmlns:a16="http://schemas.microsoft.com/office/drawing/2014/main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2916" y="2933576"/>
            <a:ext cx="266700" cy="2794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816AD1E2-5AE8-3949-B38E-EB9C47719C87}"/>
              </a:ext>
            </a:extLst>
          </p:cNvPr>
          <p:cNvSpPr txBox="1"/>
          <p:nvPr/>
        </p:nvSpPr>
        <p:spPr>
          <a:xfrm>
            <a:off x="2063552" y="3212976"/>
            <a:ext cx="832233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Gateway1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2961514" y="1886635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Pub-LB1 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6240016" y="1886635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Pub-LB2 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4F1891DE-C974-BC48-B573-1C915A4EB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4" y="2038689"/>
            <a:ext cx="303836" cy="303836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1881708" y="836712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000" b="1" dirty="0" err="1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리전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타원 94"/>
          <p:cNvSpPr/>
          <p:nvPr/>
        </p:nvSpPr>
        <p:spPr>
          <a:xfrm>
            <a:off x="2746877" y="270612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6" name="타원 95"/>
          <p:cNvSpPr/>
          <p:nvPr/>
        </p:nvSpPr>
        <p:spPr>
          <a:xfrm>
            <a:off x="4669542" y="1185620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DB001DEA-67B2-443E-B6BB-29BBD077F6CA}"/>
              </a:ext>
            </a:extLst>
          </p:cNvPr>
          <p:cNvSpPr txBox="1"/>
          <p:nvPr/>
        </p:nvSpPr>
        <p:spPr>
          <a:xfrm>
            <a:off x="4735074" y="1557695"/>
            <a:ext cx="1154483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altLang="ko-KR" dirty="0">
                <a:solidFill>
                  <a:schemeClr val="tx1"/>
                </a:solidFill>
              </a:rPr>
              <a:t>Internet Gateway</a:t>
            </a:r>
          </a:p>
        </p:txBody>
      </p:sp>
      <p:pic>
        <p:nvPicPr>
          <p:cNvPr id="98" name="그림 97">
            <a:extLst>
              <a:ext uri="{FF2B5EF4-FFF2-40B4-BE49-F238E27FC236}">
                <a16:creationId xmlns="" xmlns:a16="http://schemas.microsoft.com/office/drawing/2014/main" id="{24537EA0-8B1F-43D3-91B8-D271C9B9F96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023569" y="1098311"/>
            <a:ext cx="457200" cy="457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9" name="타원 98"/>
          <p:cNvSpPr/>
          <p:nvPr/>
        </p:nvSpPr>
        <p:spPr>
          <a:xfrm>
            <a:off x="2725086" y="3692829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00" name="타원 99"/>
          <p:cNvSpPr/>
          <p:nvPr/>
        </p:nvSpPr>
        <p:spPr>
          <a:xfrm>
            <a:off x="1271464" y="1052736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59706"/>
              </p:ext>
            </p:extLst>
          </p:nvPr>
        </p:nvGraphicFramePr>
        <p:xfrm>
          <a:off x="130308" y="140495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10.0.0.0/20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LOCAL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0.0.0.0/0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IGW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sp>
        <p:nvSpPr>
          <p:cNvPr id="102" name="타원 101"/>
          <p:cNvSpPr/>
          <p:nvPr/>
        </p:nvSpPr>
        <p:spPr>
          <a:xfrm>
            <a:off x="2767898" y="4928132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108" name="타원 107"/>
          <p:cNvSpPr/>
          <p:nvPr/>
        </p:nvSpPr>
        <p:spPr>
          <a:xfrm>
            <a:off x="6032746" y="2623845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10" name="타원 109"/>
          <p:cNvSpPr/>
          <p:nvPr/>
        </p:nvSpPr>
        <p:spPr>
          <a:xfrm>
            <a:off x="1271464" y="292494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graphicFrame>
        <p:nvGraphicFramePr>
          <p:cNvPr id="120" name="표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391451"/>
              </p:ext>
            </p:extLst>
          </p:nvPr>
        </p:nvGraphicFramePr>
        <p:xfrm>
          <a:off x="163933" y="327866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10.0.0.0/20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0.0.0.0/0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NATGW1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graphicFrame>
        <p:nvGraphicFramePr>
          <p:cNvPr id="126" name="표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822484"/>
              </p:ext>
            </p:extLst>
          </p:nvPr>
        </p:nvGraphicFramePr>
        <p:xfrm>
          <a:off x="157662" y="515716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10.0.0.0/20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sp>
        <p:nvSpPr>
          <p:cNvPr id="127" name="타원 126"/>
          <p:cNvSpPr/>
          <p:nvPr/>
        </p:nvSpPr>
        <p:spPr>
          <a:xfrm>
            <a:off x="1267966" y="484825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cxnSp>
        <p:nvCxnSpPr>
          <p:cNvPr id="7" name="직선 화살표 연결선 6"/>
          <p:cNvCxnSpPr>
            <a:stCxn id="100" idx="5"/>
            <a:endCxn id="95" idx="1"/>
          </p:cNvCxnSpPr>
          <p:nvPr/>
        </p:nvCxnSpPr>
        <p:spPr>
          <a:xfrm>
            <a:off x="1517315" y="1298587"/>
            <a:ext cx="1271743" cy="144971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8" name="직선 화살표 연결선 127"/>
          <p:cNvCxnSpPr>
            <a:stCxn id="110" idx="6"/>
            <a:endCxn id="99" idx="2"/>
          </p:cNvCxnSpPr>
          <p:nvPr/>
        </p:nvCxnSpPr>
        <p:spPr>
          <a:xfrm>
            <a:off x="1559496" y="3068960"/>
            <a:ext cx="1165590" cy="767885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9" name="직선 화살표 연결선 128"/>
          <p:cNvCxnSpPr>
            <a:stCxn id="127" idx="6"/>
            <a:endCxn id="102" idx="2"/>
          </p:cNvCxnSpPr>
          <p:nvPr/>
        </p:nvCxnSpPr>
        <p:spPr>
          <a:xfrm>
            <a:off x="1555998" y="4992270"/>
            <a:ext cx="1211900" cy="7987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0" name="타원 129"/>
          <p:cNvSpPr/>
          <p:nvPr/>
        </p:nvSpPr>
        <p:spPr>
          <a:xfrm>
            <a:off x="6029260" y="3754143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graphicFrame>
        <p:nvGraphicFramePr>
          <p:cNvPr id="131" name="표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858691"/>
              </p:ext>
            </p:extLst>
          </p:nvPr>
        </p:nvGraphicFramePr>
        <p:xfrm>
          <a:off x="8893189" y="3340264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10.0.0.0/20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0.0.0.0/0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NATGW2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sp>
        <p:nvSpPr>
          <p:cNvPr id="132" name="타원 131"/>
          <p:cNvSpPr/>
          <p:nvPr/>
        </p:nvSpPr>
        <p:spPr>
          <a:xfrm>
            <a:off x="8869056" y="3052232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cxnSp>
        <p:nvCxnSpPr>
          <p:cNvPr id="133" name="직선 화살표 연결선 132"/>
          <p:cNvCxnSpPr>
            <a:stCxn id="130" idx="6"/>
            <a:endCxn id="132" idx="2"/>
          </p:cNvCxnSpPr>
          <p:nvPr/>
        </p:nvCxnSpPr>
        <p:spPr>
          <a:xfrm flipV="1">
            <a:off x="6317292" y="3196248"/>
            <a:ext cx="2551764" cy="701911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E944CD3C-CCC9-C64F-867B-AEC621F3476A}"/>
              </a:ext>
            </a:extLst>
          </p:cNvPr>
          <p:cNvSpPr txBox="1"/>
          <p:nvPr/>
        </p:nvSpPr>
        <p:spPr>
          <a:xfrm>
            <a:off x="7608168" y="2325388"/>
            <a:ext cx="699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KR-2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169528" y="2325388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KR-1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1991544" y="2590126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Pub-NAT1 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7612795" y="2545866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Pub-NAT2 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3" name="TextBox 332">
            <a:extLst>
              <a:ext uri="{FF2B5EF4-FFF2-40B4-BE49-F238E27FC236}">
                <a16:creationId xmlns="" xmlns:a16="http://schemas.microsoft.com/office/drawing/2014/main" id="{816AD1E2-5AE8-3949-B38E-EB9C47719C87}"/>
              </a:ext>
            </a:extLst>
          </p:cNvPr>
          <p:cNvSpPr txBox="1"/>
          <p:nvPr/>
        </p:nvSpPr>
        <p:spPr>
          <a:xfrm>
            <a:off x="7640031" y="3150399"/>
            <a:ext cx="832233" cy="350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Gateway2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D616187F-3C93-454B-8B7A-7EE5D4A6BF58}"/>
              </a:ext>
            </a:extLst>
          </p:cNvPr>
          <p:cNvSpPr txBox="1"/>
          <p:nvPr/>
        </p:nvSpPr>
        <p:spPr>
          <a:xfrm>
            <a:off x="5832239" y="4996161"/>
            <a:ext cx="14960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Pri-DB2 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3172042" y="3980997"/>
            <a:ext cx="12254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Pri1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6368134" y="2708920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Pub2 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" name="직사각형 142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2154873"/>
            <a:ext cx="2126843" cy="258051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44" name="직사각형 143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5312713" y="2162724"/>
            <a:ext cx="2166832" cy="28437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45" name="TextBox 144">
            <a:extLst>
              <a:ext uri="{FF2B5EF4-FFF2-40B4-BE49-F238E27FC236}">
                <a16:creationId xmlns="" xmlns:a16="http://schemas.microsoft.com/office/drawing/2014/main" id="{6B99C171-1726-5F46-AEA0-4F8AFACC326B}"/>
              </a:ext>
            </a:extLst>
          </p:cNvPr>
          <p:cNvSpPr txBox="1"/>
          <p:nvPr/>
        </p:nvSpPr>
        <p:spPr>
          <a:xfrm>
            <a:off x="5303912" y="2200882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2961514" y="2170685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Pri-LB1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6240016" y="2174667"/>
            <a:ext cx="11720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Pri-LB2 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259866" y="1915578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VPC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20045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xmlns="" id="{DD06B436-054E-E64A-873A-6430F5D4587E}"/>
              </a:ext>
            </a:extLst>
          </p:cNvPr>
          <p:cNvSpPr/>
          <p:nvPr/>
        </p:nvSpPr>
        <p:spPr>
          <a:xfrm>
            <a:off x="1865303" y="812205"/>
            <a:ext cx="6775827" cy="5713141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24" name="직사각형 123">
            <a:extLst>
              <a:ext uri="{FF2B5EF4-FFF2-40B4-BE49-F238E27FC236}">
                <a16:creationId xmlns:a16="http://schemas.microsoft.com/office/drawing/2014/main" xmlns="" id="{DD06B436-054E-E64A-873A-6430F5D4587E}"/>
              </a:ext>
            </a:extLst>
          </p:cNvPr>
          <p:cNvSpPr/>
          <p:nvPr/>
        </p:nvSpPr>
        <p:spPr>
          <a:xfrm>
            <a:off x="2000373" y="1821293"/>
            <a:ext cx="6580651" cy="45536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35" name="직사각형 134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071447" y="2217800"/>
            <a:ext cx="814549" cy="4006602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34" name="직사각형 133">
            <a:extLst>
              <a:ext uri="{FF2B5EF4-FFF2-40B4-BE49-F238E27FC236}">
                <a16:creationId xmlns:a16="http://schemas.microsoft.com/office/drawing/2014/main" xmlns="" id="{F1E09A92-D7E9-B448-962C-CDE70E79084B}"/>
              </a:ext>
            </a:extLst>
          </p:cNvPr>
          <p:cNvSpPr/>
          <p:nvPr/>
        </p:nvSpPr>
        <p:spPr>
          <a:xfrm>
            <a:off x="7612796" y="2217800"/>
            <a:ext cx="937317" cy="4011298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8" name="직사각형 117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77147" y="1870823"/>
            <a:ext cx="2126843" cy="501226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9" name="직사각형 118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5312713" y="1878674"/>
            <a:ext cx="2166832" cy="500400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6" name="직사각형 115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60581" y="4928132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7" name="직사각형 116">
            <a:extLst>
              <a:ext uri="{FF2B5EF4-FFF2-40B4-BE49-F238E27FC236}">
                <a16:creationId xmlns:a16="http://schemas.microsoft.com/office/drawing/2014/main" xmlns="" id="{F1E09A92-D7E9-B448-962C-CDE70E79084B}"/>
              </a:ext>
            </a:extLst>
          </p:cNvPr>
          <p:cNvSpPr/>
          <p:nvPr/>
        </p:nvSpPr>
        <p:spPr>
          <a:xfrm>
            <a:off x="5267565" y="4969595"/>
            <a:ext cx="2178625" cy="125480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2" name="직사각형 111">
            <a:extLst>
              <a:ext uri="{FF2B5EF4-FFF2-40B4-BE49-F238E27FC236}">
                <a16:creationId xmlns:a16="http://schemas.microsoft.com/office/drawing/2014/main" xmlns="" id="{F1E09A92-D7E9-B448-962C-CDE70E79084B}"/>
              </a:ext>
            </a:extLst>
          </p:cNvPr>
          <p:cNvSpPr/>
          <p:nvPr/>
        </p:nvSpPr>
        <p:spPr>
          <a:xfrm>
            <a:off x="5300921" y="3573018"/>
            <a:ext cx="2178625" cy="125480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9" name="직사각형 108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77147" y="3514348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6B99C171-1726-5F46-AEA0-4F8AFACC326B}"/>
              </a:ext>
            </a:extLst>
          </p:cNvPr>
          <p:cNvSpPr txBox="1"/>
          <p:nvPr/>
        </p:nvSpPr>
        <p:spPr>
          <a:xfrm>
            <a:off x="5303912" y="2063240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3" name="그림 82">
            <a:extLst>
              <a:ext uri="{FF2B5EF4-FFF2-40B4-BE49-F238E27FC236}">
                <a16:creationId xmlns:a16="http://schemas.microsoft.com/office/drawing/2014/main" xmlns="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135" y="332658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3BF3541B-144E-D24E-BAEA-286CF055BF75}"/>
              </a:ext>
            </a:extLst>
          </p:cNvPr>
          <p:cNvSpPr txBox="1"/>
          <p:nvPr/>
        </p:nvSpPr>
        <p:spPr>
          <a:xfrm>
            <a:off x="4542596" y="384307"/>
            <a:ext cx="510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1" name="직선 화살표 연결선 240">
            <a:extLst>
              <a:ext uri="{FF2B5EF4-FFF2-40B4-BE49-F238E27FC236}">
                <a16:creationId xmlns:a16="http://schemas.microsoft.com/office/drawing/2014/main" xmlns="" id="{121B9BA9-5DE5-4B47-BEB3-3ECF918ED098}"/>
              </a:ext>
            </a:extLst>
          </p:cNvPr>
          <p:cNvCxnSpPr>
            <a:cxnSpLocks/>
            <a:stCxn id="83" idx="2"/>
          </p:cNvCxnSpPr>
          <p:nvPr/>
        </p:nvCxnSpPr>
        <p:spPr>
          <a:xfrm flipH="1">
            <a:off x="5202047" y="739517"/>
            <a:ext cx="2519" cy="123681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직사각형 243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77147" y="2452939"/>
            <a:ext cx="2126843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5" name="직사각형 244">
            <a:extLst>
              <a:ext uri="{FF2B5EF4-FFF2-40B4-BE49-F238E27FC236}">
                <a16:creationId xmlns:a16="http://schemas.microsoft.com/office/drawing/2014/main" xmlns="" id="{F1E09A92-D7E9-B448-962C-CDE70E79084B}"/>
              </a:ext>
            </a:extLst>
          </p:cNvPr>
          <p:cNvSpPr/>
          <p:nvPr/>
        </p:nvSpPr>
        <p:spPr>
          <a:xfrm>
            <a:off x="5300921" y="2452939"/>
            <a:ext cx="2178625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2981862" y="2472941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xmlns="" id="{A16E0B36-EF36-044B-8ABB-AED3DE0BA3E8}"/>
              </a:ext>
            </a:extLst>
          </p:cNvPr>
          <p:cNvSpPr txBox="1"/>
          <p:nvPr/>
        </p:nvSpPr>
        <p:spPr>
          <a:xfrm>
            <a:off x="2981864" y="2780929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xmlns="" id="{8D4EBC14-0B6D-EA47-AEB5-5AF6A751CEAF}"/>
              </a:ext>
            </a:extLst>
          </p:cNvPr>
          <p:cNvSpPr txBox="1"/>
          <p:nvPr/>
        </p:nvSpPr>
        <p:spPr>
          <a:xfrm>
            <a:off x="2981863" y="3758844"/>
            <a:ext cx="12254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3" name="그림 252">
            <a:extLst>
              <a:ext uri="{FF2B5EF4-FFF2-40B4-BE49-F238E27FC236}">
                <a16:creationId xmlns:a16="http://schemas.microsoft.com/office/drawing/2014/main" xmlns="" id="{79656ED8-1699-E644-B4C7-6DFF66CFD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2880566"/>
            <a:ext cx="330907" cy="330906"/>
          </a:xfrm>
          <a:prstGeom prst="rect">
            <a:avLst/>
          </a:prstGeom>
        </p:spPr>
      </p:pic>
      <p:pic>
        <p:nvPicPr>
          <p:cNvPr id="258" name="그림 257">
            <a:extLst>
              <a:ext uri="{FF2B5EF4-FFF2-40B4-BE49-F238E27FC236}">
                <a16:creationId xmlns:a16="http://schemas.microsoft.com/office/drawing/2014/main" xmlns="" id="{C49F34A4-720C-324C-802E-7525042FB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261" y="2880566"/>
            <a:ext cx="330907" cy="330906"/>
          </a:xfrm>
          <a:prstGeom prst="rect">
            <a:avLst/>
          </a:prstGeom>
        </p:spPr>
      </p:pic>
      <p:cxnSp>
        <p:nvCxnSpPr>
          <p:cNvPr id="264" name="직선 화살표 연결선 263">
            <a:extLst>
              <a:ext uri="{FF2B5EF4-FFF2-40B4-BE49-F238E27FC236}">
                <a16:creationId xmlns:a16="http://schemas.microsoft.com/office/drawing/2014/main" xmlns="" id="{AC7A4D7C-2C43-784B-8D6E-34AC9618F4F6}"/>
              </a:ext>
            </a:extLst>
          </p:cNvPr>
          <p:cNvCxnSpPr>
            <a:cxnSpLocks/>
          </p:cNvCxnSpPr>
          <p:nvPr/>
        </p:nvCxnSpPr>
        <p:spPr>
          <a:xfrm flipV="1">
            <a:off x="4704373" y="2665679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직선 화살표 연결선 264">
            <a:extLst>
              <a:ext uri="{FF2B5EF4-FFF2-40B4-BE49-F238E27FC236}">
                <a16:creationId xmlns:a16="http://schemas.microsoft.com/office/drawing/2014/main" xmlns="" id="{987EEC96-7D22-E448-8EB4-04908EE3AE53}"/>
              </a:ext>
            </a:extLst>
          </p:cNvPr>
          <p:cNvCxnSpPr>
            <a:cxnSpLocks/>
          </p:cNvCxnSpPr>
          <p:nvPr/>
        </p:nvCxnSpPr>
        <p:spPr>
          <a:xfrm flipH="1">
            <a:off x="4701364" y="2662162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직선 화살표 연결선 265">
            <a:extLst>
              <a:ext uri="{FF2B5EF4-FFF2-40B4-BE49-F238E27FC236}">
                <a16:creationId xmlns:a16="http://schemas.microsoft.com/office/drawing/2014/main" xmlns="" id="{44F8C8AD-2486-114B-8565-4808F93E3A75}"/>
              </a:ext>
            </a:extLst>
          </p:cNvPr>
          <p:cNvCxnSpPr>
            <a:cxnSpLocks/>
          </p:cNvCxnSpPr>
          <p:nvPr/>
        </p:nvCxnSpPr>
        <p:spPr>
          <a:xfrm flipV="1">
            <a:off x="5200927" y="2362074"/>
            <a:ext cx="0" cy="303604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직선 화살표 연결선 266">
            <a:extLst>
              <a:ext uri="{FF2B5EF4-FFF2-40B4-BE49-F238E27FC236}">
                <a16:creationId xmlns:a16="http://schemas.microsoft.com/office/drawing/2014/main" xmlns="" id="{D99B4567-2C6A-F144-879A-D2ED63291BFE}"/>
              </a:ext>
            </a:extLst>
          </p:cNvPr>
          <p:cNvCxnSpPr>
            <a:cxnSpLocks/>
          </p:cNvCxnSpPr>
          <p:nvPr/>
        </p:nvCxnSpPr>
        <p:spPr>
          <a:xfrm flipV="1">
            <a:off x="5684760" y="2665679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8" name="직선 화살표 연결선 267">
            <a:extLst>
              <a:ext uri="{FF2B5EF4-FFF2-40B4-BE49-F238E27FC236}">
                <a16:creationId xmlns:a16="http://schemas.microsoft.com/office/drawing/2014/main" xmlns="" id="{E60EC1C9-09CE-974C-A86A-926390D8D44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3340266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직선 화살표 연결선 268">
            <a:extLst>
              <a:ext uri="{FF2B5EF4-FFF2-40B4-BE49-F238E27FC236}">
                <a16:creationId xmlns:a16="http://schemas.microsoft.com/office/drawing/2014/main" xmlns="" id="{DF6168B4-AB8E-DD49-A2DD-9AD6AB7E6607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3436834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직선 화살표 연결선 269">
            <a:extLst>
              <a:ext uri="{FF2B5EF4-FFF2-40B4-BE49-F238E27FC236}">
                <a16:creationId xmlns:a16="http://schemas.microsoft.com/office/drawing/2014/main" xmlns="" id="{8F7416E6-1949-6B49-B495-F9C15EA5E7B9}"/>
              </a:ext>
            </a:extLst>
          </p:cNvPr>
          <p:cNvCxnSpPr>
            <a:cxnSpLocks/>
          </p:cNvCxnSpPr>
          <p:nvPr/>
        </p:nvCxnSpPr>
        <p:spPr>
          <a:xfrm>
            <a:off x="5200927" y="3439867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직선 화살표 연결선 270">
            <a:extLst>
              <a:ext uri="{FF2B5EF4-FFF2-40B4-BE49-F238E27FC236}">
                <a16:creationId xmlns:a16="http://schemas.microsoft.com/office/drawing/2014/main" xmlns="" id="{15F25582-A19C-DD44-A845-9312220EE15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3340266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4" name="그림 273">
            <a:extLst>
              <a:ext uri="{FF2B5EF4-FFF2-40B4-BE49-F238E27FC236}">
                <a16:creationId xmlns:a16="http://schemas.microsoft.com/office/drawing/2014/main" xmlns="" id="{4FC2708F-ED40-F74D-B38F-65D1DBBB0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5" y="3583127"/>
            <a:ext cx="303836" cy="303836"/>
          </a:xfrm>
          <a:prstGeom prst="rect">
            <a:avLst/>
          </a:prstGeom>
        </p:spPr>
      </p:pic>
      <p:pic>
        <p:nvPicPr>
          <p:cNvPr id="292" name="그림 291">
            <a:extLst>
              <a:ext uri="{FF2B5EF4-FFF2-40B4-BE49-F238E27FC236}">
                <a16:creationId xmlns:a16="http://schemas.microsoft.com/office/drawing/2014/main" xmlns="" id="{7190EC67-D2AE-1B44-BE08-72A34612B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4216540"/>
            <a:ext cx="330907" cy="330906"/>
          </a:xfrm>
          <a:prstGeom prst="rect">
            <a:avLst/>
          </a:prstGeom>
        </p:spPr>
      </p:pic>
      <p:pic>
        <p:nvPicPr>
          <p:cNvPr id="294" name="그림 293">
            <a:extLst>
              <a:ext uri="{FF2B5EF4-FFF2-40B4-BE49-F238E27FC236}">
                <a16:creationId xmlns:a16="http://schemas.microsoft.com/office/drawing/2014/main" xmlns="" id="{48F91333-5780-2242-84AA-B6225EA91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261" y="4216540"/>
            <a:ext cx="330907" cy="330906"/>
          </a:xfrm>
          <a:prstGeom prst="rect">
            <a:avLst/>
          </a:prstGeom>
        </p:spPr>
      </p:pic>
      <p:cxnSp>
        <p:nvCxnSpPr>
          <p:cNvPr id="297" name="직선 화살표 연결선 296">
            <a:extLst>
              <a:ext uri="{FF2B5EF4-FFF2-40B4-BE49-F238E27FC236}">
                <a16:creationId xmlns:a16="http://schemas.microsoft.com/office/drawing/2014/main" xmlns="" id="{AEE82D0B-44FC-2642-9D6A-F80DF27F7637}"/>
              </a:ext>
            </a:extLst>
          </p:cNvPr>
          <p:cNvCxnSpPr>
            <a:cxnSpLocks/>
          </p:cNvCxnSpPr>
          <p:nvPr/>
        </p:nvCxnSpPr>
        <p:spPr>
          <a:xfrm flipV="1">
            <a:off x="4704373" y="4001653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직선 화살표 연결선 297">
            <a:extLst>
              <a:ext uri="{FF2B5EF4-FFF2-40B4-BE49-F238E27FC236}">
                <a16:creationId xmlns:a16="http://schemas.microsoft.com/office/drawing/2014/main" xmlns="" id="{3BACB556-0BEA-0C4C-8D7B-7BC0E7A0FEEF}"/>
              </a:ext>
            </a:extLst>
          </p:cNvPr>
          <p:cNvCxnSpPr>
            <a:cxnSpLocks/>
          </p:cNvCxnSpPr>
          <p:nvPr/>
        </p:nvCxnSpPr>
        <p:spPr>
          <a:xfrm flipH="1">
            <a:off x="4701364" y="3998136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9" name="직선 화살표 연결선 298">
            <a:extLst>
              <a:ext uri="{FF2B5EF4-FFF2-40B4-BE49-F238E27FC236}">
                <a16:creationId xmlns:a16="http://schemas.microsoft.com/office/drawing/2014/main" xmlns="" id="{587DDF73-A198-0C4C-B4C1-8BBBD189D14E}"/>
              </a:ext>
            </a:extLst>
          </p:cNvPr>
          <p:cNvCxnSpPr>
            <a:cxnSpLocks/>
          </p:cNvCxnSpPr>
          <p:nvPr/>
        </p:nvCxnSpPr>
        <p:spPr>
          <a:xfrm flipV="1">
            <a:off x="5200927" y="3881139"/>
            <a:ext cx="0" cy="12051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직선 화살표 연결선 299">
            <a:extLst>
              <a:ext uri="{FF2B5EF4-FFF2-40B4-BE49-F238E27FC236}">
                <a16:creationId xmlns:a16="http://schemas.microsoft.com/office/drawing/2014/main" xmlns="" id="{C6ACDD95-A2A4-884D-912C-3E803F3914BA}"/>
              </a:ext>
            </a:extLst>
          </p:cNvPr>
          <p:cNvCxnSpPr>
            <a:cxnSpLocks/>
          </p:cNvCxnSpPr>
          <p:nvPr/>
        </p:nvCxnSpPr>
        <p:spPr>
          <a:xfrm flipV="1">
            <a:off x="5684760" y="4001653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1" name="직선 화살표 연결선 300">
            <a:extLst>
              <a:ext uri="{FF2B5EF4-FFF2-40B4-BE49-F238E27FC236}">
                <a16:creationId xmlns:a16="http://schemas.microsoft.com/office/drawing/2014/main" xmlns="" id="{2C068EF1-E216-BF46-BF43-48715870604A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4962309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2" name="직선 화살표 연결선 301">
            <a:extLst>
              <a:ext uri="{FF2B5EF4-FFF2-40B4-BE49-F238E27FC236}">
                <a16:creationId xmlns:a16="http://schemas.microsoft.com/office/drawing/2014/main" xmlns="" id="{06AEEE99-353D-DF46-8AB4-5CDEEAA010DB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5058877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3" name="직선 화살표 연결선 302">
            <a:extLst>
              <a:ext uri="{FF2B5EF4-FFF2-40B4-BE49-F238E27FC236}">
                <a16:creationId xmlns:a16="http://schemas.microsoft.com/office/drawing/2014/main" xmlns="" id="{D03EAB6F-D305-F044-840C-7C0D77BD02D6}"/>
              </a:ext>
            </a:extLst>
          </p:cNvPr>
          <p:cNvCxnSpPr>
            <a:cxnSpLocks/>
          </p:cNvCxnSpPr>
          <p:nvPr/>
        </p:nvCxnSpPr>
        <p:spPr>
          <a:xfrm>
            <a:off x="5200927" y="5061910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직선 화살표 연결선 303">
            <a:extLst>
              <a:ext uri="{FF2B5EF4-FFF2-40B4-BE49-F238E27FC236}">
                <a16:creationId xmlns:a16="http://schemas.microsoft.com/office/drawing/2014/main" xmlns="" id="{BB760684-CA7C-E84A-894D-EFD55385BB35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4962309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6" name="TextBox 305">
            <a:extLst>
              <a:ext uri="{FF2B5EF4-FFF2-40B4-BE49-F238E27FC236}">
                <a16:creationId xmlns:a16="http://schemas.microsoft.com/office/drawing/2014/main" xmlns="" id="{E944CD3C-CCC9-C64F-867B-AEC621F3476A}"/>
              </a:ext>
            </a:extLst>
          </p:cNvPr>
          <p:cNvSpPr txBox="1"/>
          <p:nvPr/>
        </p:nvSpPr>
        <p:spPr>
          <a:xfrm>
            <a:off x="6773179" y="2472940"/>
            <a:ext cx="699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B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xmlns="" id="{D616187F-3C93-454B-8B7A-7EE5D4A6BF58}"/>
              </a:ext>
            </a:extLst>
          </p:cNvPr>
          <p:cNvSpPr txBox="1"/>
          <p:nvPr/>
        </p:nvSpPr>
        <p:spPr>
          <a:xfrm>
            <a:off x="2984273" y="5013177"/>
            <a:ext cx="14960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DB SUBNET</a:t>
            </a:r>
          </a:p>
        </p:txBody>
      </p:sp>
      <p:pic>
        <p:nvPicPr>
          <p:cNvPr id="317" name="그림 316">
            <a:extLst>
              <a:ext uri="{FF2B5EF4-FFF2-40B4-BE49-F238E27FC236}">
                <a16:creationId xmlns:a16="http://schemas.microsoft.com/office/drawing/2014/main" xmlns="" id="{2D40F458-9DDA-A446-B828-6FDCD31A76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2423" y="5386548"/>
            <a:ext cx="254935" cy="254935"/>
          </a:xfrm>
          <a:prstGeom prst="rect">
            <a:avLst/>
          </a:prstGeom>
        </p:spPr>
      </p:pic>
      <p:sp>
        <p:nvSpPr>
          <p:cNvPr id="318" name="직사각형 317">
            <a:extLst>
              <a:ext uri="{FF2B5EF4-FFF2-40B4-BE49-F238E27FC236}">
                <a16:creationId xmlns:a16="http://schemas.microsoft.com/office/drawing/2014/main" xmlns="" id="{0E437D4F-74BD-2C4F-B1F9-492FA7AA7733}"/>
              </a:ext>
            </a:extLst>
          </p:cNvPr>
          <p:cNvSpPr/>
          <p:nvPr/>
        </p:nvSpPr>
        <p:spPr>
          <a:xfrm>
            <a:off x="3777330" y="5235843"/>
            <a:ext cx="605119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xmlns="" id="{7CF023BC-113C-BB4C-835A-ADDE0A983A13}"/>
              </a:ext>
            </a:extLst>
          </p:cNvPr>
          <p:cNvSpPr txBox="1"/>
          <p:nvPr/>
        </p:nvSpPr>
        <p:spPr>
          <a:xfrm>
            <a:off x="3762241" y="5640043"/>
            <a:ext cx="635296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Redis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0" name="직사각형 319">
            <a:extLst>
              <a:ext uri="{FF2B5EF4-FFF2-40B4-BE49-F238E27FC236}">
                <a16:creationId xmlns:a16="http://schemas.microsoft.com/office/drawing/2014/main" xmlns="" id="{893DCE7F-4B3E-A14D-8508-D5FEEF346CB0}"/>
              </a:ext>
            </a:extLst>
          </p:cNvPr>
          <p:cNvSpPr/>
          <p:nvPr/>
        </p:nvSpPr>
        <p:spPr>
          <a:xfrm>
            <a:off x="4455165" y="5236565"/>
            <a:ext cx="1902760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1" name="직사각형 320">
            <a:extLst>
              <a:ext uri="{FF2B5EF4-FFF2-40B4-BE49-F238E27FC236}">
                <a16:creationId xmlns:a16="http://schemas.microsoft.com/office/drawing/2014/main" xmlns="" id="{FBB08924-95C7-3C4F-B785-97DD415DDD57}"/>
              </a:ext>
            </a:extLst>
          </p:cNvPr>
          <p:cNvSpPr/>
          <p:nvPr/>
        </p:nvSpPr>
        <p:spPr>
          <a:xfrm>
            <a:off x="4546936" y="5315464"/>
            <a:ext cx="58461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2" name="직사각형 321">
            <a:extLst>
              <a:ext uri="{FF2B5EF4-FFF2-40B4-BE49-F238E27FC236}">
                <a16:creationId xmlns:a16="http://schemas.microsoft.com/office/drawing/2014/main" xmlns="" id="{8D922473-8DD6-F043-AFFD-644A94539687}"/>
              </a:ext>
            </a:extLst>
          </p:cNvPr>
          <p:cNvSpPr/>
          <p:nvPr/>
        </p:nvSpPr>
        <p:spPr>
          <a:xfrm>
            <a:off x="5213999" y="5315464"/>
            <a:ext cx="106109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23" name="그림 322">
            <a:extLst>
              <a:ext uri="{FF2B5EF4-FFF2-40B4-BE49-F238E27FC236}">
                <a16:creationId xmlns:a16="http://schemas.microsoft.com/office/drawing/2014/main" xmlns="" id="{357BE64C-466F-1B47-B0E0-8B3DE2EAD6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8988" y="5383763"/>
            <a:ext cx="280515" cy="280515"/>
          </a:xfrm>
          <a:prstGeom prst="rect">
            <a:avLst/>
          </a:prstGeom>
        </p:spPr>
      </p:pic>
      <p:pic>
        <p:nvPicPr>
          <p:cNvPr id="324" name="그림 323">
            <a:extLst>
              <a:ext uri="{FF2B5EF4-FFF2-40B4-BE49-F238E27FC236}">
                <a16:creationId xmlns:a16="http://schemas.microsoft.com/office/drawing/2014/main" xmlns="" id="{5DE58D1E-EDFF-994F-9AA3-56CFA870A4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1869" y="5377825"/>
            <a:ext cx="280515" cy="280515"/>
          </a:xfrm>
          <a:prstGeom prst="rect">
            <a:avLst/>
          </a:prstGeom>
        </p:spPr>
      </p:pic>
      <p:pic>
        <p:nvPicPr>
          <p:cNvPr id="325" name="그림 324">
            <a:extLst>
              <a:ext uri="{FF2B5EF4-FFF2-40B4-BE49-F238E27FC236}">
                <a16:creationId xmlns:a16="http://schemas.microsoft.com/office/drawing/2014/main" xmlns="" id="{2F402FEB-35EB-5B43-971C-F88B37AFFA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1933" y="5377825"/>
            <a:ext cx="280515" cy="280515"/>
          </a:xfrm>
          <a:prstGeom prst="rect">
            <a:avLst/>
          </a:prstGeom>
        </p:spPr>
      </p:pic>
      <p:pic>
        <p:nvPicPr>
          <p:cNvPr id="326" name="그림 325">
            <a:extLst>
              <a:ext uri="{FF2B5EF4-FFF2-40B4-BE49-F238E27FC236}">
                <a16:creationId xmlns:a16="http://schemas.microsoft.com/office/drawing/2014/main" xmlns="" id="{F5C0BE25-8B9E-0E4F-A0DA-C9F477908C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1509" y="5449656"/>
            <a:ext cx="241300" cy="152400"/>
          </a:xfrm>
          <a:prstGeom prst="rect">
            <a:avLst/>
          </a:prstGeom>
        </p:spPr>
      </p:pic>
      <p:sp>
        <p:nvSpPr>
          <p:cNvPr id="327" name="TextBox 326">
            <a:extLst>
              <a:ext uri="{FF2B5EF4-FFF2-40B4-BE49-F238E27FC236}">
                <a16:creationId xmlns:a16="http://schemas.microsoft.com/office/drawing/2014/main" xmlns="" id="{F9149F30-A3CD-E044-85B2-71A4DD193E1E}"/>
              </a:ext>
            </a:extLst>
          </p:cNvPr>
          <p:cNvSpPr txBox="1"/>
          <p:nvPr/>
        </p:nvSpPr>
        <p:spPr>
          <a:xfrm>
            <a:off x="4485003" y="5770946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xmlns="" id="{AF193C20-4297-A042-948C-7406257031E8}"/>
              </a:ext>
            </a:extLst>
          </p:cNvPr>
          <p:cNvSpPr txBox="1"/>
          <p:nvPr/>
        </p:nvSpPr>
        <p:spPr>
          <a:xfrm>
            <a:off x="5387917" y="5770946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Slaves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xmlns="" id="{61D8FADB-1F88-7D4D-B804-362CE7E6DB9F}"/>
              </a:ext>
            </a:extLst>
          </p:cNvPr>
          <p:cNvSpPr txBox="1"/>
          <p:nvPr/>
        </p:nvSpPr>
        <p:spPr>
          <a:xfrm>
            <a:off x="5287738" y="5982878"/>
            <a:ext cx="7362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</p:txBody>
      </p:sp>
      <p:pic>
        <p:nvPicPr>
          <p:cNvPr id="332" name="그림 331">
            <a:extLst>
              <a:ext uri="{FF2B5EF4-FFF2-40B4-BE49-F238E27FC236}">
                <a16:creationId xmlns:a16="http://schemas.microsoft.com/office/drawing/2014/main" xmlns="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17533" y="3293616"/>
            <a:ext cx="266700" cy="279400"/>
          </a:xfrm>
          <a:prstGeom prst="rect">
            <a:avLst/>
          </a:prstGeom>
        </p:spPr>
      </p:pic>
      <p:sp>
        <p:nvSpPr>
          <p:cNvPr id="333" name="TextBox 332">
            <a:extLst>
              <a:ext uri="{FF2B5EF4-FFF2-40B4-BE49-F238E27FC236}">
                <a16:creationId xmlns:a16="http://schemas.microsoft.com/office/drawing/2014/main" xmlns="" id="{816AD1E2-5AE8-3949-B38E-EB9C47719C87}"/>
              </a:ext>
            </a:extLst>
          </p:cNvPr>
          <p:cNvSpPr txBox="1"/>
          <p:nvPr/>
        </p:nvSpPr>
        <p:spPr>
          <a:xfrm>
            <a:off x="7640033" y="3654456"/>
            <a:ext cx="83223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Gateway2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xmlns="" id="{778BE7F7-D9A7-6E4A-97C4-F83C30DAAB7C}"/>
              </a:ext>
            </a:extLst>
          </p:cNvPr>
          <p:cNvSpPr txBox="1"/>
          <p:nvPr/>
        </p:nvSpPr>
        <p:spPr>
          <a:xfrm>
            <a:off x="3717119" y="5982879"/>
            <a:ext cx="7362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Cache</a:t>
            </a:r>
          </a:p>
        </p:txBody>
      </p:sp>
      <p:grpSp>
        <p:nvGrpSpPr>
          <p:cNvPr id="103" name="그룹 102">
            <a:extLst>
              <a:ext uri="{FF2B5EF4-FFF2-40B4-BE49-F238E27FC236}">
                <a16:creationId xmlns:a16="http://schemas.microsoft.com/office/drawing/2014/main" xmlns="" id="{80FD9BD0-F54E-F148-A9A4-39CD66129B89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104" name="그림 103">
              <a:extLst>
                <a:ext uri="{FF2B5EF4-FFF2-40B4-BE49-F238E27FC236}">
                  <a16:creationId xmlns:a16="http://schemas.microsoft.com/office/drawing/2014/main" xmlns="" id="{7598E666-A491-CA49-B48E-AC509389D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105" name="그림 104">
              <a:extLst>
                <a:ext uri="{FF2B5EF4-FFF2-40B4-BE49-F238E27FC236}">
                  <a16:creationId xmlns:a16="http://schemas.microsoft.com/office/drawing/2014/main" xmlns="" id="{DC4C25BC-0AA4-B142-8D6D-3559729A8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:a16="http://schemas.microsoft.com/office/drawing/2014/main" xmlns="" id="{A77F741A-424E-E84D-896B-DF8D4893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107" name="직사각형 106">
              <a:extLst>
                <a:ext uri="{FF2B5EF4-FFF2-40B4-BE49-F238E27FC236}">
                  <a16:creationId xmlns:a16="http://schemas.microsoft.com/office/drawing/2014/main" xmlns="" id="{7D0E6CFB-549D-4340-85DF-B68CCA6EA900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113" name="그림 112">
            <a:extLst>
              <a:ext uri="{FF2B5EF4-FFF2-40B4-BE49-F238E27FC236}">
                <a16:creationId xmlns:a16="http://schemas.microsoft.com/office/drawing/2014/main" xmlns="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79577" y="3365624"/>
            <a:ext cx="266700" cy="2794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816AD1E2-5AE8-3949-B38E-EB9C47719C87}"/>
              </a:ext>
            </a:extLst>
          </p:cNvPr>
          <p:cNvSpPr txBox="1"/>
          <p:nvPr/>
        </p:nvSpPr>
        <p:spPr>
          <a:xfrm>
            <a:off x="2023409" y="3717033"/>
            <a:ext cx="83223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Gateway1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8D4EBC14-0B6D-EA47-AEB5-5AF6A751CEAF}"/>
              </a:ext>
            </a:extLst>
          </p:cNvPr>
          <p:cNvSpPr txBox="1"/>
          <p:nvPr/>
        </p:nvSpPr>
        <p:spPr>
          <a:xfrm>
            <a:off x="2961515" y="1988841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LB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8D4EBC14-0B6D-EA47-AEB5-5AF6A751CEAF}"/>
              </a:ext>
            </a:extLst>
          </p:cNvPr>
          <p:cNvSpPr txBox="1"/>
          <p:nvPr/>
        </p:nvSpPr>
        <p:spPr>
          <a:xfrm>
            <a:off x="6300704" y="1988841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LB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4F1891DE-C974-BC48-B573-1C915A4EB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5" y="2038689"/>
            <a:ext cx="303836" cy="303836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1976229" y="1789904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VPC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1881709" y="836713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000" b="1" dirty="0" err="1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리전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타원 94"/>
          <p:cNvSpPr/>
          <p:nvPr/>
        </p:nvSpPr>
        <p:spPr>
          <a:xfrm>
            <a:off x="2746877" y="270612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6" name="타원 95"/>
          <p:cNvSpPr/>
          <p:nvPr/>
        </p:nvSpPr>
        <p:spPr>
          <a:xfrm>
            <a:off x="4669543" y="1185620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DB001DEA-67B2-443E-B6BB-29BBD077F6CA}"/>
              </a:ext>
            </a:extLst>
          </p:cNvPr>
          <p:cNvSpPr txBox="1"/>
          <p:nvPr/>
        </p:nvSpPr>
        <p:spPr>
          <a:xfrm>
            <a:off x="4735076" y="1557697"/>
            <a:ext cx="1154483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altLang="ko-KR" dirty="0">
                <a:solidFill>
                  <a:schemeClr val="tx1"/>
                </a:solidFill>
              </a:rPr>
              <a:t>Internet Gateway</a:t>
            </a:r>
          </a:p>
        </p:txBody>
      </p:sp>
      <p:pic>
        <p:nvPicPr>
          <p:cNvPr id="98" name="그림 97">
            <a:extLst>
              <a:ext uri="{FF2B5EF4-FFF2-40B4-BE49-F238E27FC236}">
                <a16:creationId xmlns:a16="http://schemas.microsoft.com/office/drawing/2014/main" xmlns="" id="{24537EA0-8B1F-43D3-91B8-D271C9B9F96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023569" y="1098311"/>
            <a:ext cx="457200" cy="457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9" name="타원 98"/>
          <p:cNvSpPr/>
          <p:nvPr/>
        </p:nvSpPr>
        <p:spPr>
          <a:xfrm>
            <a:off x="2725087" y="3692829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00" name="타원 99"/>
          <p:cNvSpPr/>
          <p:nvPr/>
        </p:nvSpPr>
        <p:spPr>
          <a:xfrm>
            <a:off x="1271464" y="1052736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259193"/>
              </p:ext>
            </p:extLst>
          </p:nvPr>
        </p:nvGraphicFramePr>
        <p:xfrm>
          <a:off x="130308" y="140495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:a16="http://schemas.microsoft.com/office/drawing/2014/main" xmlns="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:a16="http://schemas.microsoft.com/office/drawing/2014/main" xmlns="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10.0.0.0/21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LOCAL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0.0.0.0/0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IGW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3317796"/>
                  </a:ext>
                </a:extLst>
              </a:tr>
            </a:tbl>
          </a:graphicData>
        </a:graphic>
      </p:graphicFrame>
      <p:sp>
        <p:nvSpPr>
          <p:cNvPr id="102" name="타원 101"/>
          <p:cNvSpPr/>
          <p:nvPr/>
        </p:nvSpPr>
        <p:spPr>
          <a:xfrm>
            <a:off x="2767899" y="4928132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108" name="타원 107"/>
          <p:cNvSpPr/>
          <p:nvPr/>
        </p:nvSpPr>
        <p:spPr>
          <a:xfrm>
            <a:off x="6032747" y="2623845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10" name="타원 109"/>
          <p:cNvSpPr/>
          <p:nvPr/>
        </p:nvSpPr>
        <p:spPr>
          <a:xfrm>
            <a:off x="1271464" y="292494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graphicFrame>
        <p:nvGraphicFramePr>
          <p:cNvPr id="120" name="표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391189"/>
              </p:ext>
            </p:extLst>
          </p:nvPr>
        </p:nvGraphicFramePr>
        <p:xfrm>
          <a:off x="163933" y="327866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:a16="http://schemas.microsoft.com/office/drawing/2014/main" xmlns="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:a16="http://schemas.microsoft.com/office/drawing/2014/main" xmlns="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10.0.0.0/21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0.0.0.0/0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NATGW1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3317796"/>
                  </a:ext>
                </a:extLst>
              </a:tr>
            </a:tbl>
          </a:graphicData>
        </a:graphic>
      </p:graphicFrame>
      <p:graphicFrame>
        <p:nvGraphicFramePr>
          <p:cNvPr id="126" name="표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084330"/>
              </p:ext>
            </p:extLst>
          </p:nvPr>
        </p:nvGraphicFramePr>
        <p:xfrm>
          <a:off x="157661" y="515716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:a16="http://schemas.microsoft.com/office/drawing/2014/main" xmlns="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:a16="http://schemas.microsoft.com/office/drawing/2014/main" xmlns="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10.0.0.0/21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3317796"/>
                  </a:ext>
                </a:extLst>
              </a:tr>
            </a:tbl>
          </a:graphicData>
        </a:graphic>
      </p:graphicFrame>
      <p:sp>
        <p:nvSpPr>
          <p:cNvPr id="127" name="타원 126"/>
          <p:cNvSpPr/>
          <p:nvPr/>
        </p:nvSpPr>
        <p:spPr>
          <a:xfrm>
            <a:off x="1267967" y="484825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cxnSp>
        <p:nvCxnSpPr>
          <p:cNvPr id="7" name="직선 화살표 연결선 6"/>
          <p:cNvCxnSpPr>
            <a:stCxn id="100" idx="5"/>
            <a:endCxn id="95" idx="1"/>
          </p:cNvCxnSpPr>
          <p:nvPr/>
        </p:nvCxnSpPr>
        <p:spPr>
          <a:xfrm>
            <a:off x="1517317" y="1298587"/>
            <a:ext cx="1271743" cy="144971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8" name="직선 화살표 연결선 127"/>
          <p:cNvCxnSpPr>
            <a:stCxn id="110" idx="6"/>
            <a:endCxn id="99" idx="2"/>
          </p:cNvCxnSpPr>
          <p:nvPr/>
        </p:nvCxnSpPr>
        <p:spPr>
          <a:xfrm>
            <a:off x="1559497" y="3068960"/>
            <a:ext cx="1165591" cy="767885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9" name="직선 화살표 연결선 128"/>
          <p:cNvCxnSpPr>
            <a:stCxn id="127" idx="6"/>
            <a:endCxn id="102" idx="2"/>
          </p:cNvCxnSpPr>
          <p:nvPr/>
        </p:nvCxnSpPr>
        <p:spPr>
          <a:xfrm>
            <a:off x="1555999" y="4992270"/>
            <a:ext cx="1211900" cy="7987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0" name="타원 129"/>
          <p:cNvSpPr/>
          <p:nvPr/>
        </p:nvSpPr>
        <p:spPr>
          <a:xfrm>
            <a:off x="6029260" y="3754143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graphicFrame>
        <p:nvGraphicFramePr>
          <p:cNvPr id="131" name="표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712370"/>
              </p:ext>
            </p:extLst>
          </p:nvPr>
        </p:nvGraphicFramePr>
        <p:xfrm>
          <a:off x="8893189" y="3340264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:a16="http://schemas.microsoft.com/office/drawing/2014/main" xmlns="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:a16="http://schemas.microsoft.com/office/drawing/2014/main" xmlns="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10.0.0.0/21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0.0.0.0/0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NATGW2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3317796"/>
                  </a:ext>
                </a:extLst>
              </a:tr>
            </a:tbl>
          </a:graphicData>
        </a:graphic>
      </p:graphicFrame>
      <p:sp>
        <p:nvSpPr>
          <p:cNvPr id="132" name="타원 131"/>
          <p:cNvSpPr/>
          <p:nvPr/>
        </p:nvSpPr>
        <p:spPr>
          <a:xfrm>
            <a:off x="8869056" y="3052232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cxnSp>
        <p:nvCxnSpPr>
          <p:cNvPr id="133" name="직선 화살표 연결선 132"/>
          <p:cNvCxnSpPr>
            <a:stCxn id="130" idx="6"/>
            <a:endCxn id="132" idx="2"/>
          </p:cNvCxnSpPr>
          <p:nvPr/>
        </p:nvCxnSpPr>
        <p:spPr>
          <a:xfrm flipV="1">
            <a:off x="6317293" y="3196249"/>
            <a:ext cx="2551764" cy="701911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E944CD3C-CCC9-C64F-867B-AEC621F3476A}"/>
              </a:ext>
            </a:extLst>
          </p:cNvPr>
          <p:cNvSpPr txBox="1"/>
          <p:nvPr/>
        </p:nvSpPr>
        <p:spPr>
          <a:xfrm>
            <a:off x="7608168" y="2325389"/>
            <a:ext cx="699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B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2169529" y="2325390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39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xmlns="" id="{DD06B436-054E-E64A-873A-6430F5D4587E}"/>
              </a:ext>
            </a:extLst>
          </p:cNvPr>
          <p:cNvSpPr/>
          <p:nvPr/>
        </p:nvSpPr>
        <p:spPr>
          <a:xfrm>
            <a:off x="1865303" y="812205"/>
            <a:ext cx="6775827" cy="5713141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24" name="직사각형 123">
            <a:extLst>
              <a:ext uri="{FF2B5EF4-FFF2-40B4-BE49-F238E27FC236}">
                <a16:creationId xmlns:a16="http://schemas.microsoft.com/office/drawing/2014/main" xmlns="" id="{DD06B436-054E-E64A-873A-6430F5D4587E}"/>
              </a:ext>
            </a:extLst>
          </p:cNvPr>
          <p:cNvSpPr/>
          <p:nvPr/>
        </p:nvSpPr>
        <p:spPr>
          <a:xfrm>
            <a:off x="2423592" y="1821293"/>
            <a:ext cx="5150176" cy="45536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18" name="직사각형 117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77147" y="1870823"/>
            <a:ext cx="2126843" cy="501226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9" name="직사각형 118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5312713" y="1878674"/>
            <a:ext cx="2166832" cy="500400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6" name="직사각형 115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60581" y="4928132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7" name="직사각형 116">
            <a:extLst>
              <a:ext uri="{FF2B5EF4-FFF2-40B4-BE49-F238E27FC236}">
                <a16:creationId xmlns:a16="http://schemas.microsoft.com/office/drawing/2014/main" xmlns="" id="{F1E09A92-D7E9-B448-962C-CDE70E79084B}"/>
              </a:ext>
            </a:extLst>
          </p:cNvPr>
          <p:cNvSpPr/>
          <p:nvPr/>
        </p:nvSpPr>
        <p:spPr>
          <a:xfrm>
            <a:off x="5267565" y="4969595"/>
            <a:ext cx="2178625" cy="125480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2" name="직사각형 111">
            <a:extLst>
              <a:ext uri="{FF2B5EF4-FFF2-40B4-BE49-F238E27FC236}">
                <a16:creationId xmlns:a16="http://schemas.microsoft.com/office/drawing/2014/main" xmlns="" id="{F1E09A92-D7E9-B448-962C-CDE70E79084B}"/>
              </a:ext>
            </a:extLst>
          </p:cNvPr>
          <p:cNvSpPr/>
          <p:nvPr/>
        </p:nvSpPr>
        <p:spPr>
          <a:xfrm>
            <a:off x="5300921" y="3573018"/>
            <a:ext cx="2178625" cy="125480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9" name="직사각형 108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77147" y="3514348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6B99C171-1726-5F46-AEA0-4F8AFACC326B}"/>
              </a:ext>
            </a:extLst>
          </p:cNvPr>
          <p:cNvSpPr txBox="1"/>
          <p:nvPr/>
        </p:nvSpPr>
        <p:spPr>
          <a:xfrm>
            <a:off x="5303912" y="2063240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3" name="그림 82">
            <a:extLst>
              <a:ext uri="{FF2B5EF4-FFF2-40B4-BE49-F238E27FC236}">
                <a16:creationId xmlns:a16="http://schemas.microsoft.com/office/drawing/2014/main" xmlns="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135" y="332658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3BF3541B-144E-D24E-BAEA-286CF055BF75}"/>
              </a:ext>
            </a:extLst>
          </p:cNvPr>
          <p:cNvSpPr txBox="1"/>
          <p:nvPr/>
        </p:nvSpPr>
        <p:spPr>
          <a:xfrm>
            <a:off x="4542596" y="384307"/>
            <a:ext cx="510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5" name="직선 화살표 연결선 164">
            <a:extLst>
              <a:ext uri="{FF2B5EF4-FFF2-40B4-BE49-F238E27FC236}">
                <a16:creationId xmlns:a16="http://schemas.microsoft.com/office/drawing/2014/main" xmlns="" id="{E2AFAC7F-A924-3248-B3C6-1E5506C62D85}"/>
              </a:ext>
            </a:extLst>
          </p:cNvPr>
          <p:cNvCxnSpPr>
            <a:cxnSpLocks/>
            <a:endCxn id="83" idx="3"/>
          </p:cNvCxnSpPr>
          <p:nvPr/>
        </p:nvCxnSpPr>
        <p:spPr>
          <a:xfrm flipH="1">
            <a:off x="5407995" y="513686"/>
            <a:ext cx="2650335" cy="22403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직선 화살표 연결선 240">
            <a:extLst>
              <a:ext uri="{FF2B5EF4-FFF2-40B4-BE49-F238E27FC236}">
                <a16:creationId xmlns:a16="http://schemas.microsoft.com/office/drawing/2014/main" xmlns="" id="{121B9BA9-5DE5-4B47-BEB3-3ECF918ED098}"/>
              </a:ext>
            </a:extLst>
          </p:cNvPr>
          <p:cNvCxnSpPr>
            <a:cxnSpLocks/>
            <a:stCxn id="83" idx="2"/>
          </p:cNvCxnSpPr>
          <p:nvPr/>
        </p:nvCxnSpPr>
        <p:spPr>
          <a:xfrm flipH="1">
            <a:off x="5202047" y="739517"/>
            <a:ext cx="2519" cy="123681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직사각형 243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77147" y="2452939"/>
            <a:ext cx="2126843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5" name="직사각형 244">
            <a:extLst>
              <a:ext uri="{FF2B5EF4-FFF2-40B4-BE49-F238E27FC236}">
                <a16:creationId xmlns:a16="http://schemas.microsoft.com/office/drawing/2014/main" xmlns="" id="{F1E09A92-D7E9-B448-962C-CDE70E79084B}"/>
              </a:ext>
            </a:extLst>
          </p:cNvPr>
          <p:cNvSpPr/>
          <p:nvPr/>
        </p:nvSpPr>
        <p:spPr>
          <a:xfrm>
            <a:off x="5300921" y="2452939"/>
            <a:ext cx="2178625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2981862" y="2472941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xmlns="" id="{A16E0B36-EF36-044B-8ABB-AED3DE0BA3E8}"/>
              </a:ext>
            </a:extLst>
          </p:cNvPr>
          <p:cNvSpPr txBox="1"/>
          <p:nvPr/>
        </p:nvSpPr>
        <p:spPr>
          <a:xfrm>
            <a:off x="2981864" y="2780929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xmlns="" id="{8D4EBC14-0B6D-EA47-AEB5-5AF6A751CEAF}"/>
              </a:ext>
            </a:extLst>
          </p:cNvPr>
          <p:cNvSpPr txBox="1"/>
          <p:nvPr/>
        </p:nvSpPr>
        <p:spPr>
          <a:xfrm>
            <a:off x="2981863" y="3758844"/>
            <a:ext cx="12254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3" name="그림 252">
            <a:extLst>
              <a:ext uri="{FF2B5EF4-FFF2-40B4-BE49-F238E27FC236}">
                <a16:creationId xmlns:a16="http://schemas.microsoft.com/office/drawing/2014/main" xmlns="" id="{79656ED8-1699-E644-B4C7-6DFF66CFD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2880566"/>
            <a:ext cx="330907" cy="330906"/>
          </a:xfrm>
          <a:prstGeom prst="rect">
            <a:avLst/>
          </a:prstGeom>
        </p:spPr>
      </p:pic>
      <p:pic>
        <p:nvPicPr>
          <p:cNvPr id="258" name="그림 257">
            <a:extLst>
              <a:ext uri="{FF2B5EF4-FFF2-40B4-BE49-F238E27FC236}">
                <a16:creationId xmlns:a16="http://schemas.microsoft.com/office/drawing/2014/main" xmlns="" id="{C49F34A4-720C-324C-802E-7525042FB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261" y="2880566"/>
            <a:ext cx="330907" cy="330906"/>
          </a:xfrm>
          <a:prstGeom prst="rect">
            <a:avLst/>
          </a:prstGeom>
        </p:spPr>
      </p:pic>
      <p:cxnSp>
        <p:nvCxnSpPr>
          <p:cNvPr id="264" name="직선 화살표 연결선 263">
            <a:extLst>
              <a:ext uri="{FF2B5EF4-FFF2-40B4-BE49-F238E27FC236}">
                <a16:creationId xmlns:a16="http://schemas.microsoft.com/office/drawing/2014/main" xmlns="" id="{AC7A4D7C-2C43-784B-8D6E-34AC9618F4F6}"/>
              </a:ext>
            </a:extLst>
          </p:cNvPr>
          <p:cNvCxnSpPr>
            <a:cxnSpLocks/>
          </p:cNvCxnSpPr>
          <p:nvPr/>
        </p:nvCxnSpPr>
        <p:spPr>
          <a:xfrm flipV="1">
            <a:off x="4704373" y="2665679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직선 화살표 연결선 264">
            <a:extLst>
              <a:ext uri="{FF2B5EF4-FFF2-40B4-BE49-F238E27FC236}">
                <a16:creationId xmlns:a16="http://schemas.microsoft.com/office/drawing/2014/main" xmlns="" id="{987EEC96-7D22-E448-8EB4-04908EE3AE53}"/>
              </a:ext>
            </a:extLst>
          </p:cNvPr>
          <p:cNvCxnSpPr>
            <a:cxnSpLocks/>
          </p:cNvCxnSpPr>
          <p:nvPr/>
        </p:nvCxnSpPr>
        <p:spPr>
          <a:xfrm flipH="1">
            <a:off x="4701364" y="2662162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직선 화살표 연결선 265">
            <a:extLst>
              <a:ext uri="{FF2B5EF4-FFF2-40B4-BE49-F238E27FC236}">
                <a16:creationId xmlns:a16="http://schemas.microsoft.com/office/drawing/2014/main" xmlns="" id="{44F8C8AD-2486-114B-8565-4808F93E3A75}"/>
              </a:ext>
            </a:extLst>
          </p:cNvPr>
          <p:cNvCxnSpPr>
            <a:cxnSpLocks/>
          </p:cNvCxnSpPr>
          <p:nvPr/>
        </p:nvCxnSpPr>
        <p:spPr>
          <a:xfrm flipV="1">
            <a:off x="5200927" y="2362074"/>
            <a:ext cx="0" cy="303604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직선 화살표 연결선 266">
            <a:extLst>
              <a:ext uri="{FF2B5EF4-FFF2-40B4-BE49-F238E27FC236}">
                <a16:creationId xmlns:a16="http://schemas.microsoft.com/office/drawing/2014/main" xmlns="" id="{D99B4567-2C6A-F144-879A-D2ED63291BFE}"/>
              </a:ext>
            </a:extLst>
          </p:cNvPr>
          <p:cNvCxnSpPr>
            <a:cxnSpLocks/>
          </p:cNvCxnSpPr>
          <p:nvPr/>
        </p:nvCxnSpPr>
        <p:spPr>
          <a:xfrm flipV="1">
            <a:off x="5684760" y="2665679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8" name="직선 화살표 연결선 267">
            <a:extLst>
              <a:ext uri="{FF2B5EF4-FFF2-40B4-BE49-F238E27FC236}">
                <a16:creationId xmlns:a16="http://schemas.microsoft.com/office/drawing/2014/main" xmlns="" id="{E60EC1C9-09CE-974C-A86A-926390D8D44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3340266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직선 화살표 연결선 268">
            <a:extLst>
              <a:ext uri="{FF2B5EF4-FFF2-40B4-BE49-F238E27FC236}">
                <a16:creationId xmlns:a16="http://schemas.microsoft.com/office/drawing/2014/main" xmlns="" id="{DF6168B4-AB8E-DD49-A2DD-9AD6AB7E6607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3436834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직선 화살표 연결선 269">
            <a:extLst>
              <a:ext uri="{FF2B5EF4-FFF2-40B4-BE49-F238E27FC236}">
                <a16:creationId xmlns:a16="http://schemas.microsoft.com/office/drawing/2014/main" xmlns="" id="{8F7416E6-1949-6B49-B495-F9C15EA5E7B9}"/>
              </a:ext>
            </a:extLst>
          </p:cNvPr>
          <p:cNvCxnSpPr>
            <a:cxnSpLocks/>
          </p:cNvCxnSpPr>
          <p:nvPr/>
        </p:nvCxnSpPr>
        <p:spPr>
          <a:xfrm>
            <a:off x="5200927" y="3439867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직선 화살표 연결선 270">
            <a:extLst>
              <a:ext uri="{FF2B5EF4-FFF2-40B4-BE49-F238E27FC236}">
                <a16:creationId xmlns:a16="http://schemas.microsoft.com/office/drawing/2014/main" xmlns="" id="{15F25582-A19C-DD44-A845-9312220EE15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3340266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4" name="그림 273">
            <a:extLst>
              <a:ext uri="{FF2B5EF4-FFF2-40B4-BE49-F238E27FC236}">
                <a16:creationId xmlns:a16="http://schemas.microsoft.com/office/drawing/2014/main" xmlns="" id="{4FC2708F-ED40-F74D-B38F-65D1DBBB0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5" y="3583127"/>
            <a:ext cx="303836" cy="303836"/>
          </a:xfrm>
          <a:prstGeom prst="rect">
            <a:avLst/>
          </a:prstGeom>
        </p:spPr>
      </p:pic>
      <p:pic>
        <p:nvPicPr>
          <p:cNvPr id="292" name="그림 291">
            <a:extLst>
              <a:ext uri="{FF2B5EF4-FFF2-40B4-BE49-F238E27FC236}">
                <a16:creationId xmlns:a16="http://schemas.microsoft.com/office/drawing/2014/main" xmlns="" id="{7190EC67-D2AE-1B44-BE08-72A34612B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4216540"/>
            <a:ext cx="330907" cy="330906"/>
          </a:xfrm>
          <a:prstGeom prst="rect">
            <a:avLst/>
          </a:prstGeom>
        </p:spPr>
      </p:pic>
      <p:pic>
        <p:nvPicPr>
          <p:cNvPr id="294" name="그림 293">
            <a:extLst>
              <a:ext uri="{FF2B5EF4-FFF2-40B4-BE49-F238E27FC236}">
                <a16:creationId xmlns:a16="http://schemas.microsoft.com/office/drawing/2014/main" xmlns="" id="{48F91333-5780-2242-84AA-B6225EA91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261" y="4216540"/>
            <a:ext cx="330907" cy="330906"/>
          </a:xfrm>
          <a:prstGeom prst="rect">
            <a:avLst/>
          </a:prstGeom>
        </p:spPr>
      </p:pic>
      <p:cxnSp>
        <p:nvCxnSpPr>
          <p:cNvPr id="297" name="직선 화살표 연결선 296">
            <a:extLst>
              <a:ext uri="{FF2B5EF4-FFF2-40B4-BE49-F238E27FC236}">
                <a16:creationId xmlns:a16="http://schemas.microsoft.com/office/drawing/2014/main" xmlns="" id="{AEE82D0B-44FC-2642-9D6A-F80DF27F7637}"/>
              </a:ext>
            </a:extLst>
          </p:cNvPr>
          <p:cNvCxnSpPr>
            <a:cxnSpLocks/>
          </p:cNvCxnSpPr>
          <p:nvPr/>
        </p:nvCxnSpPr>
        <p:spPr>
          <a:xfrm flipV="1">
            <a:off x="4704373" y="4001653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직선 화살표 연결선 297">
            <a:extLst>
              <a:ext uri="{FF2B5EF4-FFF2-40B4-BE49-F238E27FC236}">
                <a16:creationId xmlns:a16="http://schemas.microsoft.com/office/drawing/2014/main" xmlns="" id="{3BACB556-0BEA-0C4C-8D7B-7BC0E7A0FEEF}"/>
              </a:ext>
            </a:extLst>
          </p:cNvPr>
          <p:cNvCxnSpPr>
            <a:cxnSpLocks/>
          </p:cNvCxnSpPr>
          <p:nvPr/>
        </p:nvCxnSpPr>
        <p:spPr>
          <a:xfrm flipH="1">
            <a:off x="4701364" y="3998136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9" name="직선 화살표 연결선 298">
            <a:extLst>
              <a:ext uri="{FF2B5EF4-FFF2-40B4-BE49-F238E27FC236}">
                <a16:creationId xmlns:a16="http://schemas.microsoft.com/office/drawing/2014/main" xmlns="" id="{587DDF73-A198-0C4C-B4C1-8BBBD189D14E}"/>
              </a:ext>
            </a:extLst>
          </p:cNvPr>
          <p:cNvCxnSpPr>
            <a:cxnSpLocks/>
          </p:cNvCxnSpPr>
          <p:nvPr/>
        </p:nvCxnSpPr>
        <p:spPr>
          <a:xfrm flipV="1">
            <a:off x="5200927" y="3881139"/>
            <a:ext cx="0" cy="12051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직선 화살표 연결선 299">
            <a:extLst>
              <a:ext uri="{FF2B5EF4-FFF2-40B4-BE49-F238E27FC236}">
                <a16:creationId xmlns:a16="http://schemas.microsoft.com/office/drawing/2014/main" xmlns="" id="{C6ACDD95-A2A4-884D-912C-3E803F3914BA}"/>
              </a:ext>
            </a:extLst>
          </p:cNvPr>
          <p:cNvCxnSpPr>
            <a:cxnSpLocks/>
          </p:cNvCxnSpPr>
          <p:nvPr/>
        </p:nvCxnSpPr>
        <p:spPr>
          <a:xfrm flipV="1">
            <a:off x="5684760" y="4001653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1" name="직선 화살표 연결선 300">
            <a:extLst>
              <a:ext uri="{FF2B5EF4-FFF2-40B4-BE49-F238E27FC236}">
                <a16:creationId xmlns:a16="http://schemas.microsoft.com/office/drawing/2014/main" xmlns="" id="{2C068EF1-E216-BF46-BF43-48715870604A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4962309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2" name="직선 화살표 연결선 301">
            <a:extLst>
              <a:ext uri="{FF2B5EF4-FFF2-40B4-BE49-F238E27FC236}">
                <a16:creationId xmlns:a16="http://schemas.microsoft.com/office/drawing/2014/main" xmlns="" id="{06AEEE99-353D-DF46-8AB4-5CDEEAA010DB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5058877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3" name="직선 화살표 연결선 302">
            <a:extLst>
              <a:ext uri="{FF2B5EF4-FFF2-40B4-BE49-F238E27FC236}">
                <a16:creationId xmlns:a16="http://schemas.microsoft.com/office/drawing/2014/main" xmlns="" id="{D03EAB6F-D305-F044-840C-7C0D77BD02D6}"/>
              </a:ext>
            </a:extLst>
          </p:cNvPr>
          <p:cNvCxnSpPr>
            <a:cxnSpLocks/>
          </p:cNvCxnSpPr>
          <p:nvPr/>
        </p:nvCxnSpPr>
        <p:spPr>
          <a:xfrm>
            <a:off x="5200927" y="5061910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직선 화살표 연결선 303">
            <a:extLst>
              <a:ext uri="{FF2B5EF4-FFF2-40B4-BE49-F238E27FC236}">
                <a16:creationId xmlns:a16="http://schemas.microsoft.com/office/drawing/2014/main" xmlns="" id="{BB760684-CA7C-E84A-894D-EFD55385BB35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4962309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6" name="TextBox 305">
            <a:extLst>
              <a:ext uri="{FF2B5EF4-FFF2-40B4-BE49-F238E27FC236}">
                <a16:creationId xmlns:a16="http://schemas.microsoft.com/office/drawing/2014/main" xmlns="" id="{E944CD3C-CCC9-C64F-867B-AEC621F3476A}"/>
              </a:ext>
            </a:extLst>
          </p:cNvPr>
          <p:cNvSpPr txBox="1"/>
          <p:nvPr/>
        </p:nvSpPr>
        <p:spPr>
          <a:xfrm>
            <a:off x="6773179" y="2472940"/>
            <a:ext cx="699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B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8" name="직사각형 307">
            <a:extLst>
              <a:ext uri="{FF2B5EF4-FFF2-40B4-BE49-F238E27FC236}">
                <a16:creationId xmlns:a16="http://schemas.microsoft.com/office/drawing/2014/main" xmlns="" id="{F765082A-EA91-294A-8AEE-B8706E745635}"/>
              </a:ext>
            </a:extLst>
          </p:cNvPr>
          <p:cNvSpPr/>
          <p:nvPr/>
        </p:nvSpPr>
        <p:spPr>
          <a:xfrm>
            <a:off x="7631465" y="946820"/>
            <a:ext cx="855137" cy="2482180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09" name="그림 308">
            <a:extLst>
              <a:ext uri="{FF2B5EF4-FFF2-40B4-BE49-F238E27FC236}">
                <a16:creationId xmlns:a16="http://schemas.microsoft.com/office/drawing/2014/main" xmlns="" id="{0EA7C742-8AB1-1344-9C67-4BABF80C0C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8382" y="1107254"/>
            <a:ext cx="241300" cy="266700"/>
          </a:xfrm>
          <a:prstGeom prst="rect">
            <a:avLst/>
          </a:prstGeom>
        </p:spPr>
      </p:pic>
      <p:pic>
        <p:nvPicPr>
          <p:cNvPr id="310" name="그림 309">
            <a:extLst>
              <a:ext uri="{FF2B5EF4-FFF2-40B4-BE49-F238E27FC236}">
                <a16:creationId xmlns:a16="http://schemas.microsoft.com/office/drawing/2014/main" xmlns="" id="{BE7B2D2F-F348-E54A-98A2-84E79A7B5C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5682" y="2698801"/>
            <a:ext cx="266700" cy="266700"/>
          </a:xfrm>
          <a:prstGeom prst="rect">
            <a:avLst/>
          </a:prstGeom>
        </p:spPr>
      </p:pic>
      <p:sp>
        <p:nvSpPr>
          <p:cNvPr id="311" name="TextBox 310">
            <a:extLst>
              <a:ext uri="{FF2B5EF4-FFF2-40B4-BE49-F238E27FC236}">
                <a16:creationId xmlns:a16="http://schemas.microsoft.com/office/drawing/2014/main" xmlns="" id="{8E70832E-4945-2B4D-B6AA-423397D0AB55}"/>
              </a:ext>
            </a:extLst>
          </p:cNvPr>
          <p:cNvSpPr txBox="1"/>
          <p:nvPr/>
        </p:nvSpPr>
        <p:spPr>
          <a:xfrm>
            <a:off x="7827069" y="1378348"/>
            <a:ext cx="4639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CDN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xmlns="" id="{0A51C6C0-08AF-0B47-B439-F0E2976CBD7F}"/>
              </a:ext>
            </a:extLst>
          </p:cNvPr>
          <p:cNvSpPr txBox="1"/>
          <p:nvPr/>
        </p:nvSpPr>
        <p:spPr>
          <a:xfrm>
            <a:off x="7642917" y="2983791"/>
            <a:ext cx="832233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xmlns="" id="{D616187F-3C93-454B-8B7A-7EE5D4A6BF58}"/>
              </a:ext>
            </a:extLst>
          </p:cNvPr>
          <p:cNvSpPr txBox="1"/>
          <p:nvPr/>
        </p:nvSpPr>
        <p:spPr>
          <a:xfrm>
            <a:off x="2984273" y="5013177"/>
            <a:ext cx="14960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DB SUBNET</a:t>
            </a:r>
          </a:p>
        </p:txBody>
      </p:sp>
      <p:pic>
        <p:nvPicPr>
          <p:cNvPr id="317" name="그림 316">
            <a:extLst>
              <a:ext uri="{FF2B5EF4-FFF2-40B4-BE49-F238E27FC236}">
                <a16:creationId xmlns:a16="http://schemas.microsoft.com/office/drawing/2014/main" xmlns="" id="{2D40F458-9DDA-A446-B828-6FDCD31A76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2423" y="5386548"/>
            <a:ext cx="254935" cy="254935"/>
          </a:xfrm>
          <a:prstGeom prst="rect">
            <a:avLst/>
          </a:prstGeom>
        </p:spPr>
      </p:pic>
      <p:sp>
        <p:nvSpPr>
          <p:cNvPr id="318" name="직사각형 317">
            <a:extLst>
              <a:ext uri="{FF2B5EF4-FFF2-40B4-BE49-F238E27FC236}">
                <a16:creationId xmlns:a16="http://schemas.microsoft.com/office/drawing/2014/main" xmlns="" id="{0E437D4F-74BD-2C4F-B1F9-492FA7AA7733}"/>
              </a:ext>
            </a:extLst>
          </p:cNvPr>
          <p:cNvSpPr/>
          <p:nvPr/>
        </p:nvSpPr>
        <p:spPr>
          <a:xfrm>
            <a:off x="3777330" y="5235843"/>
            <a:ext cx="605119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xmlns="" id="{7CF023BC-113C-BB4C-835A-ADDE0A983A13}"/>
              </a:ext>
            </a:extLst>
          </p:cNvPr>
          <p:cNvSpPr txBox="1"/>
          <p:nvPr/>
        </p:nvSpPr>
        <p:spPr>
          <a:xfrm>
            <a:off x="3762241" y="5640043"/>
            <a:ext cx="635296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Redis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0" name="직사각형 319">
            <a:extLst>
              <a:ext uri="{FF2B5EF4-FFF2-40B4-BE49-F238E27FC236}">
                <a16:creationId xmlns:a16="http://schemas.microsoft.com/office/drawing/2014/main" xmlns="" id="{893DCE7F-4B3E-A14D-8508-D5FEEF346CB0}"/>
              </a:ext>
            </a:extLst>
          </p:cNvPr>
          <p:cNvSpPr/>
          <p:nvPr/>
        </p:nvSpPr>
        <p:spPr>
          <a:xfrm>
            <a:off x="4455165" y="5236565"/>
            <a:ext cx="1902760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1" name="직사각형 320">
            <a:extLst>
              <a:ext uri="{FF2B5EF4-FFF2-40B4-BE49-F238E27FC236}">
                <a16:creationId xmlns:a16="http://schemas.microsoft.com/office/drawing/2014/main" xmlns="" id="{FBB08924-95C7-3C4F-B785-97DD415DDD57}"/>
              </a:ext>
            </a:extLst>
          </p:cNvPr>
          <p:cNvSpPr/>
          <p:nvPr/>
        </p:nvSpPr>
        <p:spPr>
          <a:xfrm>
            <a:off x="4546936" y="5315464"/>
            <a:ext cx="58461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2" name="직사각형 321">
            <a:extLst>
              <a:ext uri="{FF2B5EF4-FFF2-40B4-BE49-F238E27FC236}">
                <a16:creationId xmlns:a16="http://schemas.microsoft.com/office/drawing/2014/main" xmlns="" id="{8D922473-8DD6-F043-AFFD-644A94539687}"/>
              </a:ext>
            </a:extLst>
          </p:cNvPr>
          <p:cNvSpPr/>
          <p:nvPr/>
        </p:nvSpPr>
        <p:spPr>
          <a:xfrm>
            <a:off x="5213999" y="5315464"/>
            <a:ext cx="106109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23" name="그림 322">
            <a:extLst>
              <a:ext uri="{FF2B5EF4-FFF2-40B4-BE49-F238E27FC236}">
                <a16:creationId xmlns:a16="http://schemas.microsoft.com/office/drawing/2014/main" xmlns="" id="{357BE64C-466F-1B47-B0E0-8B3DE2EAD6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8988" y="5383763"/>
            <a:ext cx="280515" cy="280515"/>
          </a:xfrm>
          <a:prstGeom prst="rect">
            <a:avLst/>
          </a:prstGeom>
        </p:spPr>
      </p:pic>
      <p:pic>
        <p:nvPicPr>
          <p:cNvPr id="324" name="그림 323">
            <a:extLst>
              <a:ext uri="{FF2B5EF4-FFF2-40B4-BE49-F238E27FC236}">
                <a16:creationId xmlns:a16="http://schemas.microsoft.com/office/drawing/2014/main" xmlns="" id="{5DE58D1E-EDFF-994F-9AA3-56CFA870A4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1869" y="5377825"/>
            <a:ext cx="280515" cy="280515"/>
          </a:xfrm>
          <a:prstGeom prst="rect">
            <a:avLst/>
          </a:prstGeom>
        </p:spPr>
      </p:pic>
      <p:pic>
        <p:nvPicPr>
          <p:cNvPr id="325" name="그림 324">
            <a:extLst>
              <a:ext uri="{FF2B5EF4-FFF2-40B4-BE49-F238E27FC236}">
                <a16:creationId xmlns:a16="http://schemas.microsoft.com/office/drawing/2014/main" xmlns="" id="{2F402FEB-35EB-5B43-971C-F88B37AFFA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1933" y="5377825"/>
            <a:ext cx="280515" cy="280515"/>
          </a:xfrm>
          <a:prstGeom prst="rect">
            <a:avLst/>
          </a:prstGeom>
        </p:spPr>
      </p:pic>
      <p:pic>
        <p:nvPicPr>
          <p:cNvPr id="326" name="그림 325">
            <a:extLst>
              <a:ext uri="{FF2B5EF4-FFF2-40B4-BE49-F238E27FC236}">
                <a16:creationId xmlns:a16="http://schemas.microsoft.com/office/drawing/2014/main" xmlns="" id="{F5C0BE25-8B9E-0E4F-A0DA-C9F477908C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21509" y="5449656"/>
            <a:ext cx="241300" cy="152400"/>
          </a:xfrm>
          <a:prstGeom prst="rect">
            <a:avLst/>
          </a:prstGeom>
        </p:spPr>
      </p:pic>
      <p:sp>
        <p:nvSpPr>
          <p:cNvPr id="327" name="TextBox 326">
            <a:extLst>
              <a:ext uri="{FF2B5EF4-FFF2-40B4-BE49-F238E27FC236}">
                <a16:creationId xmlns:a16="http://schemas.microsoft.com/office/drawing/2014/main" xmlns="" id="{F9149F30-A3CD-E044-85B2-71A4DD193E1E}"/>
              </a:ext>
            </a:extLst>
          </p:cNvPr>
          <p:cNvSpPr txBox="1"/>
          <p:nvPr/>
        </p:nvSpPr>
        <p:spPr>
          <a:xfrm>
            <a:off x="4485003" y="5770946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xmlns="" id="{AF193C20-4297-A042-948C-7406257031E8}"/>
              </a:ext>
            </a:extLst>
          </p:cNvPr>
          <p:cNvSpPr txBox="1"/>
          <p:nvPr/>
        </p:nvSpPr>
        <p:spPr>
          <a:xfrm>
            <a:off x="5387917" y="5770946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Slaves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xmlns="" id="{61D8FADB-1F88-7D4D-B804-362CE7E6DB9F}"/>
              </a:ext>
            </a:extLst>
          </p:cNvPr>
          <p:cNvSpPr txBox="1"/>
          <p:nvPr/>
        </p:nvSpPr>
        <p:spPr>
          <a:xfrm>
            <a:off x="5287738" y="5982878"/>
            <a:ext cx="7362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</p:txBody>
      </p:sp>
      <p:pic>
        <p:nvPicPr>
          <p:cNvPr id="330" name="그림 329">
            <a:extLst>
              <a:ext uri="{FF2B5EF4-FFF2-40B4-BE49-F238E27FC236}">
                <a16:creationId xmlns:a16="http://schemas.microsoft.com/office/drawing/2014/main" xmlns="" id="{871EB707-C5E0-9C40-9178-B90650F0FB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32031" y="1864195"/>
            <a:ext cx="254000" cy="254000"/>
          </a:xfrm>
          <a:prstGeom prst="rect">
            <a:avLst/>
          </a:prstGeom>
        </p:spPr>
      </p:pic>
      <p:sp>
        <p:nvSpPr>
          <p:cNvPr id="331" name="TextBox 330">
            <a:extLst>
              <a:ext uri="{FF2B5EF4-FFF2-40B4-BE49-F238E27FC236}">
                <a16:creationId xmlns:a16="http://schemas.microsoft.com/office/drawing/2014/main" xmlns="" id="{DF2DE3CD-2E70-624F-902B-56BDDEED28D0}"/>
              </a:ext>
            </a:extLst>
          </p:cNvPr>
          <p:cNvSpPr txBox="1"/>
          <p:nvPr/>
        </p:nvSpPr>
        <p:spPr>
          <a:xfrm>
            <a:off x="7693179" y="2140177"/>
            <a:ext cx="73170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2" name="그림 331">
            <a:extLst>
              <a:ext uri="{FF2B5EF4-FFF2-40B4-BE49-F238E27FC236}">
                <a16:creationId xmlns:a16="http://schemas.microsoft.com/office/drawing/2014/main" xmlns="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56041" y="2555286"/>
            <a:ext cx="266700" cy="279400"/>
          </a:xfrm>
          <a:prstGeom prst="rect">
            <a:avLst/>
          </a:prstGeom>
        </p:spPr>
      </p:pic>
      <p:sp>
        <p:nvSpPr>
          <p:cNvPr id="333" name="TextBox 332">
            <a:extLst>
              <a:ext uri="{FF2B5EF4-FFF2-40B4-BE49-F238E27FC236}">
                <a16:creationId xmlns:a16="http://schemas.microsoft.com/office/drawing/2014/main" xmlns="" id="{816AD1E2-5AE8-3949-B38E-EB9C47719C87}"/>
              </a:ext>
            </a:extLst>
          </p:cNvPr>
          <p:cNvSpPr txBox="1"/>
          <p:nvPr/>
        </p:nvSpPr>
        <p:spPr>
          <a:xfrm>
            <a:off x="6168009" y="2934376"/>
            <a:ext cx="83223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Gateway2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4" name="직선 화살표 연결선 333">
            <a:extLst>
              <a:ext uri="{FF2B5EF4-FFF2-40B4-BE49-F238E27FC236}">
                <a16:creationId xmlns:a16="http://schemas.microsoft.com/office/drawing/2014/main" xmlns="" id="{9CFCE619-9880-784A-8331-A0FF1CE50CD2}"/>
              </a:ext>
            </a:extLst>
          </p:cNvPr>
          <p:cNvCxnSpPr>
            <a:cxnSpLocks/>
          </p:cNvCxnSpPr>
          <p:nvPr/>
        </p:nvCxnSpPr>
        <p:spPr>
          <a:xfrm>
            <a:off x="8058330" y="513684"/>
            <a:ext cx="2007" cy="433136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>
            <a:extLst>
              <a:ext uri="{FF2B5EF4-FFF2-40B4-BE49-F238E27FC236}">
                <a16:creationId xmlns:a16="http://schemas.microsoft.com/office/drawing/2014/main" xmlns="" id="{778BE7F7-D9A7-6E4A-97C4-F83C30DAAB7C}"/>
              </a:ext>
            </a:extLst>
          </p:cNvPr>
          <p:cNvSpPr txBox="1"/>
          <p:nvPr/>
        </p:nvSpPr>
        <p:spPr>
          <a:xfrm>
            <a:off x="3717119" y="5982879"/>
            <a:ext cx="7362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Cache</a:t>
            </a:r>
          </a:p>
        </p:txBody>
      </p:sp>
      <p:grpSp>
        <p:nvGrpSpPr>
          <p:cNvPr id="103" name="그룹 102">
            <a:extLst>
              <a:ext uri="{FF2B5EF4-FFF2-40B4-BE49-F238E27FC236}">
                <a16:creationId xmlns:a16="http://schemas.microsoft.com/office/drawing/2014/main" xmlns="" id="{80FD9BD0-F54E-F148-A9A4-39CD66129B89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104" name="그림 103">
              <a:extLst>
                <a:ext uri="{FF2B5EF4-FFF2-40B4-BE49-F238E27FC236}">
                  <a16:creationId xmlns:a16="http://schemas.microsoft.com/office/drawing/2014/main" xmlns="" id="{7598E666-A491-CA49-B48E-AC509389D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105" name="그림 104">
              <a:extLst>
                <a:ext uri="{FF2B5EF4-FFF2-40B4-BE49-F238E27FC236}">
                  <a16:creationId xmlns:a16="http://schemas.microsoft.com/office/drawing/2014/main" xmlns="" id="{DC4C25BC-0AA4-B142-8D6D-3559729A8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:a16="http://schemas.microsoft.com/office/drawing/2014/main" xmlns="" id="{A77F741A-424E-E84D-896B-DF8D4893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107" name="직사각형 106">
              <a:extLst>
                <a:ext uri="{FF2B5EF4-FFF2-40B4-BE49-F238E27FC236}">
                  <a16:creationId xmlns:a16="http://schemas.microsoft.com/office/drawing/2014/main" xmlns="" id="{7D0E6CFB-549D-4340-85DF-B68CCA6EA900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113" name="그림 112">
            <a:extLst>
              <a:ext uri="{FF2B5EF4-FFF2-40B4-BE49-F238E27FC236}">
                <a16:creationId xmlns:a16="http://schemas.microsoft.com/office/drawing/2014/main" xmlns="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29101" y="2613837"/>
            <a:ext cx="266700" cy="2794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816AD1E2-5AE8-3949-B38E-EB9C47719C87}"/>
              </a:ext>
            </a:extLst>
          </p:cNvPr>
          <p:cNvSpPr txBox="1"/>
          <p:nvPr/>
        </p:nvSpPr>
        <p:spPr>
          <a:xfrm>
            <a:off x="3679593" y="2935230"/>
            <a:ext cx="83223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Gateway1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8D4EBC14-0B6D-EA47-AEB5-5AF6A751CEAF}"/>
              </a:ext>
            </a:extLst>
          </p:cNvPr>
          <p:cNvSpPr txBox="1"/>
          <p:nvPr/>
        </p:nvSpPr>
        <p:spPr>
          <a:xfrm>
            <a:off x="2961515" y="1988841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LB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8D4EBC14-0B6D-EA47-AEB5-5AF6A751CEAF}"/>
              </a:ext>
            </a:extLst>
          </p:cNvPr>
          <p:cNvSpPr txBox="1"/>
          <p:nvPr/>
        </p:nvSpPr>
        <p:spPr>
          <a:xfrm>
            <a:off x="6300704" y="1988841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LB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4F1891DE-C974-BC48-B573-1C915A4EB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5" y="2038689"/>
            <a:ext cx="303836" cy="303836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2382676" y="1919356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VPC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1881709" y="836713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000" b="1" dirty="0" err="1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리전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타원 94"/>
          <p:cNvSpPr/>
          <p:nvPr/>
        </p:nvSpPr>
        <p:spPr>
          <a:xfrm>
            <a:off x="2746877" y="270612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6" name="타원 95"/>
          <p:cNvSpPr/>
          <p:nvPr/>
        </p:nvSpPr>
        <p:spPr>
          <a:xfrm>
            <a:off x="4669543" y="1185620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DB001DEA-67B2-443E-B6BB-29BBD077F6CA}"/>
              </a:ext>
            </a:extLst>
          </p:cNvPr>
          <p:cNvSpPr txBox="1"/>
          <p:nvPr/>
        </p:nvSpPr>
        <p:spPr>
          <a:xfrm>
            <a:off x="4735076" y="1557697"/>
            <a:ext cx="1154483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altLang="ko-KR" dirty="0">
                <a:solidFill>
                  <a:schemeClr val="tx1"/>
                </a:solidFill>
              </a:rPr>
              <a:t>Internet Gateway</a:t>
            </a:r>
          </a:p>
        </p:txBody>
      </p:sp>
      <p:pic>
        <p:nvPicPr>
          <p:cNvPr id="98" name="그림 97">
            <a:extLst>
              <a:ext uri="{FF2B5EF4-FFF2-40B4-BE49-F238E27FC236}">
                <a16:creationId xmlns:a16="http://schemas.microsoft.com/office/drawing/2014/main" xmlns="" id="{24537EA0-8B1F-43D3-91B8-D271C9B9F961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5023569" y="1098311"/>
            <a:ext cx="457200" cy="457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9" name="타원 98"/>
          <p:cNvSpPr/>
          <p:nvPr/>
        </p:nvSpPr>
        <p:spPr>
          <a:xfrm>
            <a:off x="2725087" y="3692829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00" name="타원 99"/>
          <p:cNvSpPr/>
          <p:nvPr/>
        </p:nvSpPr>
        <p:spPr>
          <a:xfrm>
            <a:off x="1271464" y="1052736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30308" y="140495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:a16="http://schemas.microsoft.com/office/drawing/2014/main" xmlns="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:a16="http://schemas.microsoft.com/office/drawing/2014/main" xmlns="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10.0.0.0/21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LOCAL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0.0.0.0/0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IGW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3317796"/>
                  </a:ext>
                </a:extLst>
              </a:tr>
            </a:tbl>
          </a:graphicData>
        </a:graphic>
      </p:graphicFrame>
      <p:sp>
        <p:nvSpPr>
          <p:cNvPr id="102" name="타원 101"/>
          <p:cNvSpPr/>
          <p:nvPr/>
        </p:nvSpPr>
        <p:spPr>
          <a:xfrm>
            <a:off x="2767899" y="4928132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108" name="타원 107"/>
          <p:cNvSpPr/>
          <p:nvPr/>
        </p:nvSpPr>
        <p:spPr>
          <a:xfrm>
            <a:off x="6032747" y="2623845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10" name="타원 109"/>
          <p:cNvSpPr/>
          <p:nvPr/>
        </p:nvSpPr>
        <p:spPr>
          <a:xfrm>
            <a:off x="1271464" y="292494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graphicFrame>
        <p:nvGraphicFramePr>
          <p:cNvPr id="120" name="표 119"/>
          <p:cNvGraphicFramePr>
            <a:graphicFrameLocks noGrp="1"/>
          </p:cNvGraphicFramePr>
          <p:nvPr/>
        </p:nvGraphicFramePr>
        <p:xfrm>
          <a:off x="163933" y="327866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:a16="http://schemas.microsoft.com/office/drawing/2014/main" xmlns="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:a16="http://schemas.microsoft.com/office/drawing/2014/main" xmlns="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10.0.0.0/21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0.0.0.0/0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NATGW1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3317796"/>
                  </a:ext>
                </a:extLst>
              </a:tr>
            </a:tbl>
          </a:graphicData>
        </a:graphic>
      </p:graphicFrame>
      <p:graphicFrame>
        <p:nvGraphicFramePr>
          <p:cNvPr id="126" name="표 125"/>
          <p:cNvGraphicFramePr>
            <a:graphicFrameLocks noGrp="1"/>
          </p:cNvGraphicFramePr>
          <p:nvPr/>
        </p:nvGraphicFramePr>
        <p:xfrm>
          <a:off x="157661" y="515716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:a16="http://schemas.microsoft.com/office/drawing/2014/main" xmlns="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:a16="http://schemas.microsoft.com/office/drawing/2014/main" xmlns="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10.0.0.0/21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3317796"/>
                  </a:ext>
                </a:extLst>
              </a:tr>
            </a:tbl>
          </a:graphicData>
        </a:graphic>
      </p:graphicFrame>
      <p:sp>
        <p:nvSpPr>
          <p:cNvPr id="127" name="타원 126"/>
          <p:cNvSpPr/>
          <p:nvPr/>
        </p:nvSpPr>
        <p:spPr>
          <a:xfrm>
            <a:off x="1267967" y="484825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cxnSp>
        <p:nvCxnSpPr>
          <p:cNvPr id="7" name="직선 화살표 연결선 6"/>
          <p:cNvCxnSpPr>
            <a:stCxn id="100" idx="5"/>
            <a:endCxn id="95" idx="1"/>
          </p:cNvCxnSpPr>
          <p:nvPr/>
        </p:nvCxnSpPr>
        <p:spPr>
          <a:xfrm>
            <a:off x="1517317" y="1298587"/>
            <a:ext cx="1271743" cy="144971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8" name="직선 화살표 연결선 127"/>
          <p:cNvCxnSpPr>
            <a:stCxn id="110" idx="6"/>
            <a:endCxn id="99" idx="2"/>
          </p:cNvCxnSpPr>
          <p:nvPr/>
        </p:nvCxnSpPr>
        <p:spPr>
          <a:xfrm>
            <a:off x="1559497" y="3068960"/>
            <a:ext cx="1165591" cy="767885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9" name="직선 화살표 연결선 128"/>
          <p:cNvCxnSpPr>
            <a:stCxn id="127" idx="6"/>
            <a:endCxn id="102" idx="2"/>
          </p:cNvCxnSpPr>
          <p:nvPr/>
        </p:nvCxnSpPr>
        <p:spPr>
          <a:xfrm>
            <a:off x="1555999" y="4992270"/>
            <a:ext cx="1211900" cy="7987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60686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xmlns="" id="{DD06B436-054E-E64A-873A-6430F5D4587E}"/>
              </a:ext>
            </a:extLst>
          </p:cNvPr>
          <p:cNvSpPr/>
          <p:nvPr/>
        </p:nvSpPr>
        <p:spPr>
          <a:xfrm>
            <a:off x="1865303" y="812205"/>
            <a:ext cx="6775827" cy="5713141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24" name="직사각형 123">
            <a:extLst>
              <a:ext uri="{FF2B5EF4-FFF2-40B4-BE49-F238E27FC236}">
                <a16:creationId xmlns:a16="http://schemas.microsoft.com/office/drawing/2014/main" xmlns="" id="{DD06B436-054E-E64A-873A-6430F5D4587E}"/>
              </a:ext>
            </a:extLst>
          </p:cNvPr>
          <p:cNvSpPr/>
          <p:nvPr/>
        </p:nvSpPr>
        <p:spPr>
          <a:xfrm>
            <a:off x="2000373" y="1821293"/>
            <a:ext cx="6580651" cy="45536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35" name="직사각형 134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071447" y="2217800"/>
            <a:ext cx="814549" cy="4006602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8" name="직사각형 117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77147" y="1870823"/>
            <a:ext cx="2503623" cy="501226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9" name="직사각형 108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77147" y="3514348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83" name="그림 82">
            <a:extLst>
              <a:ext uri="{FF2B5EF4-FFF2-40B4-BE49-F238E27FC236}">
                <a16:creationId xmlns:a16="http://schemas.microsoft.com/office/drawing/2014/main" xmlns="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135" y="332658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3BF3541B-144E-D24E-BAEA-286CF055BF75}"/>
              </a:ext>
            </a:extLst>
          </p:cNvPr>
          <p:cNvSpPr txBox="1"/>
          <p:nvPr/>
        </p:nvSpPr>
        <p:spPr>
          <a:xfrm>
            <a:off x="4542596" y="384307"/>
            <a:ext cx="510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1" name="직선 화살표 연결선 240">
            <a:extLst>
              <a:ext uri="{FF2B5EF4-FFF2-40B4-BE49-F238E27FC236}">
                <a16:creationId xmlns:a16="http://schemas.microsoft.com/office/drawing/2014/main" xmlns="" id="{121B9BA9-5DE5-4B47-BEB3-3ECF918ED098}"/>
              </a:ext>
            </a:extLst>
          </p:cNvPr>
          <p:cNvCxnSpPr>
            <a:cxnSpLocks/>
            <a:stCxn id="83" idx="2"/>
          </p:cNvCxnSpPr>
          <p:nvPr/>
        </p:nvCxnSpPr>
        <p:spPr>
          <a:xfrm flipH="1">
            <a:off x="5202047" y="739517"/>
            <a:ext cx="2519" cy="123681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직사각형 243">
            <a:extLst>
              <a:ext uri="{FF2B5EF4-FFF2-40B4-BE49-F238E27FC236}">
                <a16:creationId xmlns:a16="http://schemas.microsoft.com/office/drawing/2014/main" xmlns="" id="{64EB67F8-5FBB-1D4D-B8A4-8B9E216C7E8C}"/>
              </a:ext>
            </a:extLst>
          </p:cNvPr>
          <p:cNvSpPr/>
          <p:nvPr/>
        </p:nvSpPr>
        <p:spPr>
          <a:xfrm>
            <a:off x="2977147" y="2452939"/>
            <a:ext cx="2126843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2981862" y="2472941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xmlns="" id="{A16E0B36-EF36-044B-8ABB-AED3DE0BA3E8}"/>
              </a:ext>
            </a:extLst>
          </p:cNvPr>
          <p:cNvSpPr txBox="1"/>
          <p:nvPr/>
        </p:nvSpPr>
        <p:spPr>
          <a:xfrm>
            <a:off x="2981864" y="2780928"/>
            <a:ext cx="107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PUB1 10.0.0.0/24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xmlns="" id="{8D4EBC14-0B6D-EA47-AEB5-5AF6A751CEAF}"/>
              </a:ext>
            </a:extLst>
          </p:cNvPr>
          <p:cNvSpPr txBox="1"/>
          <p:nvPr/>
        </p:nvSpPr>
        <p:spPr>
          <a:xfrm>
            <a:off x="2981863" y="3758843"/>
            <a:ext cx="1225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PRI1 </a:t>
            </a:r>
          </a:p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10.0.2.0/23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3" name="그림 252">
            <a:extLst>
              <a:ext uri="{FF2B5EF4-FFF2-40B4-BE49-F238E27FC236}">
                <a16:creationId xmlns:a16="http://schemas.microsoft.com/office/drawing/2014/main" xmlns="" id="{79656ED8-1699-E644-B4C7-6DFF66CFD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2880566"/>
            <a:ext cx="330907" cy="330906"/>
          </a:xfrm>
          <a:prstGeom prst="rect">
            <a:avLst/>
          </a:prstGeom>
        </p:spPr>
      </p:pic>
      <p:cxnSp>
        <p:nvCxnSpPr>
          <p:cNvPr id="264" name="직선 화살표 연결선 263">
            <a:extLst>
              <a:ext uri="{FF2B5EF4-FFF2-40B4-BE49-F238E27FC236}">
                <a16:creationId xmlns:a16="http://schemas.microsoft.com/office/drawing/2014/main" xmlns="" id="{AC7A4D7C-2C43-784B-8D6E-34AC9618F4F6}"/>
              </a:ext>
            </a:extLst>
          </p:cNvPr>
          <p:cNvCxnSpPr>
            <a:cxnSpLocks/>
          </p:cNvCxnSpPr>
          <p:nvPr/>
        </p:nvCxnSpPr>
        <p:spPr>
          <a:xfrm flipV="1">
            <a:off x="4704373" y="2665679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직선 화살표 연결선 264">
            <a:extLst>
              <a:ext uri="{FF2B5EF4-FFF2-40B4-BE49-F238E27FC236}">
                <a16:creationId xmlns:a16="http://schemas.microsoft.com/office/drawing/2014/main" xmlns="" id="{987EEC96-7D22-E448-8EB4-04908EE3AE53}"/>
              </a:ext>
            </a:extLst>
          </p:cNvPr>
          <p:cNvCxnSpPr>
            <a:cxnSpLocks/>
          </p:cNvCxnSpPr>
          <p:nvPr/>
        </p:nvCxnSpPr>
        <p:spPr>
          <a:xfrm flipH="1">
            <a:off x="4701364" y="2662162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직선 화살표 연결선 265">
            <a:extLst>
              <a:ext uri="{FF2B5EF4-FFF2-40B4-BE49-F238E27FC236}">
                <a16:creationId xmlns:a16="http://schemas.microsoft.com/office/drawing/2014/main" xmlns="" id="{44F8C8AD-2486-114B-8565-4808F93E3A75}"/>
              </a:ext>
            </a:extLst>
          </p:cNvPr>
          <p:cNvCxnSpPr>
            <a:cxnSpLocks/>
          </p:cNvCxnSpPr>
          <p:nvPr/>
        </p:nvCxnSpPr>
        <p:spPr>
          <a:xfrm flipV="1">
            <a:off x="5200927" y="2362074"/>
            <a:ext cx="0" cy="303604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직선 화살표 연결선 267">
            <a:extLst>
              <a:ext uri="{FF2B5EF4-FFF2-40B4-BE49-F238E27FC236}">
                <a16:creationId xmlns:a16="http://schemas.microsoft.com/office/drawing/2014/main" xmlns="" id="{E60EC1C9-09CE-974C-A86A-926390D8D44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3340266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직선 화살표 연결선 268">
            <a:extLst>
              <a:ext uri="{FF2B5EF4-FFF2-40B4-BE49-F238E27FC236}">
                <a16:creationId xmlns:a16="http://schemas.microsoft.com/office/drawing/2014/main" xmlns="" id="{DF6168B4-AB8E-DD49-A2DD-9AD6AB7E6607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3436834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직선 화살표 연결선 269">
            <a:extLst>
              <a:ext uri="{FF2B5EF4-FFF2-40B4-BE49-F238E27FC236}">
                <a16:creationId xmlns:a16="http://schemas.microsoft.com/office/drawing/2014/main" xmlns="" id="{8F7416E6-1949-6B49-B495-F9C15EA5E7B9}"/>
              </a:ext>
            </a:extLst>
          </p:cNvPr>
          <p:cNvCxnSpPr>
            <a:cxnSpLocks/>
          </p:cNvCxnSpPr>
          <p:nvPr/>
        </p:nvCxnSpPr>
        <p:spPr>
          <a:xfrm>
            <a:off x="5200927" y="3439867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4" name="그림 273">
            <a:extLst>
              <a:ext uri="{FF2B5EF4-FFF2-40B4-BE49-F238E27FC236}">
                <a16:creationId xmlns:a16="http://schemas.microsoft.com/office/drawing/2014/main" xmlns="" id="{4FC2708F-ED40-F74D-B38F-65D1DBBB0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5" y="3583127"/>
            <a:ext cx="303836" cy="303836"/>
          </a:xfrm>
          <a:prstGeom prst="rect">
            <a:avLst/>
          </a:prstGeom>
        </p:spPr>
      </p:pic>
      <p:pic>
        <p:nvPicPr>
          <p:cNvPr id="292" name="그림 291">
            <a:extLst>
              <a:ext uri="{FF2B5EF4-FFF2-40B4-BE49-F238E27FC236}">
                <a16:creationId xmlns:a16="http://schemas.microsoft.com/office/drawing/2014/main" xmlns="" id="{7190EC67-D2AE-1B44-BE08-72A34612B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4216540"/>
            <a:ext cx="330907" cy="330906"/>
          </a:xfrm>
          <a:prstGeom prst="rect">
            <a:avLst/>
          </a:prstGeom>
        </p:spPr>
      </p:pic>
      <p:cxnSp>
        <p:nvCxnSpPr>
          <p:cNvPr id="297" name="직선 화살표 연결선 296">
            <a:extLst>
              <a:ext uri="{FF2B5EF4-FFF2-40B4-BE49-F238E27FC236}">
                <a16:creationId xmlns:a16="http://schemas.microsoft.com/office/drawing/2014/main" xmlns="" id="{AEE82D0B-44FC-2642-9D6A-F80DF27F7637}"/>
              </a:ext>
            </a:extLst>
          </p:cNvPr>
          <p:cNvCxnSpPr>
            <a:cxnSpLocks/>
          </p:cNvCxnSpPr>
          <p:nvPr/>
        </p:nvCxnSpPr>
        <p:spPr>
          <a:xfrm flipV="1">
            <a:off x="4704373" y="4001653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직선 화살표 연결선 297">
            <a:extLst>
              <a:ext uri="{FF2B5EF4-FFF2-40B4-BE49-F238E27FC236}">
                <a16:creationId xmlns:a16="http://schemas.microsoft.com/office/drawing/2014/main" xmlns="" id="{3BACB556-0BEA-0C4C-8D7B-7BC0E7A0FEEF}"/>
              </a:ext>
            </a:extLst>
          </p:cNvPr>
          <p:cNvCxnSpPr>
            <a:cxnSpLocks/>
          </p:cNvCxnSpPr>
          <p:nvPr/>
        </p:nvCxnSpPr>
        <p:spPr>
          <a:xfrm flipH="1">
            <a:off x="4701364" y="3998136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9" name="직선 화살표 연결선 298">
            <a:extLst>
              <a:ext uri="{FF2B5EF4-FFF2-40B4-BE49-F238E27FC236}">
                <a16:creationId xmlns:a16="http://schemas.microsoft.com/office/drawing/2014/main" xmlns="" id="{587DDF73-A198-0C4C-B4C1-8BBBD189D14E}"/>
              </a:ext>
            </a:extLst>
          </p:cNvPr>
          <p:cNvCxnSpPr>
            <a:cxnSpLocks/>
          </p:cNvCxnSpPr>
          <p:nvPr/>
        </p:nvCxnSpPr>
        <p:spPr>
          <a:xfrm flipV="1">
            <a:off x="5200927" y="3881139"/>
            <a:ext cx="0" cy="12051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그룹 102">
            <a:extLst>
              <a:ext uri="{FF2B5EF4-FFF2-40B4-BE49-F238E27FC236}">
                <a16:creationId xmlns:a16="http://schemas.microsoft.com/office/drawing/2014/main" xmlns="" id="{80FD9BD0-F54E-F148-A9A4-39CD66129B89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104" name="그림 103">
              <a:extLst>
                <a:ext uri="{FF2B5EF4-FFF2-40B4-BE49-F238E27FC236}">
                  <a16:creationId xmlns:a16="http://schemas.microsoft.com/office/drawing/2014/main" xmlns="" id="{7598E666-A491-CA49-B48E-AC509389D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105" name="그림 104">
              <a:extLst>
                <a:ext uri="{FF2B5EF4-FFF2-40B4-BE49-F238E27FC236}">
                  <a16:creationId xmlns:a16="http://schemas.microsoft.com/office/drawing/2014/main" xmlns="" id="{DC4C25BC-0AA4-B142-8D6D-3559729A8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:a16="http://schemas.microsoft.com/office/drawing/2014/main" xmlns="" id="{A77F741A-424E-E84D-896B-DF8D4893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107" name="직사각형 106">
              <a:extLst>
                <a:ext uri="{FF2B5EF4-FFF2-40B4-BE49-F238E27FC236}">
                  <a16:creationId xmlns:a16="http://schemas.microsoft.com/office/drawing/2014/main" xmlns="" id="{7D0E6CFB-549D-4340-85DF-B68CCA6EA900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113" name="그림 112">
            <a:extLst>
              <a:ext uri="{FF2B5EF4-FFF2-40B4-BE49-F238E27FC236}">
                <a16:creationId xmlns:a16="http://schemas.microsoft.com/office/drawing/2014/main" xmlns="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2917" y="2933576"/>
            <a:ext cx="266700" cy="2794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816AD1E2-5AE8-3949-B38E-EB9C47719C87}"/>
              </a:ext>
            </a:extLst>
          </p:cNvPr>
          <p:cNvSpPr txBox="1"/>
          <p:nvPr/>
        </p:nvSpPr>
        <p:spPr>
          <a:xfrm>
            <a:off x="2063553" y="3212977"/>
            <a:ext cx="83223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Gateway1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8D4EBC14-0B6D-EA47-AEB5-5AF6A751CEAF}"/>
              </a:ext>
            </a:extLst>
          </p:cNvPr>
          <p:cNvSpPr txBox="1"/>
          <p:nvPr/>
        </p:nvSpPr>
        <p:spPr>
          <a:xfrm>
            <a:off x="2961515" y="1988840"/>
            <a:ext cx="1523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LB1 </a:t>
            </a:r>
          </a:p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10.0.4.0/24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4F1891DE-C974-BC48-B573-1C915A4EB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5" y="2038689"/>
            <a:ext cx="303836" cy="303836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1976229" y="1789904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VPC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1881709" y="836713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000" b="1" dirty="0" err="1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리전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타원 94"/>
          <p:cNvSpPr/>
          <p:nvPr/>
        </p:nvSpPr>
        <p:spPr>
          <a:xfrm>
            <a:off x="2746877" y="270612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6" name="타원 95"/>
          <p:cNvSpPr/>
          <p:nvPr/>
        </p:nvSpPr>
        <p:spPr>
          <a:xfrm>
            <a:off x="4669543" y="1185620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DB001DEA-67B2-443E-B6BB-29BBD077F6CA}"/>
              </a:ext>
            </a:extLst>
          </p:cNvPr>
          <p:cNvSpPr txBox="1"/>
          <p:nvPr/>
        </p:nvSpPr>
        <p:spPr>
          <a:xfrm>
            <a:off x="4735076" y="1557697"/>
            <a:ext cx="1154483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altLang="ko-KR" dirty="0">
                <a:solidFill>
                  <a:schemeClr val="tx1"/>
                </a:solidFill>
              </a:rPr>
              <a:t>Internet Gateway</a:t>
            </a:r>
          </a:p>
        </p:txBody>
      </p:sp>
      <p:pic>
        <p:nvPicPr>
          <p:cNvPr id="98" name="그림 97">
            <a:extLst>
              <a:ext uri="{FF2B5EF4-FFF2-40B4-BE49-F238E27FC236}">
                <a16:creationId xmlns:a16="http://schemas.microsoft.com/office/drawing/2014/main" xmlns="" id="{24537EA0-8B1F-43D3-91B8-D271C9B9F96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023569" y="1098311"/>
            <a:ext cx="457200" cy="457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9" name="타원 98"/>
          <p:cNvSpPr/>
          <p:nvPr/>
        </p:nvSpPr>
        <p:spPr>
          <a:xfrm>
            <a:off x="2725087" y="3692829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00" name="타원 99"/>
          <p:cNvSpPr/>
          <p:nvPr/>
        </p:nvSpPr>
        <p:spPr>
          <a:xfrm>
            <a:off x="1271464" y="1052736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609432"/>
              </p:ext>
            </p:extLst>
          </p:nvPr>
        </p:nvGraphicFramePr>
        <p:xfrm>
          <a:off x="130308" y="140495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:a16="http://schemas.microsoft.com/office/drawing/2014/main" xmlns="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:a16="http://schemas.microsoft.com/office/drawing/2014/main" xmlns="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10.0.0.0/16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LOCAL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0.0.0.0/0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IGW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3317796"/>
                  </a:ext>
                </a:extLst>
              </a:tr>
            </a:tbl>
          </a:graphicData>
        </a:graphic>
      </p:graphicFrame>
      <p:sp>
        <p:nvSpPr>
          <p:cNvPr id="110" name="타원 109"/>
          <p:cNvSpPr/>
          <p:nvPr/>
        </p:nvSpPr>
        <p:spPr>
          <a:xfrm>
            <a:off x="1271464" y="292494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graphicFrame>
        <p:nvGraphicFramePr>
          <p:cNvPr id="120" name="표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248971"/>
              </p:ext>
            </p:extLst>
          </p:nvPr>
        </p:nvGraphicFramePr>
        <p:xfrm>
          <a:off x="163933" y="327866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:a16="http://schemas.microsoft.com/office/drawing/2014/main" xmlns="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:a16="http://schemas.microsoft.com/office/drawing/2014/main" xmlns="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10.0.0.0/16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0.0.0.0/0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NATGW1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3317796"/>
                  </a:ext>
                </a:extLst>
              </a:tr>
            </a:tbl>
          </a:graphicData>
        </a:graphic>
      </p:graphicFrame>
      <p:cxnSp>
        <p:nvCxnSpPr>
          <p:cNvPr id="7" name="직선 화살표 연결선 6"/>
          <p:cNvCxnSpPr>
            <a:stCxn id="100" idx="5"/>
            <a:endCxn id="95" idx="1"/>
          </p:cNvCxnSpPr>
          <p:nvPr/>
        </p:nvCxnSpPr>
        <p:spPr>
          <a:xfrm>
            <a:off x="1517317" y="1298587"/>
            <a:ext cx="1271743" cy="144971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8" name="직선 화살표 연결선 127"/>
          <p:cNvCxnSpPr>
            <a:stCxn id="110" idx="6"/>
            <a:endCxn id="99" idx="2"/>
          </p:cNvCxnSpPr>
          <p:nvPr/>
        </p:nvCxnSpPr>
        <p:spPr>
          <a:xfrm>
            <a:off x="1559497" y="3068960"/>
            <a:ext cx="1165591" cy="767885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A057B365-A01A-AC4B-96D7-78DF63A00546}"/>
              </a:ext>
            </a:extLst>
          </p:cNvPr>
          <p:cNvSpPr txBox="1"/>
          <p:nvPr/>
        </p:nvSpPr>
        <p:spPr>
          <a:xfrm>
            <a:off x="2169529" y="2325390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A16E0B36-EF36-044B-8ABB-AED3DE0BA3E8}"/>
              </a:ext>
            </a:extLst>
          </p:cNvPr>
          <p:cNvSpPr txBox="1"/>
          <p:nvPr/>
        </p:nvSpPr>
        <p:spPr>
          <a:xfrm>
            <a:off x="2052482" y="4100064"/>
            <a:ext cx="107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Pub-NAT1 </a:t>
            </a:r>
          </a:p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10.0.5.0 </a:t>
            </a:r>
            <a:r>
              <a:rPr kumimoji="1" lang="en-US" altLang="ko-KR" sz="1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44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xmlns="" id="{DD06B436-054E-E64A-873A-6430F5D4587E}"/>
              </a:ext>
            </a:extLst>
          </p:cNvPr>
          <p:cNvSpPr/>
          <p:nvPr/>
        </p:nvSpPr>
        <p:spPr>
          <a:xfrm>
            <a:off x="4486411" y="1174684"/>
            <a:ext cx="4989936" cy="3595226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B31D4207-EC3C-EB47-9644-B6B2E5EF29AB}"/>
              </a:ext>
            </a:extLst>
          </p:cNvPr>
          <p:cNvSpPr/>
          <p:nvPr/>
        </p:nvSpPr>
        <p:spPr>
          <a:xfrm>
            <a:off x="6055637" y="4035114"/>
            <a:ext cx="1902760" cy="648259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8" name="직사각형 117">
            <a:extLst>
              <a:ext uri="{FF2B5EF4-FFF2-40B4-BE49-F238E27FC236}">
                <a16:creationId xmlns:a16="http://schemas.microsoft.com/office/drawing/2014/main" xmlns="" id="{242979B9-7F2A-FC43-8730-17DD28D22ABA}"/>
              </a:ext>
            </a:extLst>
          </p:cNvPr>
          <p:cNvSpPr/>
          <p:nvPr/>
        </p:nvSpPr>
        <p:spPr>
          <a:xfrm>
            <a:off x="6147408" y="4075043"/>
            <a:ext cx="584616" cy="390621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9" name="직사각형 118">
            <a:extLst>
              <a:ext uri="{FF2B5EF4-FFF2-40B4-BE49-F238E27FC236}">
                <a16:creationId xmlns:a16="http://schemas.microsoft.com/office/drawing/2014/main" xmlns="" id="{B805A6A7-7BCA-7E44-867A-C0E113A0189D}"/>
              </a:ext>
            </a:extLst>
          </p:cNvPr>
          <p:cNvSpPr/>
          <p:nvPr/>
        </p:nvSpPr>
        <p:spPr>
          <a:xfrm>
            <a:off x="6814471" y="4075043"/>
            <a:ext cx="1061096" cy="390621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xmlns="" id="{6D480ED4-6A6C-5F4E-84FF-B50AE300BF0C}"/>
              </a:ext>
            </a:extLst>
          </p:cNvPr>
          <p:cNvSpPr/>
          <p:nvPr/>
        </p:nvSpPr>
        <p:spPr>
          <a:xfrm>
            <a:off x="5867317" y="2551739"/>
            <a:ext cx="2228127" cy="949271"/>
          </a:xfrm>
          <a:prstGeom prst="rect">
            <a:avLst/>
          </a:prstGeom>
          <a:noFill/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51" name="자유형 50">
            <a:extLst>
              <a:ext uri="{FF2B5EF4-FFF2-40B4-BE49-F238E27FC236}">
                <a16:creationId xmlns:a16="http://schemas.microsoft.com/office/drawing/2014/main" xmlns="" id="{E729DCF1-5010-0D48-82E4-771EF7DE382C}"/>
              </a:ext>
            </a:extLst>
          </p:cNvPr>
          <p:cNvSpPr/>
          <p:nvPr/>
        </p:nvSpPr>
        <p:spPr>
          <a:xfrm rot="16200000">
            <a:off x="6696513" y="2119505"/>
            <a:ext cx="569732" cy="2092553"/>
          </a:xfrm>
          <a:custGeom>
            <a:avLst/>
            <a:gdLst>
              <a:gd name="connsiteX0" fmla="*/ 509359 w 569732"/>
              <a:gd name="connsiteY0" fmla="*/ 189557 h 2092553"/>
              <a:gd name="connsiteX1" fmla="*/ 509358 w 569732"/>
              <a:gd name="connsiteY1" fmla="*/ 1902997 h 2092553"/>
              <a:gd name="connsiteX2" fmla="*/ 60372 w 569732"/>
              <a:gd name="connsiteY2" fmla="*/ 1902997 h 2092553"/>
              <a:gd name="connsiteX3" fmla="*/ 60373 w 569732"/>
              <a:gd name="connsiteY3" fmla="*/ 189557 h 2092553"/>
              <a:gd name="connsiteX4" fmla="*/ 569731 w 569732"/>
              <a:gd name="connsiteY4" fmla="*/ 1902997 h 2092553"/>
              <a:gd name="connsiteX5" fmla="*/ 284865 w 569732"/>
              <a:gd name="connsiteY5" fmla="*/ 2092553 h 2092553"/>
              <a:gd name="connsiteX6" fmla="*/ 0 w 569732"/>
              <a:gd name="connsiteY6" fmla="*/ 1902997 h 2092553"/>
              <a:gd name="connsiteX7" fmla="*/ 569732 w 569732"/>
              <a:gd name="connsiteY7" fmla="*/ 189556 h 2092553"/>
              <a:gd name="connsiteX8" fmla="*/ 1 w 569732"/>
              <a:gd name="connsiteY8" fmla="*/ 189556 h 2092553"/>
              <a:gd name="connsiteX9" fmla="*/ 284867 w 569732"/>
              <a:gd name="connsiteY9" fmla="*/ 0 h 209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9732" h="2092553">
                <a:moveTo>
                  <a:pt x="509359" y="189557"/>
                </a:moveTo>
                <a:lnTo>
                  <a:pt x="509358" y="1902997"/>
                </a:lnTo>
                <a:lnTo>
                  <a:pt x="60372" y="1902997"/>
                </a:lnTo>
                <a:lnTo>
                  <a:pt x="60373" y="189557"/>
                </a:lnTo>
                <a:close/>
                <a:moveTo>
                  <a:pt x="569731" y="1902997"/>
                </a:moveTo>
                <a:lnTo>
                  <a:pt x="284865" y="2092553"/>
                </a:lnTo>
                <a:lnTo>
                  <a:pt x="0" y="1902997"/>
                </a:lnTo>
                <a:close/>
                <a:moveTo>
                  <a:pt x="569732" y="189556"/>
                </a:moveTo>
                <a:lnTo>
                  <a:pt x="1" y="189556"/>
                </a:lnTo>
                <a:lnTo>
                  <a:pt x="284867" y="0"/>
                </a:lnTo>
                <a:close/>
              </a:path>
            </a:pathLst>
          </a:cu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4F1891DE-C974-BC48-B573-1C915A4EB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335" y="1612996"/>
            <a:ext cx="303836" cy="30383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442E1BF3-A851-7942-8FDA-C10D54165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5006" y="2622668"/>
            <a:ext cx="300348" cy="30034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5212E9BF-7279-DC4B-99A6-EAF0D47CA6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1347" y="3019736"/>
            <a:ext cx="302400" cy="3024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02DBDE3F-4F23-FD4F-AEEC-FA1ABB1595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9460" y="4121111"/>
            <a:ext cx="280515" cy="243660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xmlns="" id="{0C8AA185-BAF9-D64B-A5E1-6CCC4865DF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9113" y="3019736"/>
            <a:ext cx="300348" cy="300348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xmlns="" id="{736FC165-6477-084E-8F11-06594FA32A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8783" y="3019736"/>
            <a:ext cx="300348" cy="300348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xmlns="" id="{B2E19AA1-BCCE-B24C-B521-F870640282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0749" y="3019736"/>
            <a:ext cx="300348" cy="300348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xmlns="" id="{52B8CCED-F588-1041-A363-35C9BA5788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2341" y="4115173"/>
            <a:ext cx="280515" cy="243660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xmlns="" id="{794E75B5-D65D-754A-A9CC-1F4680492E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2405" y="4115173"/>
            <a:ext cx="280515" cy="243660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6B99C171-1726-5F46-AEA0-4F8AFACC326B}"/>
              </a:ext>
            </a:extLst>
          </p:cNvPr>
          <p:cNvSpPr txBox="1"/>
          <p:nvPr/>
        </p:nvSpPr>
        <p:spPr>
          <a:xfrm>
            <a:off x="4946623" y="1649122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490561DE-EF04-3141-BEDA-4A4189DCCC2C}"/>
              </a:ext>
            </a:extLst>
          </p:cNvPr>
          <p:cNvSpPr txBox="1"/>
          <p:nvPr/>
        </p:nvSpPr>
        <p:spPr>
          <a:xfrm>
            <a:off x="6401366" y="2647934"/>
            <a:ext cx="7574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 scaling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9" name="그림 78">
            <a:extLst>
              <a:ext uri="{FF2B5EF4-FFF2-40B4-BE49-F238E27FC236}">
                <a16:creationId xmlns:a16="http://schemas.microsoft.com/office/drawing/2014/main" xmlns="" id="{7D193111-6615-CF43-A5F3-242719D928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9309" y="3089579"/>
            <a:ext cx="241300" cy="152400"/>
          </a:xfrm>
          <a:prstGeom prst="rect">
            <a:avLst/>
          </a:prstGeom>
        </p:spPr>
      </p:pic>
      <p:pic>
        <p:nvPicPr>
          <p:cNvPr id="83" name="그림 82">
            <a:extLst>
              <a:ext uri="{FF2B5EF4-FFF2-40B4-BE49-F238E27FC236}">
                <a16:creationId xmlns:a16="http://schemas.microsoft.com/office/drawing/2014/main" xmlns="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7948" y="290864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3BF3541B-144E-D24E-BAEA-286CF055BF75}"/>
              </a:ext>
            </a:extLst>
          </p:cNvPr>
          <p:cNvSpPr txBox="1"/>
          <p:nvPr/>
        </p:nvSpPr>
        <p:spPr>
          <a:xfrm>
            <a:off x="6156671" y="384535"/>
            <a:ext cx="6157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6" name="직선 화살표 연결선 85">
            <a:extLst>
              <a:ext uri="{FF2B5EF4-FFF2-40B4-BE49-F238E27FC236}">
                <a16:creationId xmlns:a16="http://schemas.microsoft.com/office/drawing/2014/main" xmlns="" id="{393D87E7-AFE5-4D42-92F5-0B8807BFF9AF}"/>
              </a:ext>
            </a:extLst>
          </p:cNvPr>
          <p:cNvCxnSpPr>
            <a:cxnSpLocks/>
          </p:cNvCxnSpPr>
          <p:nvPr/>
        </p:nvCxnSpPr>
        <p:spPr>
          <a:xfrm>
            <a:off x="6981377" y="745393"/>
            <a:ext cx="7011" cy="86760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30DC88EA-93B3-0840-A3E2-60DDDDFBA6F7}"/>
              </a:ext>
            </a:extLst>
          </p:cNvPr>
          <p:cNvSpPr txBox="1"/>
          <p:nvPr/>
        </p:nvSpPr>
        <p:spPr>
          <a:xfrm>
            <a:off x="4783499" y="2874136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Servers</a:t>
            </a:r>
          </a:p>
        </p:txBody>
      </p:sp>
      <p:pic>
        <p:nvPicPr>
          <p:cNvPr id="120" name="그림 119">
            <a:extLst>
              <a:ext uri="{FF2B5EF4-FFF2-40B4-BE49-F238E27FC236}">
                <a16:creationId xmlns:a16="http://schemas.microsoft.com/office/drawing/2014/main" xmlns="" id="{EE89373B-950C-914A-9699-9AF5E3EE54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1981" y="4170175"/>
            <a:ext cx="241300" cy="132377"/>
          </a:xfrm>
          <a:prstGeom prst="rect">
            <a:avLst/>
          </a:prstGeom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35D5DA04-B972-EB4A-B0CC-8B4B6492C150}"/>
              </a:ext>
            </a:extLst>
          </p:cNvPr>
          <p:cNvSpPr txBox="1"/>
          <p:nvPr/>
        </p:nvSpPr>
        <p:spPr>
          <a:xfrm>
            <a:off x="6023992" y="4471439"/>
            <a:ext cx="8200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 (write)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1A5A52A3-E0C3-D646-9A17-D5504605F30F}"/>
              </a:ext>
            </a:extLst>
          </p:cNvPr>
          <p:cNvSpPr txBox="1"/>
          <p:nvPr/>
        </p:nvSpPr>
        <p:spPr>
          <a:xfrm>
            <a:off x="6988389" y="4471439"/>
            <a:ext cx="7084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Slave (read)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9A4629BA-8313-9F41-9A97-D77C72CC9B48}"/>
              </a:ext>
            </a:extLst>
          </p:cNvPr>
          <p:cNvSpPr txBox="1"/>
          <p:nvPr/>
        </p:nvSpPr>
        <p:spPr>
          <a:xfrm>
            <a:off x="5033157" y="4179440"/>
            <a:ext cx="8192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B33491B8-F26B-374B-9415-CC610A022417}"/>
              </a:ext>
            </a:extLst>
          </p:cNvPr>
          <p:cNvSpPr txBox="1"/>
          <p:nvPr/>
        </p:nvSpPr>
        <p:spPr>
          <a:xfrm>
            <a:off x="90801" y="62824"/>
            <a:ext cx="249471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kumimoji="1"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NanumSquareOTF Bold" panose="020B0600000101010101" pitchFamily="34" charset="-127"/>
                <a:cs typeface="Calibri" panose="020F0502020204030204" pitchFamily="34" charset="0"/>
              </a:rPr>
              <a:t>Auto Scaling</a:t>
            </a:r>
            <a:r>
              <a:rPr kumimoji="1"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NanumSquareOTF Bold" panose="020B0600000101010101" pitchFamily="34" charset="-127"/>
                <a:cs typeface="Calibri" panose="020F0502020204030204" pitchFamily="34" charset="0"/>
              </a:rPr>
              <a:t>을 활용한</a:t>
            </a:r>
            <a:endParaRPr kumimoji="1" lang="en-US" altLang="ko-KR" sz="2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NanumSquareOTF Bold" panose="020B0600000101010101" pitchFamily="34" charset="-127"/>
              <a:cs typeface="Calibri" panose="020F0502020204030204" pitchFamily="34" charset="0"/>
            </a:endParaRPr>
          </a:p>
          <a:p>
            <a:pPr>
              <a:lnSpc>
                <a:spcPts val="3000"/>
              </a:lnSpc>
            </a:pPr>
            <a:r>
              <a:rPr kumimoji="1"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NanumSquareOTF Bold" panose="020B0600000101010101" pitchFamily="34" charset="-127"/>
                <a:cs typeface="Calibri" panose="020F0502020204030204" pitchFamily="34" charset="0"/>
              </a:rPr>
              <a:t>가용성 확보</a:t>
            </a:r>
          </a:p>
        </p:txBody>
      </p:sp>
      <p:grpSp>
        <p:nvGrpSpPr>
          <p:cNvPr id="96" name="그룹 95">
            <a:extLst>
              <a:ext uri="{FF2B5EF4-FFF2-40B4-BE49-F238E27FC236}">
                <a16:creationId xmlns:a16="http://schemas.microsoft.com/office/drawing/2014/main" xmlns="" id="{6AD6CCF7-5C9C-CD4B-8EF3-ED9B30A0423E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109" name="그림 108">
              <a:extLst>
                <a:ext uri="{FF2B5EF4-FFF2-40B4-BE49-F238E27FC236}">
                  <a16:creationId xmlns:a16="http://schemas.microsoft.com/office/drawing/2014/main" xmlns="" id="{B52044C2-373B-EE4E-956C-325708E8B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133" name="그림 132">
              <a:extLst>
                <a:ext uri="{FF2B5EF4-FFF2-40B4-BE49-F238E27FC236}">
                  <a16:creationId xmlns:a16="http://schemas.microsoft.com/office/drawing/2014/main" xmlns="" id="{8B6F63D2-6F59-134D-AF12-1F940761E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135" name="그림 134">
              <a:extLst>
                <a:ext uri="{FF2B5EF4-FFF2-40B4-BE49-F238E27FC236}">
                  <a16:creationId xmlns:a16="http://schemas.microsoft.com/office/drawing/2014/main" xmlns="" id="{4BFBFAE4-3C21-8648-8CAF-67923726A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136" name="직사각형 135">
              <a:extLst>
                <a:ext uri="{FF2B5EF4-FFF2-40B4-BE49-F238E27FC236}">
                  <a16:creationId xmlns:a16="http://schemas.microsoft.com/office/drawing/2014/main" xmlns="" id="{29B4CF09-FC83-FD47-81A1-2219DD3CEF8A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sp>
        <p:nvSpPr>
          <p:cNvPr id="137" name="직사각형 136">
            <a:extLst>
              <a:ext uri="{FF2B5EF4-FFF2-40B4-BE49-F238E27FC236}">
                <a16:creationId xmlns:a16="http://schemas.microsoft.com/office/drawing/2014/main" xmlns="" id="{6D480ED4-6A6C-5F4E-84FF-B50AE300BF0C}"/>
              </a:ext>
            </a:extLst>
          </p:cNvPr>
          <p:cNvSpPr/>
          <p:nvPr/>
        </p:nvSpPr>
        <p:spPr>
          <a:xfrm>
            <a:off x="5892954" y="1256495"/>
            <a:ext cx="2228127" cy="949271"/>
          </a:xfrm>
          <a:prstGeom prst="rect">
            <a:avLst/>
          </a:prstGeom>
          <a:noFill/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140" name="직선 화살표 연결선 139">
            <a:extLst>
              <a:ext uri="{FF2B5EF4-FFF2-40B4-BE49-F238E27FC236}">
                <a16:creationId xmlns:a16="http://schemas.microsoft.com/office/drawing/2014/main" xmlns="" id="{393D87E7-AFE5-4D42-92F5-0B8807BFF9AF}"/>
              </a:ext>
            </a:extLst>
          </p:cNvPr>
          <p:cNvCxnSpPr>
            <a:cxnSpLocks/>
          </p:cNvCxnSpPr>
          <p:nvPr/>
        </p:nvCxnSpPr>
        <p:spPr>
          <a:xfrm flipH="1">
            <a:off x="6949971" y="1916834"/>
            <a:ext cx="8927" cy="63490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88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96DECAB5-C838-486A-9926-E67D315D36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55376" y="481226"/>
            <a:ext cx="1188200" cy="118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A8932C1-CA44-4183-9898-E9AB358CEAB6}"/>
              </a:ext>
            </a:extLst>
          </p:cNvPr>
          <p:cNvSpPr txBox="1"/>
          <p:nvPr/>
        </p:nvSpPr>
        <p:spPr>
          <a:xfrm>
            <a:off x="4555378" y="1669426"/>
            <a:ext cx="1657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ko-KR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DNS</a:t>
            </a:r>
            <a:endParaRPr kumimoji="1" lang="ko-KR" alt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18" y="3695308"/>
            <a:ext cx="1080469" cy="1116737"/>
          </a:xfrm>
          <a:prstGeom prst="rect">
            <a:avLst/>
          </a:prstGeom>
        </p:spPr>
      </p:pic>
      <p:cxnSp>
        <p:nvCxnSpPr>
          <p:cNvPr id="10" name="구부러진 연결선 9"/>
          <p:cNvCxnSpPr>
            <a:stCxn id="5" idx="1"/>
            <a:endCxn id="8" idx="0"/>
          </p:cNvCxnSpPr>
          <p:nvPr/>
        </p:nvCxnSpPr>
        <p:spPr>
          <a:xfrm rot="10800000" flipV="1">
            <a:off x="1073154" y="1869480"/>
            <a:ext cx="3482225" cy="182582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1" y="209704"/>
            <a:ext cx="824751" cy="836048"/>
          </a:xfrm>
          <a:prstGeom prst="rect">
            <a:avLst/>
          </a:prstGeom>
        </p:spPr>
      </p:pic>
      <p:cxnSp>
        <p:nvCxnSpPr>
          <p:cNvPr id="15" name="구부러진 연결선 14"/>
          <p:cNvCxnSpPr>
            <a:stCxn id="14" idx="1"/>
            <a:endCxn id="5" idx="3"/>
          </p:cNvCxnSpPr>
          <p:nvPr/>
        </p:nvCxnSpPr>
        <p:spPr>
          <a:xfrm rot="10800000" flipV="1">
            <a:off x="6212409" y="627727"/>
            <a:ext cx="2055292" cy="124175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구부러진 연결선 12"/>
          <p:cNvCxnSpPr>
            <a:stCxn id="5" idx="1"/>
            <a:endCxn id="20" idx="0"/>
          </p:cNvCxnSpPr>
          <p:nvPr/>
        </p:nvCxnSpPr>
        <p:spPr>
          <a:xfrm rot="10800000" flipV="1">
            <a:off x="4010380" y="1869480"/>
            <a:ext cx="544999" cy="187172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그림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30" y="4989625"/>
            <a:ext cx="2057143" cy="666667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144" y="3741206"/>
            <a:ext cx="1080469" cy="1116737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771" y="5010288"/>
            <a:ext cx="1361843" cy="64600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963" y="5730399"/>
            <a:ext cx="1185456" cy="102577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87" y="5728342"/>
            <a:ext cx="1957635" cy="109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2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96DECAB5-C838-486A-9926-E67D315D36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55376" y="481226"/>
            <a:ext cx="1188200" cy="118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A8932C1-CA44-4183-9898-E9AB358CEAB6}"/>
              </a:ext>
            </a:extLst>
          </p:cNvPr>
          <p:cNvSpPr txBox="1"/>
          <p:nvPr/>
        </p:nvSpPr>
        <p:spPr>
          <a:xfrm>
            <a:off x="4555378" y="1669426"/>
            <a:ext cx="1657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ko-KR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DNS</a:t>
            </a:r>
            <a:endParaRPr kumimoji="1" lang="ko-KR" alt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18" y="3695308"/>
            <a:ext cx="1080469" cy="1116737"/>
          </a:xfrm>
          <a:prstGeom prst="rect">
            <a:avLst/>
          </a:prstGeom>
        </p:spPr>
      </p:pic>
      <p:cxnSp>
        <p:nvCxnSpPr>
          <p:cNvPr id="10" name="구부러진 연결선 9"/>
          <p:cNvCxnSpPr>
            <a:stCxn id="5" idx="1"/>
            <a:endCxn id="8" idx="0"/>
          </p:cNvCxnSpPr>
          <p:nvPr/>
        </p:nvCxnSpPr>
        <p:spPr>
          <a:xfrm rot="10800000" flipV="1">
            <a:off x="1073154" y="1869480"/>
            <a:ext cx="3482225" cy="182582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1" y="209704"/>
            <a:ext cx="824751" cy="836048"/>
          </a:xfrm>
          <a:prstGeom prst="rect">
            <a:avLst/>
          </a:prstGeom>
        </p:spPr>
      </p:pic>
      <p:cxnSp>
        <p:nvCxnSpPr>
          <p:cNvPr id="15" name="구부러진 연결선 14"/>
          <p:cNvCxnSpPr>
            <a:stCxn id="14" idx="1"/>
            <a:endCxn id="5" idx="3"/>
          </p:cNvCxnSpPr>
          <p:nvPr/>
        </p:nvCxnSpPr>
        <p:spPr>
          <a:xfrm rot="10800000" flipV="1">
            <a:off x="6212409" y="627727"/>
            <a:ext cx="2055292" cy="124175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그림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30" y="4989625"/>
            <a:ext cx="2057143" cy="66666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87" y="5728342"/>
            <a:ext cx="1957635" cy="109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662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96DECAB5-C838-486A-9926-E67D315D36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55376" y="481226"/>
            <a:ext cx="1188200" cy="118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A8932C1-CA44-4183-9898-E9AB358CEAB6}"/>
              </a:ext>
            </a:extLst>
          </p:cNvPr>
          <p:cNvSpPr txBox="1"/>
          <p:nvPr/>
        </p:nvSpPr>
        <p:spPr>
          <a:xfrm>
            <a:off x="4555378" y="1669426"/>
            <a:ext cx="1657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ko-KR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DNS</a:t>
            </a:r>
            <a:endParaRPr kumimoji="1" lang="ko-KR" alt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18" y="3695308"/>
            <a:ext cx="1080469" cy="1116737"/>
          </a:xfrm>
          <a:prstGeom prst="rect">
            <a:avLst/>
          </a:prstGeom>
        </p:spPr>
      </p:pic>
      <p:cxnSp>
        <p:nvCxnSpPr>
          <p:cNvPr id="10" name="구부러진 연결선 9"/>
          <p:cNvCxnSpPr>
            <a:stCxn id="5" idx="1"/>
            <a:endCxn id="8" idx="0"/>
          </p:cNvCxnSpPr>
          <p:nvPr/>
        </p:nvCxnSpPr>
        <p:spPr>
          <a:xfrm rot="10800000" flipV="1">
            <a:off x="1073154" y="1869480"/>
            <a:ext cx="3482225" cy="182582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1" y="209704"/>
            <a:ext cx="824751" cy="836048"/>
          </a:xfrm>
          <a:prstGeom prst="rect">
            <a:avLst/>
          </a:prstGeom>
        </p:spPr>
      </p:pic>
      <p:cxnSp>
        <p:nvCxnSpPr>
          <p:cNvPr id="15" name="구부러진 연결선 14"/>
          <p:cNvCxnSpPr>
            <a:stCxn id="14" idx="1"/>
            <a:endCxn id="5" idx="3"/>
          </p:cNvCxnSpPr>
          <p:nvPr/>
        </p:nvCxnSpPr>
        <p:spPr>
          <a:xfrm rot="10800000" flipV="1">
            <a:off x="6212409" y="627727"/>
            <a:ext cx="2055292" cy="124175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구부러진 연결선 12"/>
          <p:cNvCxnSpPr>
            <a:stCxn id="5" idx="1"/>
            <a:endCxn id="20" idx="0"/>
          </p:cNvCxnSpPr>
          <p:nvPr/>
        </p:nvCxnSpPr>
        <p:spPr>
          <a:xfrm rot="10800000" flipV="1">
            <a:off x="4010380" y="1869481"/>
            <a:ext cx="544999" cy="190030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그림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30" y="5122975"/>
            <a:ext cx="2057143" cy="666667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309" y="5173962"/>
            <a:ext cx="1958601" cy="631447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144" y="3769781"/>
            <a:ext cx="1080469" cy="111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895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96DECAB5-C838-486A-9926-E67D315D36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55376" y="481226"/>
            <a:ext cx="1188200" cy="118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A8932C1-CA44-4183-9898-E9AB358CEAB6}"/>
              </a:ext>
            </a:extLst>
          </p:cNvPr>
          <p:cNvSpPr txBox="1"/>
          <p:nvPr/>
        </p:nvSpPr>
        <p:spPr>
          <a:xfrm>
            <a:off x="4555378" y="1669426"/>
            <a:ext cx="1657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ko-KR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DNS</a:t>
            </a:r>
            <a:endParaRPr kumimoji="1" lang="ko-KR" alt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18" y="3695308"/>
            <a:ext cx="1080469" cy="1116737"/>
          </a:xfrm>
          <a:prstGeom prst="rect">
            <a:avLst/>
          </a:prstGeom>
        </p:spPr>
      </p:pic>
      <p:cxnSp>
        <p:nvCxnSpPr>
          <p:cNvPr id="10" name="구부러진 연결선 9"/>
          <p:cNvCxnSpPr>
            <a:stCxn id="5" idx="1"/>
            <a:endCxn id="8" idx="0"/>
          </p:cNvCxnSpPr>
          <p:nvPr/>
        </p:nvCxnSpPr>
        <p:spPr>
          <a:xfrm rot="10800000" flipV="1">
            <a:off x="1073154" y="1869480"/>
            <a:ext cx="3482225" cy="182582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1" y="209704"/>
            <a:ext cx="824751" cy="836048"/>
          </a:xfrm>
          <a:prstGeom prst="rect">
            <a:avLst/>
          </a:prstGeom>
        </p:spPr>
      </p:pic>
      <p:cxnSp>
        <p:nvCxnSpPr>
          <p:cNvPr id="15" name="구부러진 연결선 14"/>
          <p:cNvCxnSpPr>
            <a:stCxn id="14" idx="1"/>
            <a:endCxn id="5" idx="3"/>
          </p:cNvCxnSpPr>
          <p:nvPr/>
        </p:nvCxnSpPr>
        <p:spPr>
          <a:xfrm rot="10800000" flipV="1">
            <a:off x="6212409" y="627727"/>
            <a:ext cx="2055292" cy="124175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구부러진 연결선 12"/>
          <p:cNvCxnSpPr>
            <a:stCxn id="5" idx="1"/>
            <a:endCxn id="20" idx="0"/>
          </p:cNvCxnSpPr>
          <p:nvPr/>
        </p:nvCxnSpPr>
        <p:spPr>
          <a:xfrm rot="10800000" flipV="1">
            <a:off x="4010380" y="1869481"/>
            <a:ext cx="544999" cy="190030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그림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30" y="5122975"/>
            <a:ext cx="2057143" cy="666667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309" y="5173962"/>
            <a:ext cx="1958601" cy="631447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934" y="3769781"/>
            <a:ext cx="1561703" cy="1191209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144" y="3769781"/>
            <a:ext cx="1080469" cy="1116737"/>
          </a:xfrm>
          <a:prstGeom prst="rect">
            <a:avLst/>
          </a:prstGeom>
        </p:spPr>
      </p:pic>
      <p:cxnSp>
        <p:nvCxnSpPr>
          <p:cNvPr id="23" name="구부러진 연결선 22"/>
          <p:cNvCxnSpPr>
            <a:endCxn id="18" idx="0"/>
          </p:cNvCxnSpPr>
          <p:nvPr/>
        </p:nvCxnSpPr>
        <p:spPr>
          <a:xfrm rot="16200000" flipH="1">
            <a:off x="5452239" y="2529232"/>
            <a:ext cx="1700243" cy="78085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3705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96DECAB5-C838-486A-9926-E67D315D36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55376" y="481226"/>
            <a:ext cx="1188200" cy="118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A8932C1-CA44-4183-9898-E9AB358CEAB6}"/>
              </a:ext>
            </a:extLst>
          </p:cNvPr>
          <p:cNvSpPr txBox="1"/>
          <p:nvPr/>
        </p:nvSpPr>
        <p:spPr>
          <a:xfrm>
            <a:off x="4555378" y="1669426"/>
            <a:ext cx="1657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ko-KR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DNS</a:t>
            </a:r>
            <a:endParaRPr kumimoji="1" lang="ko-KR" alt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30" y="5103043"/>
            <a:ext cx="2057143" cy="66666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18" y="3695308"/>
            <a:ext cx="1080469" cy="1116737"/>
          </a:xfrm>
          <a:prstGeom prst="rect">
            <a:avLst/>
          </a:prstGeom>
        </p:spPr>
      </p:pic>
      <p:cxnSp>
        <p:nvCxnSpPr>
          <p:cNvPr id="10" name="구부러진 연결선 9"/>
          <p:cNvCxnSpPr>
            <a:stCxn id="5" idx="1"/>
            <a:endCxn id="8" idx="0"/>
          </p:cNvCxnSpPr>
          <p:nvPr/>
        </p:nvCxnSpPr>
        <p:spPr>
          <a:xfrm rot="10800000" flipV="1">
            <a:off x="1073154" y="1869480"/>
            <a:ext cx="3482225" cy="182582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1" y="209704"/>
            <a:ext cx="824751" cy="836048"/>
          </a:xfrm>
          <a:prstGeom prst="rect">
            <a:avLst/>
          </a:prstGeom>
        </p:spPr>
      </p:pic>
      <p:cxnSp>
        <p:nvCxnSpPr>
          <p:cNvPr id="15" name="구부러진 연결선 14"/>
          <p:cNvCxnSpPr>
            <a:stCxn id="14" idx="1"/>
            <a:endCxn id="5" idx="3"/>
          </p:cNvCxnSpPr>
          <p:nvPr/>
        </p:nvCxnSpPr>
        <p:spPr>
          <a:xfrm rot="10800000" flipV="1">
            <a:off x="6212409" y="627727"/>
            <a:ext cx="2055292" cy="124175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9531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96DECAB5-C838-486A-9926-E67D315D36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55376" y="481226"/>
            <a:ext cx="1188200" cy="118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A8932C1-CA44-4183-9898-E9AB358CEAB6}"/>
              </a:ext>
            </a:extLst>
          </p:cNvPr>
          <p:cNvSpPr txBox="1"/>
          <p:nvPr/>
        </p:nvSpPr>
        <p:spPr>
          <a:xfrm>
            <a:off x="4555378" y="1669426"/>
            <a:ext cx="1657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ko-KR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DNS</a:t>
            </a:r>
            <a:endParaRPr kumimoji="1" lang="ko-KR" alt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53" y="5169815"/>
            <a:ext cx="2666667" cy="79047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30" y="5960293"/>
            <a:ext cx="2057143" cy="66666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18" y="3695308"/>
            <a:ext cx="1080469" cy="1116737"/>
          </a:xfrm>
          <a:prstGeom prst="rect">
            <a:avLst/>
          </a:prstGeom>
        </p:spPr>
      </p:pic>
      <p:cxnSp>
        <p:nvCxnSpPr>
          <p:cNvPr id="10" name="구부러진 연결선 9"/>
          <p:cNvCxnSpPr>
            <a:stCxn id="5" idx="1"/>
            <a:endCxn id="8" idx="0"/>
          </p:cNvCxnSpPr>
          <p:nvPr/>
        </p:nvCxnSpPr>
        <p:spPr>
          <a:xfrm rot="10800000" flipV="1">
            <a:off x="1073154" y="1869480"/>
            <a:ext cx="3482225" cy="182582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1" y="209704"/>
            <a:ext cx="824751" cy="836048"/>
          </a:xfrm>
          <a:prstGeom prst="rect">
            <a:avLst/>
          </a:prstGeom>
        </p:spPr>
      </p:pic>
      <p:cxnSp>
        <p:nvCxnSpPr>
          <p:cNvPr id="15" name="구부러진 연결선 14"/>
          <p:cNvCxnSpPr>
            <a:stCxn id="14" idx="1"/>
            <a:endCxn id="5" idx="3"/>
          </p:cNvCxnSpPr>
          <p:nvPr/>
        </p:nvCxnSpPr>
        <p:spPr>
          <a:xfrm rot="10800000" flipV="1">
            <a:off x="6212409" y="627727"/>
            <a:ext cx="2055292" cy="124175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386" y="3695308"/>
            <a:ext cx="1561703" cy="1191209"/>
          </a:xfrm>
          <a:prstGeom prst="rect">
            <a:avLst/>
          </a:prstGeom>
        </p:spPr>
      </p:pic>
      <p:cxnSp>
        <p:nvCxnSpPr>
          <p:cNvPr id="13" name="구부러진 연결선 12"/>
          <p:cNvCxnSpPr>
            <a:stCxn id="5" idx="2"/>
            <a:endCxn id="2" idx="0"/>
          </p:cNvCxnSpPr>
          <p:nvPr/>
        </p:nvCxnSpPr>
        <p:spPr>
          <a:xfrm rot="5400000">
            <a:off x="3972180" y="2283594"/>
            <a:ext cx="1625772" cy="119765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021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303125"/>
              </p:ext>
            </p:extLst>
          </p:nvPr>
        </p:nvGraphicFramePr>
        <p:xfrm>
          <a:off x="1127448" y="1124744"/>
          <a:ext cx="9289034" cy="4175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7005"/>
                <a:gridCol w="1327005"/>
                <a:gridCol w="677983"/>
                <a:gridCol w="1976026"/>
                <a:gridCol w="1327005"/>
                <a:gridCol w="1327005"/>
                <a:gridCol w="1327005"/>
              </a:tblGrid>
              <a:tr h="1691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VPC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할당 </a:t>
                      </a:r>
                      <a:r>
                        <a:rPr lang="en-US" altLang="ko-KR" b="1" dirty="0" err="1" smtClean="0">
                          <a:solidFill>
                            <a:schemeClr val="tx1"/>
                          </a:solidFill>
                        </a:rPr>
                        <a:t>vpc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>
                          <a:solidFill>
                            <a:schemeClr val="tx1"/>
                          </a:solidFill>
                        </a:rPr>
                        <a:t>서브넷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IP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>
                          <a:solidFill>
                            <a:schemeClr val="tx1"/>
                          </a:solidFill>
                        </a:rPr>
                        <a:t>서브넷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 네임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Zone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Public/</a:t>
                      </a:r>
                      <a:r>
                        <a:rPr lang="en-US" altLang="ko-KR" b="1" dirty="0" err="1" smtClean="0">
                          <a:solidFill>
                            <a:schemeClr val="tx1"/>
                          </a:solidFill>
                        </a:rPr>
                        <a:t>Pri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691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err="1" smtClean="0">
                          <a:solidFill>
                            <a:schemeClr val="tx1"/>
                          </a:solidFill>
                        </a:rPr>
                        <a:t>agame-naver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10.0.0.0/20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10.0.0.0/24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Pub1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KR-1</a:t>
                      </a:r>
                      <a:endParaRPr lang="ko-KR" altLang="en-US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Pub1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10.0.1.0/24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 smtClean="0">
                          <a:solidFill>
                            <a:srgbClr val="FF0000"/>
                          </a:solidFill>
                        </a:rPr>
                        <a:t>예비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3-4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10.0.2.0/23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Pri1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KR-1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Pri1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10.0.4.0/24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Pub-Nat1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KR-1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Pub-Nat1</a:t>
                      </a:r>
                      <a:endParaRPr lang="ko-KR" altLang="en-US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10.0.5.0/24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Pub-LB1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KR-1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Pub-LB1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10.0.6.0/24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Pri-DB1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KR-1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Pri-DB1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10.0.7.0/24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Pri-LB1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KR-1</a:t>
                      </a:r>
                      <a:endParaRPr lang="ko-KR" altLang="en-US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Pri-LB1</a:t>
                      </a:r>
                      <a:endParaRPr lang="ko-KR" altLang="en-US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16000"/>
                      </a:schemeClr>
                    </a:solidFill>
                  </a:tcPr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10.0.8.0/24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  <a:tr h="281866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10.0.9.0/24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예비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11-12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10.0.10.0/23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  <a:tr h="169120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10.0.12.0/24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Pub-Nat2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Pub-Nat2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  <a:tr h="169120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10.0.13.0/24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Pub-LB2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Pub-LB2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  <a:tr h="169120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10.0.14.0/24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Pri-DB2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Pri-DB2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  <a:tr h="169120"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10.0.15.0/24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Pri-LB2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KR-2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Pri-LB2</a:t>
                      </a:r>
                      <a:endParaRPr lang="ko-KR" alt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16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790768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239350" y="260649"/>
            <a:ext cx="2496277" cy="45719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F4DECF5-DA00-4417-8A39-28E3866F6963}" type="slidenum">
              <a:rPr lang="ko-KR" altLang="en-US" smtClean="0"/>
              <a:t>50</a:t>
            </a:fld>
            <a:endParaRPr lang="ko-KR" altLang="en-US"/>
          </a:p>
        </p:txBody>
      </p:sp>
      <p:sp>
        <p:nvSpPr>
          <p:cNvPr id="46" name="모서리가 둥근 직사각형 45"/>
          <p:cNvSpPr/>
          <p:nvPr/>
        </p:nvSpPr>
        <p:spPr>
          <a:xfrm>
            <a:off x="2831637" y="1124745"/>
            <a:ext cx="2400267" cy="79208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rgbClr val="92D05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1" name="Picture 50" descr="pe0172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8927" y="5711850"/>
            <a:ext cx="821267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Rectangle 122"/>
          <p:cNvSpPr>
            <a:spLocks noChangeArrowheads="1"/>
          </p:cNvSpPr>
          <p:nvPr/>
        </p:nvSpPr>
        <p:spPr bwMode="auto">
          <a:xfrm>
            <a:off x="3318927" y="5371111"/>
            <a:ext cx="854987" cy="27918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ko-KR" altLang="en-US" sz="1200" b="1" dirty="0" smtClean="0">
                <a:ea typeface="HY헤드라인M" pitchFamily="18" charset="-127"/>
              </a:rPr>
              <a:t>사무실</a:t>
            </a:r>
            <a:endParaRPr lang="en-US" altLang="ko-KR" sz="1200" b="1" dirty="0" smtClean="0">
              <a:ea typeface="HY헤드라인M" pitchFamily="18" charset="-127"/>
            </a:endParaRPr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2831637" y="5229200"/>
            <a:ext cx="2304256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ectangle 122"/>
          <p:cNvSpPr>
            <a:spLocks noChangeArrowheads="1"/>
          </p:cNvSpPr>
          <p:nvPr/>
        </p:nvSpPr>
        <p:spPr bwMode="auto">
          <a:xfrm>
            <a:off x="3438697" y="1381199"/>
            <a:ext cx="1470432" cy="463846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ko-KR" altLang="en-US" sz="1200" b="1" dirty="0" smtClean="0">
                <a:ea typeface="HY헤드라인M" pitchFamily="18" charset="-127"/>
              </a:rPr>
              <a:t>데이터센터</a:t>
            </a:r>
            <a:endParaRPr lang="en-US" altLang="ko-KR" sz="1200" b="1" dirty="0" smtClean="0">
              <a:ea typeface="HY헤드라인M" pitchFamily="18" charset="-127"/>
            </a:endParaRPr>
          </a:p>
          <a:p>
            <a:pPr marL="228600" indent="-228600"/>
            <a:r>
              <a:rPr lang="ko-KR" altLang="en-US" sz="1200" b="1" dirty="0" smtClean="0">
                <a:ea typeface="HY헤드라인M" pitchFamily="18" charset="-127"/>
              </a:rPr>
              <a:t>서버</a:t>
            </a:r>
            <a:endParaRPr lang="en-US" altLang="ko-KR" sz="1200" b="1" dirty="0" smtClean="0">
              <a:ea typeface="HY헤드라인M" pitchFamily="18" charset="-127"/>
            </a:endParaRPr>
          </a:p>
        </p:txBody>
      </p:sp>
      <p:cxnSp>
        <p:nvCxnSpPr>
          <p:cNvPr id="20" name="직선 연결선 19"/>
          <p:cNvCxnSpPr>
            <a:stCxn id="103" idx="0"/>
            <a:endCxn id="46" idx="2"/>
          </p:cNvCxnSpPr>
          <p:nvPr/>
        </p:nvCxnSpPr>
        <p:spPr>
          <a:xfrm flipV="1">
            <a:off x="3983766" y="1916834"/>
            <a:ext cx="48005" cy="3312367"/>
          </a:xfrm>
          <a:prstGeom prst="line">
            <a:avLst/>
          </a:prstGeom>
          <a:ln w="254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위쪽 화살표 10"/>
          <p:cNvSpPr/>
          <p:nvPr/>
        </p:nvSpPr>
        <p:spPr>
          <a:xfrm rot="2853528">
            <a:off x="5907672" y="3701393"/>
            <a:ext cx="576064" cy="19202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22"/>
          <p:cNvSpPr>
            <a:spLocks noChangeArrowheads="1"/>
          </p:cNvSpPr>
          <p:nvPr/>
        </p:nvSpPr>
        <p:spPr bwMode="auto">
          <a:xfrm>
            <a:off x="5233054" y="5572259"/>
            <a:ext cx="3275009" cy="648512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ea typeface="HY헤드라인M" pitchFamily="18" charset="-127"/>
              </a:rPr>
              <a:t>10.128.0.0 /16</a:t>
            </a:r>
          </a:p>
          <a:p>
            <a:pPr marL="228600" indent="-228600"/>
            <a:r>
              <a:rPr lang="ko-KR" altLang="en-US" sz="1200" b="1" dirty="0">
                <a:solidFill>
                  <a:srgbClr val="FF0000"/>
                </a:solidFill>
                <a:ea typeface="HY헤드라인M" pitchFamily="18" charset="-127"/>
              </a:rPr>
              <a:t>크게 범위를 정하자</a:t>
            </a:r>
            <a:endParaRPr lang="en-US" altLang="ko-KR" sz="1200" b="1" dirty="0">
              <a:solidFill>
                <a:srgbClr val="FF0000"/>
              </a:solidFill>
              <a:ea typeface="HY헤드라인M" pitchFamily="18" charset="-127"/>
            </a:endParaRPr>
          </a:p>
          <a:p>
            <a:pPr marL="228600" indent="-228600"/>
            <a:endParaRPr lang="en-US" altLang="ko-KR" sz="1200" b="1" dirty="0" smtClean="0">
              <a:solidFill>
                <a:srgbClr val="FF0000"/>
              </a:solidFill>
              <a:ea typeface="HY헤드라인M" pitchFamily="18" charset="-127"/>
            </a:endParaRPr>
          </a:p>
        </p:txBody>
      </p:sp>
      <p:sp>
        <p:nvSpPr>
          <p:cNvPr id="15" name="Rectangle 122"/>
          <p:cNvSpPr>
            <a:spLocks noChangeArrowheads="1"/>
          </p:cNvSpPr>
          <p:nvPr/>
        </p:nvSpPr>
        <p:spPr bwMode="auto">
          <a:xfrm>
            <a:off x="5231902" y="1164427"/>
            <a:ext cx="2400268" cy="463846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ea typeface="HY헤드라인M" pitchFamily="18" charset="-127"/>
              </a:rPr>
              <a:t>192.168.0.0 /16</a:t>
            </a:r>
          </a:p>
          <a:p>
            <a:pPr marL="228600" indent="-228600"/>
            <a:r>
              <a:rPr lang="ko-KR" altLang="en-US" sz="1200" b="1" dirty="0" smtClean="0">
                <a:solidFill>
                  <a:srgbClr val="FF0000"/>
                </a:solidFill>
                <a:ea typeface="HY헤드라인M" pitchFamily="18" charset="-127"/>
              </a:rPr>
              <a:t>크게 범위를 정하자</a:t>
            </a:r>
            <a:endParaRPr lang="en-US" altLang="ko-KR" sz="1200" b="1" dirty="0">
              <a:solidFill>
                <a:srgbClr val="FF0000"/>
              </a:solidFill>
              <a:ea typeface="HY헤드라인M" pitchFamily="18" charset="-127"/>
            </a:endParaRPr>
          </a:p>
        </p:txBody>
      </p:sp>
      <p:sp>
        <p:nvSpPr>
          <p:cNvPr id="17" name="Rectangle 122"/>
          <p:cNvSpPr>
            <a:spLocks noChangeArrowheads="1"/>
          </p:cNvSpPr>
          <p:nvPr/>
        </p:nvSpPr>
        <p:spPr bwMode="auto">
          <a:xfrm>
            <a:off x="2735627" y="3963006"/>
            <a:ext cx="1184221" cy="279180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ko-KR" altLang="en-US" sz="1200" b="1" smtClean="0">
                <a:ea typeface="HY헤드라인M" pitchFamily="18" charset="-127"/>
              </a:rPr>
              <a:t>유선 연결</a:t>
            </a:r>
            <a:endParaRPr lang="en-US" altLang="ko-KR" sz="1200" b="1" dirty="0" smtClean="0">
              <a:ea typeface="HY헤드라인M" pitchFamily="18" charset="-127"/>
            </a:endParaRPr>
          </a:p>
        </p:txBody>
      </p:sp>
      <p:sp>
        <p:nvSpPr>
          <p:cNvPr id="45" name="위쪽 화살표 44"/>
          <p:cNvSpPr/>
          <p:nvPr/>
        </p:nvSpPr>
        <p:spPr>
          <a:xfrm rot="18382334">
            <a:off x="6008599" y="1578875"/>
            <a:ext cx="576064" cy="19202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143339" y="375048"/>
            <a:ext cx="1204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네이버 </a:t>
            </a:r>
            <a:r>
              <a:rPr lang="ko-KR" altLang="en-US" sz="2400" b="1" dirty="0" err="1" smtClean="0"/>
              <a:t>클라우드</a:t>
            </a:r>
            <a:r>
              <a:rPr lang="ko-KR" altLang="en-US" sz="2400" b="1" dirty="0" smtClean="0"/>
              <a:t> 서버 구성 </a:t>
            </a:r>
            <a:r>
              <a:rPr lang="en-US" altLang="ko-KR" sz="2400" b="1" dirty="0" smtClean="0"/>
              <a:t>– </a:t>
            </a:r>
            <a:r>
              <a:rPr lang="ko-KR" altLang="en-US" sz="2400" b="1" dirty="0"/>
              <a:t>법</a:t>
            </a:r>
            <a:r>
              <a:rPr lang="ko-KR" altLang="en-US" sz="2400" b="1" dirty="0" smtClean="0"/>
              <a:t>적인 요건 </a:t>
            </a:r>
            <a:r>
              <a:rPr lang="en-US" altLang="ko-KR" sz="2400" b="1" dirty="0" smtClean="0"/>
              <a:t>- </a:t>
            </a:r>
            <a:r>
              <a:rPr lang="ko-KR" altLang="en-US" sz="2400" b="1" dirty="0" err="1" smtClean="0"/>
              <a:t>서브네팅</a:t>
            </a:r>
            <a:endParaRPr lang="ko-KR" altLang="ko-KR" sz="2400" b="1" dirty="0"/>
          </a:p>
        </p:txBody>
      </p:sp>
      <p:sp>
        <p:nvSpPr>
          <p:cNvPr id="29" name="직사각형 28">
            <a:extLst>
              <a:ext uri="{FF2B5EF4-FFF2-40B4-BE49-F238E27FC236}">
                <a16:creationId xmlns="" xmlns:a16="http://schemas.microsoft.com/office/drawing/2014/main" id="{30E3B4B5-1B61-BD45-869F-DA8B9E2BE737}"/>
              </a:ext>
            </a:extLst>
          </p:cNvPr>
          <p:cNvSpPr/>
          <p:nvPr/>
        </p:nvSpPr>
        <p:spPr>
          <a:xfrm>
            <a:off x="7440150" y="1503093"/>
            <a:ext cx="3638045" cy="4147199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30" name="직사각형 29">
            <a:extLst>
              <a:ext uri="{FF2B5EF4-FFF2-40B4-BE49-F238E27FC236}">
                <a16:creationId xmlns="" xmlns:a16="http://schemas.microsoft.com/office/drawing/2014/main" id="{DA511B99-456D-1041-9699-32BAF78BAC53}"/>
              </a:ext>
            </a:extLst>
          </p:cNvPr>
          <p:cNvSpPr/>
          <p:nvPr/>
        </p:nvSpPr>
        <p:spPr>
          <a:xfrm>
            <a:off x="7730726" y="1785881"/>
            <a:ext cx="3059140" cy="2519835"/>
          </a:xfrm>
          <a:prstGeom prst="rect">
            <a:avLst/>
          </a:prstGeom>
          <a:noFill/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1" name="그림 30">
            <a:extLst>
              <a:ext uri="{FF2B5EF4-FFF2-40B4-BE49-F238E27FC236}">
                <a16:creationId xmlns="" xmlns:a16="http://schemas.microsoft.com/office/drawing/2014/main" id="{D9A0F4A4-294C-0944-B1DE-1B6003362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963" y="1940999"/>
            <a:ext cx="405115" cy="30383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287C76B8-A11E-9849-965F-04CBFB69C1E8}"/>
              </a:ext>
            </a:extLst>
          </p:cNvPr>
          <p:cNvSpPr txBox="1"/>
          <p:nvPr/>
        </p:nvSpPr>
        <p:spPr>
          <a:xfrm>
            <a:off x="8123192" y="1977125"/>
            <a:ext cx="1312843" cy="22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="" xmlns:a16="http://schemas.microsoft.com/office/drawing/2014/main" id="{BEB9CB46-AC83-804C-9D92-563D22DA28BD}"/>
              </a:ext>
            </a:extLst>
          </p:cNvPr>
          <p:cNvSpPr/>
          <p:nvPr/>
        </p:nvSpPr>
        <p:spPr>
          <a:xfrm>
            <a:off x="8663741" y="2549265"/>
            <a:ext cx="1943627" cy="613324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4" name="그림 33">
            <a:extLst>
              <a:ext uri="{FF2B5EF4-FFF2-40B4-BE49-F238E27FC236}">
                <a16:creationId xmlns="" xmlns:a16="http://schemas.microsoft.com/office/drawing/2014/main" id="{49679AB0-BD0B-9948-9A5C-27E356545D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5568" y="2708408"/>
            <a:ext cx="400464" cy="300348"/>
          </a:xfrm>
          <a:prstGeom prst="rect">
            <a:avLst/>
          </a:prstGeom>
        </p:spPr>
      </p:pic>
      <p:cxnSp>
        <p:nvCxnSpPr>
          <p:cNvPr id="35" name="직선 화살표 연결선 34">
            <a:extLst>
              <a:ext uri="{FF2B5EF4-FFF2-40B4-BE49-F238E27FC236}">
                <a16:creationId xmlns="" xmlns:a16="http://schemas.microsoft.com/office/drawing/2014/main" id="{A582F7E6-8BC4-3443-9206-B732E5986B39}"/>
              </a:ext>
            </a:extLst>
          </p:cNvPr>
          <p:cNvCxnSpPr>
            <a:cxnSpLocks/>
          </p:cNvCxnSpPr>
          <p:nvPr/>
        </p:nvCxnSpPr>
        <p:spPr>
          <a:xfrm>
            <a:off x="9616531" y="2257361"/>
            <a:ext cx="0" cy="245473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그림 35">
            <a:extLst>
              <a:ext uri="{FF2B5EF4-FFF2-40B4-BE49-F238E27FC236}">
                <a16:creationId xmlns="" xmlns:a16="http://schemas.microsoft.com/office/drawing/2014/main" id="{850A8BF5-0C4C-EB45-8A9D-DBBA3AB5A6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4745" y="2708408"/>
            <a:ext cx="400464" cy="300348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BCED710E-BC0E-D648-A0B7-0CA87428F9C3}"/>
              </a:ext>
            </a:extLst>
          </p:cNvPr>
          <p:cNvSpPr txBox="1"/>
          <p:nvPr/>
        </p:nvSpPr>
        <p:spPr>
          <a:xfrm>
            <a:off x="7795814" y="2686186"/>
            <a:ext cx="835385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Servers</a:t>
            </a:r>
          </a:p>
        </p:txBody>
      </p:sp>
      <p:cxnSp>
        <p:nvCxnSpPr>
          <p:cNvPr id="38" name="직선 화살표 연결선 37">
            <a:extLst>
              <a:ext uri="{FF2B5EF4-FFF2-40B4-BE49-F238E27FC236}">
                <a16:creationId xmlns="" xmlns:a16="http://schemas.microsoft.com/office/drawing/2014/main" id="{017230A7-4DC8-414E-805B-3BA50D0BC996}"/>
              </a:ext>
            </a:extLst>
          </p:cNvPr>
          <p:cNvCxnSpPr>
            <a:cxnSpLocks/>
          </p:cNvCxnSpPr>
          <p:nvPr/>
        </p:nvCxnSpPr>
        <p:spPr>
          <a:xfrm>
            <a:off x="9616531" y="3229635"/>
            <a:ext cx="0" cy="245473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직사각형 38">
            <a:extLst>
              <a:ext uri="{FF2B5EF4-FFF2-40B4-BE49-F238E27FC236}">
                <a16:creationId xmlns="" xmlns:a16="http://schemas.microsoft.com/office/drawing/2014/main" id="{68CCF3AF-4B0E-6741-8EC6-D8B9F8230A50}"/>
              </a:ext>
            </a:extLst>
          </p:cNvPr>
          <p:cNvSpPr/>
          <p:nvPr/>
        </p:nvSpPr>
        <p:spPr>
          <a:xfrm>
            <a:off x="8663741" y="3521539"/>
            <a:ext cx="1943627" cy="613324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40" name="그림 39">
            <a:extLst>
              <a:ext uri="{FF2B5EF4-FFF2-40B4-BE49-F238E27FC236}">
                <a16:creationId xmlns="" xmlns:a16="http://schemas.microsoft.com/office/drawing/2014/main" id="{2183B65C-408B-F644-B8E0-CC53C9DA01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5568" y="3680682"/>
            <a:ext cx="400464" cy="300348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="" xmlns:a16="http://schemas.microsoft.com/office/drawing/2014/main" id="{D22DDEBF-CA85-E84F-BFCA-6ADE59E121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4745" y="3680682"/>
            <a:ext cx="400464" cy="30034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C5C3080E-0B5C-D54C-BAB5-FDC3E4A6F220}"/>
              </a:ext>
            </a:extLst>
          </p:cNvPr>
          <p:cNvSpPr txBox="1"/>
          <p:nvPr/>
        </p:nvSpPr>
        <p:spPr>
          <a:xfrm>
            <a:off x="7787675" y="3658460"/>
            <a:ext cx="851661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Servers</a:t>
            </a:r>
          </a:p>
        </p:txBody>
      </p:sp>
      <p:cxnSp>
        <p:nvCxnSpPr>
          <p:cNvPr id="43" name="직선 화살표 연결선 42">
            <a:extLst>
              <a:ext uri="{FF2B5EF4-FFF2-40B4-BE49-F238E27FC236}">
                <a16:creationId xmlns="" xmlns:a16="http://schemas.microsoft.com/office/drawing/2014/main" id="{7F4B18D6-1834-774C-8B90-D1FFDA9FAC5D}"/>
              </a:ext>
            </a:extLst>
          </p:cNvPr>
          <p:cNvCxnSpPr>
            <a:cxnSpLocks/>
          </p:cNvCxnSpPr>
          <p:nvPr/>
        </p:nvCxnSpPr>
        <p:spPr>
          <a:xfrm>
            <a:off x="9616531" y="4201909"/>
            <a:ext cx="0" cy="245473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직사각형 47">
            <a:extLst>
              <a:ext uri="{FF2B5EF4-FFF2-40B4-BE49-F238E27FC236}">
                <a16:creationId xmlns="" xmlns:a16="http://schemas.microsoft.com/office/drawing/2014/main" id="{BBB84B9A-BFD5-0F4E-851E-9AA6150C4E54}"/>
              </a:ext>
            </a:extLst>
          </p:cNvPr>
          <p:cNvSpPr/>
          <p:nvPr/>
        </p:nvSpPr>
        <p:spPr>
          <a:xfrm>
            <a:off x="7714450" y="4480185"/>
            <a:ext cx="3075412" cy="802620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49" name="그림 48">
            <a:extLst>
              <a:ext uri="{FF2B5EF4-FFF2-40B4-BE49-F238E27FC236}">
                <a16:creationId xmlns="" xmlns:a16="http://schemas.microsoft.com/office/drawing/2014/main" id="{AB2EBD4B-02EE-A34C-973B-7C28EC38EC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8208" y="4620678"/>
            <a:ext cx="355600" cy="266700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="" xmlns:a16="http://schemas.microsoft.com/office/drawing/2014/main" id="{5FAC98E0-E4D7-074C-84CD-8219855B47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4355" y="4620678"/>
            <a:ext cx="355600" cy="2667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F671C804-2703-714F-A602-0516C2EC4634}"/>
              </a:ext>
            </a:extLst>
          </p:cNvPr>
          <p:cNvSpPr txBox="1"/>
          <p:nvPr/>
        </p:nvSpPr>
        <p:spPr>
          <a:xfrm>
            <a:off x="9799671" y="4937551"/>
            <a:ext cx="552676" cy="19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"/>
              </a:lnSpc>
            </a:pPr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89B45CC1-812E-3645-BE40-A5BF2B487920}"/>
              </a:ext>
            </a:extLst>
          </p:cNvPr>
          <p:cNvSpPr txBox="1"/>
          <p:nvPr/>
        </p:nvSpPr>
        <p:spPr>
          <a:xfrm>
            <a:off x="8767223" y="4937552"/>
            <a:ext cx="969864" cy="298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"/>
              </a:lnSpc>
            </a:pPr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Block</a:t>
            </a:r>
          </a:p>
          <a:p>
            <a:pPr algn="ctr">
              <a:lnSpc>
                <a:spcPts val="750"/>
              </a:lnSpc>
            </a:pPr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871C364E-B5A2-3643-8DCE-059B5238E18C}"/>
              </a:ext>
            </a:extLst>
          </p:cNvPr>
          <p:cNvSpPr txBox="1"/>
          <p:nvPr/>
        </p:nvSpPr>
        <p:spPr>
          <a:xfrm>
            <a:off x="8734975" y="5339747"/>
            <a:ext cx="1034360" cy="22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</a:p>
        </p:txBody>
      </p:sp>
      <p:pic>
        <p:nvPicPr>
          <p:cNvPr id="54" name="그림 53">
            <a:extLst>
              <a:ext uri="{FF2B5EF4-FFF2-40B4-BE49-F238E27FC236}">
                <a16:creationId xmlns="" xmlns:a16="http://schemas.microsoft.com/office/drawing/2014/main" id="{1F9C7F9B-B2A9-4943-AB41-EFE5D14943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7416" y="4620678"/>
            <a:ext cx="355600" cy="26670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97809DC7-07C0-3042-8CC0-3638D2404F38}"/>
              </a:ext>
            </a:extLst>
          </p:cNvPr>
          <p:cNvSpPr txBox="1"/>
          <p:nvPr/>
        </p:nvSpPr>
        <p:spPr>
          <a:xfrm>
            <a:off x="7870395" y="4937552"/>
            <a:ext cx="1109644" cy="298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"/>
              </a:lnSpc>
            </a:pPr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</a:t>
            </a:r>
          </a:p>
          <a:p>
            <a:pPr algn="ctr">
              <a:lnSpc>
                <a:spcPts val="750"/>
              </a:lnSpc>
            </a:pPr>
            <a:r>
              <a:rPr kumimoji="1"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  <a:endParaRPr kumimoji="1"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6" name="직선 화살표 연결선 55">
            <a:extLst>
              <a:ext uri="{FF2B5EF4-FFF2-40B4-BE49-F238E27FC236}">
                <a16:creationId xmlns="" xmlns:a16="http://schemas.microsoft.com/office/drawing/2014/main" id="{DBA8F87E-4607-4F4D-AEBC-002799EDC55A}"/>
              </a:ext>
            </a:extLst>
          </p:cNvPr>
          <p:cNvCxnSpPr>
            <a:cxnSpLocks/>
          </p:cNvCxnSpPr>
          <p:nvPr/>
        </p:nvCxnSpPr>
        <p:spPr>
          <a:xfrm flipV="1">
            <a:off x="9617029" y="1363885"/>
            <a:ext cx="0" cy="549492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4518168B-B745-4D47-A819-641CB8726140}"/>
              </a:ext>
            </a:extLst>
          </p:cNvPr>
          <p:cNvSpPr txBox="1"/>
          <p:nvPr/>
        </p:nvSpPr>
        <p:spPr>
          <a:xfrm>
            <a:off x="9074355" y="5646578"/>
            <a:ext cx="2003840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NAVER Cloud Platform</a:t>
            </a:r>
            <a:endParaRPr kumimoji="1" lang="ko-KR" altLang="en-US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122"/>
          <p:cNvSpPr>
            <a:spLocks noChangeArrowheads="1"/>
          </p:cNvSpPr>
          <p:nvPr/>
        </p:nvSpPr>
        <p:spPr bwMode="auto">
          <a:xfrm>
            <a:off x="8603016" y="1005724"/>
            <a:ext cx="2570131" cy="463846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28600" indent="-228600"/>
            <a:r>
              <a:rPr lang="en-US" altLang="ko-KR" sz="1200" b="1" dirty="0" smtClean="0">
                <a:ea typeface="HY헤드라인M" pitchFamily="18" charset="-127"/>
              </a:rPr>
              <a:t>10.0.0.0 /16</a:t>
            </a:r>
          </a:p>
          <a:p>
            <a:pPr marL="228600" indent="-228600"/>
            <a:r>
              <a:rPr lang="ko-KR" altLang="en-US" sz="1200" b="1" dirty="0">
                <a:solidFill>
                  <a:srgbClr val="FF0000"/>
                </a:solidFill>
                <a:ea typeface="HY헤드라인M" pitchFamily="18" charset="-127"/>
              </a:rPr>
              <a:t>크게 범위를 정하자</a:t>
            </a:r>
            <a:endParaRPr lang="en-US" altLang="ko-KR" sz="1200" b="1" dirty="0">
              <a:solidFill>
                <a:srgbClr val="FF0000"/>
              </a:solidFill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683618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3000" dirty="0" err="1" smtClean="0"/>
              <a:t>네이버</a:t>
            </a:r>
            <a:r>
              <a:rPr lang="ko-KR" altLang="en-US" sz="3000" dirty="0" smtClean="0"/>
              <a:t> </a:t>
            </a:r>
            <a:r>
              <a:rPr lang="ko-KR" altLang="en-US" sz="3000" dirty="0" err="1" smtClean="0"/>
              <a:t>클라우드</a:t>
            </a:r>
            <a:r>
              <a:rPr lang="ko-KR" altLang="en-US" sz="3000" dirty="0" smtClean="0"/>
              <a:t> 네트워크 기초</a:t>
            </a:r>
            <a:r>
              <a:rPr lang="en-US" altLang="ko-KR" sz="3000" dirty="0" smtClean="0"/>
              <a:t>-2024</a:t>
            </a:r>
            <a:br>
              <a:rPr lang="en-US" altLang="ko-KR" sz="3000" dirty="0" smtClean="0"/>
            </a:br>
            <a:endParaRPr lang="ko-KR" altLang="en-US" sz="3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ko-KR" altLang="en-US" dirty="0" smtClean="0"/>
              <a:t>작성 </a:t>
            </a:r>
            <a:r>
              <a:rPr lang="en-US" altLang="ko-KR" dirty="0" smtClean="0"/>
              <a:t>: Master </a:t>
            </a:r>
            <a:r>
              <a:rPr lang="en-US" altLang="ko-KR" dirty="0" err="1" smtClean="0"/>
              <a:t>Seo</a:t>
            </a:r>
            <a:endParaRPr lang="en-US" altLang="ko-KR" dirty="0" smtClean="0"/>
          </a:p>
          <a:p>
            <a:r>
              <a:rPr lang="en-US" altLang="ko-KR" dirty="0" smtClean="0"/>
              <a:t>topasvga@naver.com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441871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1865302" y="812203"/>
            <a:ext cx="6775827" cy="5713141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24" name="직사각형 123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2423592" y="1821293"/>
            <a:ext cx="5150176" cy="45536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18" name="직사각형 117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1870823"/>
            <a:ext cx="2126843" cy="501226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9" name="직사각형 118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5312713" y="1878674"/>
            <a:ext cx="2166832" cy="500400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6" name="직사각형 115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60580" y="4928132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7" name="직사각형 116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267563" y="4969593"/>
            <a:ext cx="2178625" cy="125480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2" name="직사각형 111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300920" y="3573016"/>
            <a:ext cx="2178625" cy="125480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9" name="직사각형 108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3514348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6B99C171-1726-5F46-AEA0-4F8AFACC326B}"/>
              </a:ext>
            </a:extLst>
          </p:cNvPr>
          <p:cNvSpPr txBox="1"/>
          <p:nvPr/>
        </p:nvSpPr>
        <p:spPr>
          <a:xfrm>
            <a:off x="5303912" y="2063239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3" name="그림 82">
            <a:extLst>
              <a:ext uri="{FF2B5EF4-FFF2-40B4-BE49-F238E27FC236}">
                <a16:creationId xmlns="" xmlns:a16="http://schemas.microsoft.com/office/drawing/2014/main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134" y="332656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3BF3541B-144E-D24E-BAEA-286CF055BF75}"/>
              </a:ext>
            </a:extLst>
          </p:cNvPr>
          <p:cNvSpPr txBox="1"/>
          <p:nvPr/>
        </p:nvSpPr>
        <p:spPr>
          <a:xfrm>
            <a:off x="4542595" y="384306"/>
            <a:ext cx="510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5" name="직선 화살표 연결선 164">
            <a:extLst>
              <a:ext uri="{FF2B5EF4-FFF2-40B4-BE49-F238E27FC236}">
                <a16:creationId xmlns="" xmlns:a16="http://schemas.microsoft.com/office/drawing/2014/main" id="{E2AFAC7F-A924-3248-B3C6-1E5506C62D85}"/>
              </a:ext>
            </a:extLst>
          </p:cNvPr>
          <p:cNvCxnSpPr>
            <a:cxnSpLocks/>
            <a:endCxn id="83" idx="3"/>
          </p:cNvCxnSpPr>
          <p:nvPr/>
        </p:nvCxnSpPr>
        <p:spPr>
          <a:xfrm flipH="1">
            <a:off x="5407995" y="513684"/>
            <a:ext cx="2650334" cy="22403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직선 화살표 연결선 240">
            <a:extLst>
              <a:ext uri="{FF2B5EF4-FFF2-40B4-BE49-F238E27FC236}">
                <a16:creationId xmlns="" xmlns:a16="http://schemas.microsoft.com/office/drawing/2014/main" id="{121B9BA9-5DE5-4B47-BEB3-3ECF918ED098}"/>
              </a:ext>
            </a:extLst>
          </p:cNvPr>
          <p:cNvCxnSpPr>
            <a:cxnSpLocks/>
            <a:stCxn id="83" idx="2"/>
          </p:cNvCxnSpPr>
          <p:nvPr/>
        </p:nvCxnSpPr>
        <p:spPr>
          <a:xfrm flipH="1">
            <a:off x="5202046" y="739517"/>
            <a:ext cx="2519" cy="123681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직사각형 243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2452937"/>
            <a:ext cx="2126843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5" name="직사각형 244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300920" y="2452937"/>
            <a:ext cx="2178625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6" name="TextBox 245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981862" y="2472939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A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2981862" y="2780928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2981862" y="3758843"/>
            <a:ext cx="12254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3" name="그림 252">
            <a:extLst>
              <a:ext uri="{FF2B5EF4-FFF2-40B4-BE49-F238E27FC236}">
                <a16:creationId xmlns="" xmlns:a16="http://schemas.microsoft.com/office/drawing/2014/main" id="{79656ED8-1699-E644-B4C7-6DFF66CFD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2880566"/>
            <a:ext cx="330906" cy="330906"/>
          </a:xfrm>
          <a:prstGeom prst="rect">
            <a:avLst/>
          </a:prstGeom>
        </p:spPr>
      </p:pic>
      <p:pic>
        <p:nvPicPr>
          <p:cNvPr id="258" name="그림 257">
            <a:extLst>
              <a:ext uri="{FF2B5EF4-FFF2-40B4-BE49-F238E27FC236}">
                <a16:creationId xmlns="" xmlns:a16="http://schemas.microsoft.com/office/drawing/2014/main" id="{C49F34A4-720C-324C-802E-7525042FB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261" y="2880566"/>
            <a:ext cx="330906" cy="330906"/>
          </a:xfrm>
          <a:prstGeom prst="rect">
            <a:avLst/>
          </a:prstGeom>
        </p:spPr>
      </p:pic>
      <p:cxnSp>
        <p:nvCxnSpPr>
          <p:cNvPr id="264" name="직선 화살표 연결선 263">
            <a:extLst>
              <a:ext uri="{FF2B5EF4-FFF2-40B4-BE49-F238E27FC236}">
                <a16:creationId xmlns="" xmlns:a16="http://schemas.microsoft.com/office/drawing/2014/main" id="{AC7A4D7C-2C43-784B-8D6E-34AC9618F4F6}"/>
              </a:ext>
            </a:extLst>
          </p:cNvPr>
          <p:cNvCxnSpPr>
            <a:cxnSpLocks/>
          </p:cNvCxnSpPr>
          <p:nvPr/>
        </p:nvCxnSpPr>
        <p:spPr>
          <a:xfrm flipV="1">
            <a:off x="4704373" y="266567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직선 화살표 연결선 264">
            <a:extLst>
              <a:ext uri="{FF2B5EF4-FFF2-40B4-BE49-F238E27FC236}">
                <a16:creationId xmlns="" xmlns:a16="http://schemas.microsoft.com/office/drawing/2014/main" id="{987EEC96-7D22-E448-8EB4-04908EE3AE53}"/>
              </a:ext>
            </a:extLst>
          </p:cNvPr>
          <p:cNvCxnSpPr>
            <a:cxnSpLocks/>
          </p:cNvCxnSpPr>
          <p:nvPr/>
        </p:nvCxnSpPr>
        <p:spPr>
          <a:xfrm flipH="1">
            <a:off x="4701364" y="2662162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직선 화살표 연결선 265">
            <a:extLst>
              <a:ext uri="{FF2B5EF4-FFF2-40B4-BE49-F238E27FC236}">
                <a16:creationId xmlns="" xmlns:a16="http://schemas.microsoft.com/office/drawing/2014/main" id="{44F8C8AD-2486-114B-8565-4808F93E3A75}"/>
              </a:ext>
            </a:extLst>
          </p:cNvPr>
          <p:cNvCxnSpPr>
            <a:cxnSpLocks/>
          </p:cNvCxnSpPr>
          <p:nvPr/>
        </p:nvCxnSpPr>
        <p:spPr>
          <a:xfrm flipV="1">
            <a:off x="5200926" y="2362074"/>
            <a:ext cx="0" cy="303604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직선 화살표 연결선 266">
            <a:extLst>
              <a:ext uri="{FF2B5EF4-FFF2-40B4-BE49-F238E27FC236}">
                <a16:creationId xmlns="" xmlns:a16="http://schemas.microsoft.com/office/drawing/2014/main" id="{D99B4567-2C6A-F144-879A-D2ED63291BFE}"/>
              </a:ext>
            </a:extLst>
          </p:cNvPr>
          <p:cNvCxnSpPr>
            <a:cxnSpLocks/>
          </p:cNvCxnSpPr>
          <p:nvPr/>
        </p:nvCxnSpPr>
        <p:spPr>
          <a:xfrm flipV="1">
            <a:off x="5684760" y="266567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8" name="직선 화살표 연결선 267">
            <a:extLst>
              <a:ext uri="{FF2B5EF4-FFF2-40B4-BE49-F238E27FC236}">
                <a16:creationId xmlns="" xmlns:a16="http://schemas.microsoft.com/office/drawing/2014/main" id="{E60EC1C9-09CE-974C-A86A-926390D8D44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3340264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직선 화살표 연결선 268">
            <a:extLst>
              <a:ext uri="{FF2B5EF4-FFF2-40B4-BE49-F238E27FC236}">
                <a16:creationId xmlns="" xmlns:a16="http://schemas.microsoft.com/office/drawing/2014/main" id="{DF6168B4-AB8E-DD49-A2DD-9AD6AB7E6607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3436834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직선 화살표 연결선 269">
            <a:extLst>
              <a:ext uri="{FF2B5EF4-FFF2-40B4-BE49-F238E27FC236}">
                <a16:creationId xmlns="" xmlns:a16="http://schemas.microsoft.com/office/drawing/2014/main" id="{8F7416E6-1949-6B49-B495-F9C15EA5E7B9}"/>
              </a:ext>
            </a:extLst>
          </p:cNvPr>
          <p:cNvCxnSpPr>
            <a:cxnSpLocks/>
          </p:cNvCxnSpPr>
          <p:nvPr/>
        </p:nvCxnSpPr>
        <p:spPr>
          <a:xfrm>
            <a:off x="5200926" y="3439865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직선 화살표 연결선 270">
            <a:extLst>
              <a:ext uri="{FF2B5EF4-FFF2-40B4-BE49-F238E27FC236}">
                <a16:creationId xmlns="" xmlns:a16="http://schemas.microsoft.com/office/drawing/2014/main" id="{15F25582-A19C-DD44-A845-9312220EE15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3340264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4" name="그림 273">
            <a:extLst>
              <a:ext uri="{FF2B5EF4-FFF2-40B4-BE49-F238E27FC236}">
                <a16:creationId xmlns="" xmlns:a16="http://schemas.microsoft.com/office/drawing/2014/main" id="{4FC2708F-ED40-F74D-B38F-65D1DBBB0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4" y="3583127"/>
            <a:ext cx="303836" cy="303836"/>
          </a:xfrm>
          <a:prstGeom prst="rect">
            <a:avLst/>
          </a:prstGeom>
        </p:spPr>
      </p:pic>
      <p:pic>
        <p:nvPicPr>
          <p:cNvPr id="292" name="그림 291">
            <a:extLst>
              <a:ext uri="{FF2B5EF4-FFF2-40B4-BE49-F238E27FC236}">
                <a16:creationId xmlns="" xmlns:a16="http://schemas.microsoft.com/office/drawing/2014/main" id="{7190EC67-D2AE-1B44-BE08-72A34612B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4216540"/>
            <a:ext cx="330906" cy="330906"/>
          </a:xfrm>
          <a:prstGeom prst="rect">
            <a:avLst/>
          </a:prstGeom>
        </p:spPr>
      </p:pic>
      <p:pic>
        <p:nvPicPr>
          <p:cNvPr id="294" name="그림 293">
            <a:extLst>
              <a:ext uri="{FF2B5EF4-FFF2-40B4-BE49-F238E27FC236}">
                <a16:creationId xmlns="" xmlns:a16="http://schemas.microsoft.com/office/drawing/2014/main" id="{48F91333-5780-2242-84AA-B6225EA91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261" y="4216540"/>
            <a:ext cx="330906" cy="330906"/>
          </a:xfrm>
          <a:prstGeom prst="rect">
            <a:avLst/>
          </a:prstGeom>
        </p:spPr>
      </p:pic>
      <p:cxnSp>
        <p:nvCxnSpPr>
          <p:cNvPr id="297" name="직선 화살표 연결선 296">
            <a:extLst>
              <a:ext uri="{FF2B5EF4-FFF2-40B4-BE49-F238E27FC236}">
                <a16:creationId xmlns="" xmlns:a16="http://schemas.microsoft.com/office/drawing/2014/main" id="{AEE82D0B-44FC-2642-9D6A-F80DF27F7637}"/>
              </a:ext>
            </a:extLst>
          </p:cNvPr>
          <p:cNvCxnSpPr>
            <a:cxnSpLocks/>
          </p:cNvCxnSpPr>
          <p:nvPr/>
        </p:nvCxnSpPr>
        <p:spPr>
          <a:xfrm flipV="1">
            <a:off x="4704373" y="4001651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직선 화살표 연결선 297">
            <a:extLst>
              <a:ext uri="{FF2B5EF4-FFF2-40B4-BE49-F238E27FC236}">
                <a16:creationId xmlns="" xmlns:a16="http://schemas.microsoft.com/office/drawing/2014/main" id="{3BACB556-0BEA-0C4C-8D7B-7BC0E7A0FEEF}"/>
              </a:ext>
            </a:extLst>
          </p:cNvPr>
          <p:cNvCxnSpPr>
            <a:cxnSpLocks/>
          </p:cNvCxnSpPr>
          <p:nvPr/>
        </p:nvCxnSpPr>
        <p:spPr>
          <a:xfrm flipH="1">
            <a:off x="4701364" y="3998136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9" name="직선 화살표 연결선 298">
            <a:extLst>
              <a:ext uri="{FF2B5EF4-FFF2-40B4-BE49-F238E27FC236}">
                <a16:creationId xmlns="" xmlns:a16="http://schemas.microsoft.com/office/drawing/2014/main" id="{587DDF73-A198-0C4C-B4C1-8BBBD189D14E}"/>
              </a:ext>
            </a:extLst>
          </p:cNvPr>
          <p:cNvCxnSpPr>
            <a:cxnSpLocks/>
          </p:cNvCxnSpPr>
          <p:nvPr/>
        </p:nvCxnSpPr>
        <p:spPr>
          <a:xfrm flipV="1">
            <a:off x="5200926" y="3881137"/>
            <a:ext cx="0" cy="12051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직선 화살표 연결선 299">
            <a:extLst>
              <a:ext uri="{FF2B5EF4-FFF2-40B4-BE49-F238E27FC236}">
                <a16:creationId xmlns="" xmlns:a16="http://schemas.microsoft.com/office/drawing/2014/main" id="{C6ACDD95-A2A4-884D-912C-3E803F3914BA}"/>
              </a:ext>
            </a:extLst>
          </p:cNvPr>
          <p:cNvCxnSpPr>
            <a:cxnSpLocks/>
          </p:cNvCxnSpPr>
          <p:nvPr/>
        </p:nvCxnSpPr>
        <p:spPr>
          <a:xfrm flipV="1">
            <a:off x="5684760" y="4001651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1" name="직선 화살표 연결선 300">
            <a:extLst>
              <a:ext uri="{FF2B5EF4-FFF2-40B4-BE49-F238E27FC236}">
                <a16:creationId xmlns="" xmlns:a16="http://schemas.microsoft.com/office/drawing/2014/main" id="{2C068EF1-E216-BF46-BF43-48715870604A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496230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2" name="직선 화살표 연결선 301">
            <a:extLst>
              <a:ext uri="{FF2B5EF4-FFF2-40B4-BE49-F238E27FC236}">
                <a16:creationId xmlns="" xmlns:a16="http://schemas.microsoft.com/office/drawing/2014/main" id="{06AEEE99-353D-DF46-8AB4-5CDEEAA010DB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5058877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3" name="직선 화살표 연결선 302">
            <a:extLst>
              <a:ext uri="{FF2B5EF4-FFF2-40B4-BE49-F238E27FC236}">
                <a16:creationId xmlns="" xmlns:a16="http://schemas.microsoft.com/office/drawing/2014/main" id="{D03EAB6F-D305-F044-840C-7C0D77BD02D6}"/>
              </a:ext>
            </a:extLst>
          </p:cNvPr>
          <p:cNvCxnSpPr>
            <a:cxnSpLocks/>
          </p:cNvCxnSpPr>
          <p:nvPr/>
        </p:nvCxnSpPr>
        <p:spPr>
          <a:xfrm>
            <a:off x="5200926" y="5061908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직선 화살표 연결선 303">
            <a:extLst>
              <a:ext uri="{FF2B5EF4-FFF2-40B4-BE49-F238E27FC236}">
                <a16:creationId xmlns="" xmlns:a16="http://schemas.microsoft.com/office/drawing/2014/main" id="{BB760684-CA7C-E84A-894D-EFD55385BB35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496230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6" name="TextBox 305">
            <a:extLst>
              <a:ext uri="{FF2B5EF4-FFF2-40B4-BE49-F238E27FC236}">
                <a16:creationId xmlns="" xmlns:a16="http://schemas.microsoft.com/office/drawing/2014/main" id="{E944CD3C-CCC9-C64F-867B-AEC621F3476A}"/>
              </a:ext>
            </a:extLst>
          </p:cNvPr>
          <p:cNvSpPr txBox="1"/>
          <p:nvPr/>
        </p:nvSpPr>
        <p:spPr>
          <a:xfrm>
            <a:off x="6773178" y="2472939"/>
            <a:ext cx="699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B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8" name="직사각형 307">
            <a:extLst>
              <a:ext uri="{FF2B5EF4-FFF2-40B4-BE49-F238E27FC236}">
                <a16:creationId xmlns="" xmlns:a16="http://schemas.microsoft.com/office/drawing/2014/main" id="{F765082A-EA91-294A-8AEE-B8706E745635}"/>
              </a:ext>
            </a:extLst>
          </p:cNvPr>
          <p:cNvSpPr/>
          <p:nvPr/>
        </p:nvSpPr>
        <p:spPr>
          <a:xfrm>
            <a:off x="7631463" y="946820"/>
            <a:ext cx="855137" cy="2482180"/>
          </a:xfrm>
          <a:prstGeom prst="rect">
            <a:avLst/>
          </a:prstGeom>
          <a:solidFill>
            <a:schemeClr val="bg1"/>
          </a:solidFill>
          <a:ln w="9525">
            <a:solidFill>
              <a:srgbClr val="B9B9B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09" name="그림 308">
            <a:extLst>
              <a:ext uri="{FF2B5EF4-FFF2-40B4-BE49-F238E27FC236}">
                <a16:creationId xmlns="" xmlns:a16="http://schemas.microsoft.com/office/drawing/2014/main" id="{0EA7C742-8AB1-1344-9C67-4BABF80C0C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8381" y="1107254"/>
            <a:ext cx="241300" cy="266700"/>
          </a:xfrm>
          <a:prstGeom prst="rect">
            <a:avLst/>
          </a:prstGeom>
        </p:spPr>
      </p:pic>
      <p:pic>
        <p:nvPicPr>
          <p:cNvPr id="310" name="그림 309">
            <a:extLst>
              <a:ext uri="{FF2B5EF4-FFF2-40B4-BE49-F238E27FC236}">
                <a16:creationId xmlns="" xmlns:a16="http://schemas.microsoft.com/office/drawing/2014/main" id="{BE7B2D2F-F348-E54A-98A2-84E79A7B5C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5681" y="2698801"/>
            <a:ext cx="266700" cy="266700"/>
          </a:xfrm>
          <a:prstGeom prst="rect">
            <a:avLst/>
          </a:prstGeom>
        </p:spPr>
      </p:pic>
      <p:sp>
        <p:nvSpPr>
          <p:cNvPr id="311" name="TextBox 310">
            <a:extLst>
              <a:ext uri="{FF2B5EF4-FFF2-40B4-BE49-F238E27FC236}">
                <a16:creationId xmlns="" xmlns:a16="http://schemas.microsoft.com/office/drawing/2014/main" id="{8E70832E-4945-2B4D-B6AA-423397D0AB55}"/>
              </a:ext>
            </a:extLst>
          </p:cNvPr>
          <p:cNvSpPr txBox="1"/>
          <p:nvPr/>
        </p:nvSpPr>
        <p:spPr>
          <a:xfrm>
            <a:off x="7827070" y="1378347"/>
            <a:ext cx="4639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CDN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2" name="TextBox 311">
            <a:extLst>
              <a:ext uri="{FF2B5EF4-FFF2-40B4-BE49-F238E27FC236}">
                <a16:creationId xmlns="" xmlns:a16="http://schemas.microsoft.com/office/drawing/2014/main" id="{0A51C6C0-08AF-0B47-B439-F0E2976CBD7F}"/>
              </a:ext>
            </a:extLst>
          </p:cNvPr>
          <p:cNvSpPr txBox="1"/>
          <p:nvPr/>
        </p:nvSpPr>
        <p:spPr>
          <a:xfrm>
            <a:off x="7642915" y="2983789"/>
            <a:ext cx="832233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6" name="TextBox 315">
            <a:extLst>
              <a:ext uri="{FF2B5EF4-FFF2-40B4-BE49-F238E27FC236}">
                <a16:creationId xmlns="" xmlns:a16="http://schemas.microsoft.com/office/drawing/2014/main" id="{D616187F-3C93-454B-8B7A-7EE5D4A6BF58}"/>
              </a:ext>
            </a:extLst>
          </p:cNvPr>
          <p:cNvSpPr txBox="1"/>
          <p:nvPr/>
        </p:nvSpPr>
        <p:spPr>
          <a:xfrm>
            <a:off x="2984272" y="5013176"/>
            <a:ext cx="14960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DB SUBNET</a:t>
            </a:r>
          </a:p>
        </p:txBody>
      </p:sp>
      <p:pic>
        <p:nvPicPr>
          <p:cNvPr id="317" name="그림 316">
            <a:extLst>
              <a:ext uri="{FF2B5EF4-FFF2-40B4-BE49-F238E27FC236}">
                <a16:creationId xmlns="" xmlns:a16="http://schemas.microsoft.com/office/drawing/2014/main" id="{2D40F458-9DDA-A446-B828-6FDCD31A76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2422" y="5386546"/>
            <a:ext cx="254935" cy="254935"/>
          </a:xfrm>
          <a:prstGeom prst="rect">
            <a:avLst/>
          </a:prstGeom>
        </p:spPr>
      </p:pic>
      <p:sp>
        <p:nvSpPr>
          <p:cNvPr id="318" name="직사각형 317">
            <a:extLst>
              <a:ext uri="{FF2B5EF4-FFF2-40B4-BE49-F238E27FC236}">
                <a16:creationId xmlns="" xmlns:a16="http://schemas.microsoft.com/office/drawing/2014/main" id="{0E437D4F-74BD-2C4F-B1F9-492FA7AA7733}"/>
              </a:ext>
            </a:extLst>
          </p:cNvPr>
          <p:cNvSpPr/>
          <p:nvPr/>
        </p:nvSpPr>
        <p:spPr>
          <a:xfrm>
            <a:off x="3777330" y="5235843"/>
            <a:ext cx="605118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19" name="TextBox 318">
            <a:extLst>
              <a:ext uri="{FF2B5EF4-FFF2-40B4-BE49-F238E27FC236}">
                <a16:creationId xmlns="" xmlns:a16="http://schemas.microsoft.com/office/drawing/2014/main" id="{7CF023BC-113C-BB4C-835A-ADDE0A983A13}"/>
              </a:ext>
            </a:extLst>
          </p:cNvPr>
          <p:cNvSpPr txBox="1"/>
          <p:nvPr/>
        </p:nvSpPr>
        <p:spPr>
          <a:xfrm>
            <a:off x="3762241" y="5640042"/>
            <a:ext cx="635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Redis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0" name="직사각형 319">
            <a:extLst>
              <a:ext uri="{FF2B5EF4-FFF2-40B4-BE49-F238E27FC236}">
                <a16:creationId xmlns="" xmlns:a16="http://schemas.microsoft.com/office/drawing/2014/main" id="{893DCE7F-4B3E-A14D-8508-D5FEEF346CB0}"/>
              </a:ext>
            </a:extLst>
          </p:cNvPr>
          <p:cNvSpPr/>
          <p:nvPr/>
        </p:nvSpPr>
        <p:spPr>
          <a:xfrm>
            <a:off x="4455165" y="5236565"/>
            <a:ext cx="1902760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1" name="직사각형 320">
            <a:extLst>
              <a:ext uri="{FF2B5EF4-FFF2-40B4-BE49-F238E27FC236}">
                <a16:creationId xmlns="" xmlns:a16="http://schemas.microsoft.com/office/drawing/2014/main" id="{FBB08924-95C7-3C4F-B785-97DD415DDD57}"/>
              </a:ext>
            </a:extLst>
          </p:cNvPr>
          <p:cNvSpPr/>
          <p:nvPr/>
        </p:nvSpPr>
        <p:spPr>
          <a:xfrm>
            <a:off x="4546936" y="5315462"/>
            <a:ext cx="58461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2" name="직사각형 321">
            <a:extLst>
              <a:ext uri="{FF2B5EF4-FFF2-40B4-BE49-F238E27FC236}">
                <a16:creationId xmlns="" xmlns:a16="http://schemas.microsoft.com/office/drawing/2014/main" id="{8D922473-8DD6-F043-AFFD-644A94539687}"/>
              </a:ext>
            </a:extLst>
          </p:cNvPr>
          <p:cNvSpPr/>
          <p:nvPr/>
        </p:nvSpPr>
        <p:spPr>
          <a:xfrm>
            <a:off x="5213998" y="5315462"/>
            <a:ext cx="106109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23" name="그림 322">
            <a:extLst>
              <a:ext uri="{FF2B5EF4-FFF2-40B4-BE49-F238E27FC236}">
                <a16:creationId xmlns="" xmlns:a16="http://schemas.microsoft.com/office/drawing/2014/main" id="{357BE64C-466F-1B47-B0E0-8B3DE2EAD6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8987" y="5383761"/>
            <a:ext cx="280515" cy="280515"/>
          </a:xfrm>
          <a:prstGeom prst="rect">
            <a:avLst/>
          </a:prstGeom>
        </p:spPr>
      </p:pic>
      <p:pic>
        <p:nvPicPr>
          <p:cNvPr id="324" name="그림 323">
            <a:extLst>
              <a:ext uri="{FF2B5EF4-FFF2-40B4-BE49-F238E27FC236}">
                <a16:creationId xmlns="" xmlns:a16="http://schemas.microsoft.com/office/drawing/2014/main" id="{5DE58D1E-EDFF-994F-9AA3-56CFA870A4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1869" y="5377823"/>
            <a:ext cx="280515" cy="280515"/>
          </a:xfrm>
          <a:prstGeom prst="rect">
            <a:avLst/>
          </a:prstGeom>
        </p:spPr>
      </p:pic>
      <p:pic>
        <p:nvPicPr>
          <p:cNvPr id="325" name="그림 324">
            <a:extLst>
              <a:ext uri="{FF2B5EF4-FFF2-40B4-BE49-F238E27FC236}">
                <a16:creationId xmlns="" xmlns:a16="http://schemas.microsoft.com/office/drawing/2014/main" id="{2F402FEB-35EB-5B43-971C-F88B37AFFA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1932" y="5377823"/>
            <a:ext cx="280515" cy="280515"/>
          </a:xfrm>
          <a:prstGeom prst="rect">
            <a:avLst/>
          </a:prstGeom>
        </p:spPr>
      </p:pic>
      <p:pic>
        <p:nvPicPr>
          <p:cNvPr id="326" name="그림 325">
            <a:extLst>
              <a:ext uri="{FF2B5EF4-FFF2-40B4-BE49-F238E27FC236}">
                <a16:creationId xmlns="" xmlns:a16="http://schemas.microsoft.com/office/drawing/2014/main" id="{F5C0BE25-8B9E-0E4F-A0DA-C9F477908C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21508" y="5449656"/>
            <a:ext cx="241300" cy="152400"/>
          </a:xfrm>
          <a:prstGeom prst="rect">
            <a:avLst/>
          </a:prstGeom>
        </p:spPr>
      </p:pic>
      <p:sp>
        <p:nvSpPr>
          <p:cNvPr id="327" name="TextBox 326">
            <a:extLst>
              <a:ext uri="{FF2B5EF4-FFF2-40B4-BE49-F238E27FC236}">
                <a16:creationId xmlns="" xmlns:a16="http://schemas.microsoft.com/office/drawing/2014/main" id="{F9149F30-A3CD-E044-85B2-71A4DD193E1E}"/>
              </a:ext>
            </a:extLst>
          </p:cNvPr>
          <p:cNvSpPr txBox="1"/>
          <p:nvPr/>
        </p:nvSpPr>
        <p:spPr>
          <a:xfrm>
            <a:off x="4485002" y="5770944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8" name="TextBox 327">
            <a:extLst>
              <a:ext uri="{FF2B5EF4-FFF2-40B4-BE49-F238E27FC236}">
                <a16:creationId xmlns="" xmlns:a16="http://schemas.microsoft.com/office/drawing/2014/main" id="{AF193C20-4297-A042-948C-7406257031E8}"/>
              </a:ext>
            </a:extLst>
          </p:cNvPr>
          <p:cNvSpPr txBox="1"/>
          <p:nvPr/>
        </p:nvSpPr>
        <p:spPr>
          <a:xfrm>
            <a:off x="5387916" y="5770944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Slaves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9" name="TextBox 328">
            <a:extLst>
              <a:ext uri="{FF2B5EF4-FFF2-40B4-BE49-F238E27FC236}">
                <a16:creationId xmlns="" xmlns:a16="http://schemas.microsoft.com/office/drawing/2014/main" id="{61D8FADB-1F88-7D4D-B804-362CE7E6DB9F}"/>
              </a:ext>
            </a:extLst>
          </p:cNvPr>
          <p:cNvSpPr txBox="1"/>
          <p:nvPr/>
        </p:nvSpPr>
        <p:spPr>
          <a:xfrm>
            <a:off x="5287738" y="5982877"/>
            <a:ext cx="736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</p:txBody>
      </p:sp>
      <p:pic>
        <p:nvPicPr>
          <p:cNvPr id="330" name="그림 329">
            <a:extLst>
              <a:ext uri="{FF2B5EF4-FFF2-40B4-BE49-F238E27FC236}">
                <a16:creationId xmlns="" xmlns:a16="http://schemas.microsoft.com/office/drawing/2014/main" id="{871EB707-C5E0-9C40-9178-B90650F0FB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32031" y="1864195"/>
            <a:ext cx="254000" cy="254000"/>
          </a:xfrm>
          <a:prstGeom prst="rect">
            <a:avLst/>
          </a:prstGeom>
        </p:spPr>
      </p:pic>
      <p:sp>
        <p:nvSpPr>
          <p:cNvPr id="331" name="TextBox 330">
            <a:extLst>
              <a:ext uri="{FF2B5EF4-FFF2-40B4-BE49-F238E27FC236}">
                <a16:creationId xmlns="" xmlns:a16="http://schemas.microsoft.com/office/drawing/2014/main" id="{DF2DE3CD-2E70-624F-902B-56BDDEED28D0}"/>
              </a:ext>
            </a:extLst>
          </p:cNvPr>
          <p:cNvSpPr txBox="1"/>
          <p:nvPr/>
        </p:nvSpPr>
        <p:spPr>
          <a:xfrm>
            <a:off x="7693179" y="2140176"/>
            <a:ext cx="731704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2" name="그림 331">
            <a:extLst>
              <a:ext uri="{FF2B5EF4-FFF2-40B4-BE49-F238E27FC236}">
                <a16:creationId xmlns="" xmlns:a16="http://schemas.microsoft.com/office/drawing/2014/main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56040" y="2555286"/>
            <a:ext cx="266700" cy="279400"/>
          </a:xfrm>
          <a:prstGeom prst="rect">
            <a:avLst/>
          </a:prstGeom>
        </p:spPr>
      </p:pic>
      <p:sp>
        <p:nvSpPr>
          <p:cNvPr id="333" name="TextBox 332">
            <a:extLst>
              <a:ext uri="{FF2B5EF4-FFF2-40B4-BE49-F238E27FC236}">
                <a16:creationId xmlns="" xmlns:a16="http://schemas.microsoft.com/office/drawing/2014/main" id="{816AD1E2-5AE8-3949-B38E-EB9C47719C87}"/>
              </a:ext>
            </a:extLst>
          </p:cNvPr>
          <p:cNvSpPr txBox="1"/>
          <p:nvPr/>
        </p:nvSpPr>
        <p:spPr>
          <a:xfrm>
            <a:off x="6168008" y="2934375"/>
            <a:ext cx="832233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Gateway2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4" name="직선 화살표 연결선 333">
            <a:extLst>
              <a:ext uri="{FF2B5EF4-FFF2-40B4-BE49-F238E27FC236}">
                <a16:creationId xmlns="" xmlns:a16="http://schemas.microsoft.com/office/drawing/2014/main" id="{9CFCE619-9880-784A-8331-A0FF1CE50CD2}"/>
              </a:ext>
            </a:extLst>
          </p:cNvPr>
          <p:cNvCxnSpPr>
            <a:cxnSpLocks/>
          </p:cNvCxnSpPr>
          <p:nvPr/>
        </p:nvCxnSpPr>
        <p:spPr>
          <a:xfrm>
            <a:off x="8058329" y="513684"/>
            <a:ext cx="2007" cy="433136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>
            <a:extLst>
              <a:ext uri="{FF2B5EF4-FFF2-40B4-BE49-F238E27FC236}">
                <a16:creationId xmlns="" xmlns:a16="http://schemas.microsoft.com/office/drawing/2014/main" id="{778BE7F7-D9A7-6E4A-97C4-F83C30DAAB7C}"/>
              </a:ext>
            </a:extLst>
          </p:cNvPr>
          <p:cNvSpPr txBox="1"/>
          <p:nvPr/>
        </p:nvSpPr>
        <p:spPr>
          <a:xfrm>
            <a:off x="3717119" y="5982877"/>
            <a:ext cx="736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Cache</a:t>
            </a:r>
          </a:p>
        </p:txBody>
      </p:sp>
      <p:grpSp>
        <p:nvGrpSpPr>
          <p:cNvPr id="103" name="그룹 102">
            <a:extLst>
              <a:ext uri="{FF2B5EF4-FFF2-40B4-BE49-F238E27FC236}">
                <a16:creationId xmlns="" xmlns:a16="http://schemas.microsoft.com/office/drawing/2014/main" id="{80FD9BD0-F54E-F148-A9A4-39CD66129B89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104" name="그림 103">
              <a:extLst>
                <a:ext uri="{FF2B5EF4-FFF2-40B4-BE49-F238E27FC236}">
                  <a16:creationId xmlns="" xmlns:a16="http://schemas.microsoft.com/office/drawing/2014/main" id="{7598E666-A491-CA49-B48E-AC509389D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105" name="그림 104">
              <a:extLst>
                <a:ext uri="{FF2B5EF4-FFF2-40B4-BE49-F238E27FC236}">
                  <a16:creationId xmlns="" xmlns:a16="http://schemas.microsoft.com/office/drawing/2014/main" id="{DC4C25BC-0AA4-B142-8D6D-3559729A8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="" xmlns:a16="http://schemas.microsoft.com/office/drawing/2014/main" id="{A77F741A-424E-E84D-896B-DF8D4893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107" name="직사각형 106">
              <a:extLst>
                <a:ext uri="{FF2B5EF4-FFF2-40B4-BE49-F238E27FC236}">
                  <a16:creationId xmlns="" xmlns:a16="http://schemas.microsoft.com/office/drawing/2014/main" id="{7D0E6CFB-549D-4340-85DF-B68CCA6EA900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113" name="그림 112">
            <a:extLst>
              <a:ext uri="{FF2B5EF4-FFF2-40B4-BE49-F238E27FC236}">
                <a16:creationId xmlns="" xmlns:a16="http://schemas.microsoft.com/office/drawing/2014/main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29100" y="2613837"/>
            <a:ext cx="266700" cy="2794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816AD1E2-5AE8-3949-B38E-EB9C47719C87}"/>
              </a:ext>
            </a:extLst>
          </p:cNvPr>
          <p:cNvSpPr txBox="1"/>
          <p:nvPr/>
        </p:nvSpPr>
        <p:spPr>
          <a:xfrm>
            <a:off x="3679591" y="2935229"/>
            <a:ext cx="832233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Gateway1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2961514" y="1988840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LB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6300704" y="1988840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LB SUBNET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4F1891DE-C974-BC48-B573-1C915A4EB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4" y="2038689"/>
            <a:ext cx="303836" cy="303836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382675" y="1919355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VPC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1881708" y="836712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000" b="1" dirty="0" err="1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리전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타원 94"/>
          <p:cNvSpPr/>
          <p:nvPr/>
        </p:nvSpPr>
        <p:spPr>
          <a:xfrm>
            <a:off x="2746877" y="270612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6" name="타원 95"/>
          <p:cNvSpPr/>
          <p:nvPr/>
        </p:nvSpPr>
        <p:spPr>
          <a:xfrm>
            <a:off x="4669542" y="1185620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DB001DEA-67B2-443E-B6BB-29BBD077F6CA}"/>
              </a:ext>
            </a:extLst>
          </p:cNvPr>
          <p:cNvSpPr txBox="1"/>
          <p:nvPr/>
        </p:nvSpPr>
        <p:spPr>
          <a:xfrm>
            <a:off x="4735074" y="1557695"/>
            <a:ext cx="1154483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altLang="ko-KR" dirty="0">
                <a:solidFill>
                  <a:schemeClr val="tx1"/>
                </a:solidFill>
              </a:rPr>
              <a:t>Internet Gateway</a:t>
            </a:r>
          </a:p>
        </p:txBody>
      </p:sp>
      <p:pic>
        <p:nvPicPr>
          <p:cNvPr id="98" name="그림 97">
            <a:extLst>
              <a:ext uri="{FF2B5EF4-FFF2-40B4-BE49-F238E27FC236}">
                <a16:creationId xmlns="" xmlns:a16="http://schemas.microsoft.com/office/drawing/2014/main" id="{24537EA0-8B1F-43D3-91B8-D271C9B9F961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5023569" y="1098311"/>
            <a:ext cx="457200" cy="457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9" name="타원 98"/>
          <p:cNvSpPr/>
          <p:nvPr/>
        </p:nvSpPr>
        <p:spPr>
          <a:xfrm>
            <a:off x="2725086" y="3692829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00" name="타원 99"/>
          <p:cNvSpPr/>
          <p:nvPr/>
        </p:nvSpPr>
        <p:spPr>
          <a:xfrm>
            <a:off x="1271464" y="1052736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905731"/>
              </p:ext>
            </p:extLst>
          </p:nvPr>
        </p:nvGraphicFramePr>
        <p:xfrm>
          <a:off x="130308" y="1404956"/>
          <a:ext cx="1675930" cy="8246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10.0.0.0/20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LOCAL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0.0.0.0/0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IGW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</a:tbl>
          </a:graphicData>
        </a:graphic>
      </p:graphicFrame>
      <p:sp>
        <p:nvSpPr>
          <p:cNvPr id="102" name="타원 101"/>
          <p:cNvSpPr/>
          <p:nvPr/>
        </p:nvSpPr>
        <p:spPr>
          <a:xfrm>
            <a:off x="2767898" y="4928132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108" name="타원 107"/>
          <p:cNvSpPr/>
          <p:nvPr/>
        </p:nvSpPr>
        <p:spPr>
          <a:xfrm>
            <a:off x="6032746" y="2623845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10" name="타원 109"/>
          <p:cNvSpPr/>
          <p:nvPr/>
        </p:nvSpPr>
        <p:spPr>
          <a:xfrm>
            <a:off x="1271464" y="292494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graphicFrame>
        <p:nvGraphicFramePr>
          <p:cNvPr id="120" name="표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471458"/>
              </p:ext>
            </p:extLst>
          </p:nvPr>
        </p:nvGraphicFramePr>
        <p:xfrm>
          <a:off x="163933" y="3278666"/>
          <a:ext cx="1675930" cy="8246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10.0.0.0/20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0.0.0.0/0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NATGW1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</a:tbl>
          </a:graphicData>
        </a:graphic>
      </p:graphicFrame>
      <p:graphicFrame>
        <p:nvGraphicFramePr>
          <p:cNvPr id="126" name="표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54279"/>
              </p:ext>
            </p:extLst>
          </p:nvPr>
        </p:nvGraphicFramePr>
        <p:xfrm>
          <a:off x="157662" y="5157166"/>
          <a:ext cx="1675930" cy="5497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10.0.0.0/20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</a:tbl>
          </a:graphicData>
        </a:graphic>
      </p:graphicFrame>
      <p:sp>
        <p:nvSpPr>
          <p:cNvPr id="127" name="타원 126"/>
          <p:cNvSpPr/>
          <p:nvPr/>
        </p:nvSpPr>
        <p:spPr>
          <a:xfrm>
            <a:off x="1267966" y="484825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cxnSp>
        <p:nvCxnSpPr>
          <p:cNvPr id="7" name="직선 화살표 연결선 6"/>
          <p:cNvCxnSpPr>
            <a:stCxn id="100" idx="5"/>
            <a:endCxn id="95" idx="1"/>
          </p:cNvCxnSpPr>
          <p:nvPr/>
        </p:nvCxnSpPr>
        <p:spPr>
          <a:xfrm>
            <a:off x="1517315" y="1298587"/>
            <a:ext cx="1271743" cy="144971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8" name="직선 화살표 연결선 127"/>
          <p:cNvCxnSpPr>
            <a:stCxn id="110" idx="6"/>
            <a:endCxn id="99" idx="2"/>
          </p:cNvCxnSpPr>
          <p:nvPr/>
        </p:nvCxnSpPr>
        <p:spPr>
          <a:xfrm>
            <a:off x="1559496" y="3068960"/>
            <a:ext cx="1165590" cy="767885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9" name="직선 화살표 연결선 128"/>
          <p:cNvCxnSpPr>
            <a:stCxn id="127" idx="6"/>
            <a:endCxn id="102" idx="2"/>
          </p:cNvCxnSpPr>
          <p:nvPr/>
        </p:nvCxnSpPr>
        <p:spPr>
          <a:xfrm>
            <a:off x="1555998" y="4992270"/>
            <a:ext cx="1211900" cy="7987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모서리가 둥근 직사각형 1"/>
          <p:cNvSpPr/>
          <p:nvPr/>
        </p:nvSpPr>
        <p:spPr>
          <a:xfrm>
            <a:off x="7693179" y="2555286"/>
            <a:ext cx="731704" cy="833293"/>
          </a:xfrm>
          <a:prstGeom prst="roundRect">
            <a:avLst/>
          </a:prstGeom>
          <a:noFill/>
          <a:ln w="34925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70533212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1865302" y="812203"/>
            <a:ext cx="6775827" cy="5713141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24" name="직사각형 123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2000372" y="1870823"/>
            <a:ext cx="6580651" cy="45536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pic>
        <p:nvPicPr>
          <p:cNvPr id="83" name="그림 82">
            <a:extLst>
              <a:ext uri="{FF2B5EF4-FFF2-40B4-BE49-F238E27FC236}">
                <a16:creationId xmlns="" xmlns:a16="http://schemas.microsoft.com/office/drawing/2014/main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134" y="332656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3BF3541B-144E-D24E-BAEA-286CF055BF75}"/>
              </a:ext>
            </a:extLst>
          </p:cNvPr>
          <p:cNvSpPr txBox="1"/>
          <p:nvPr/>
        </p:nvSpPr>
        <p:spPr>
          <a:xfrm>
            <a:off x="4542595" y="384306"/>
            <a:ext cx="510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1" name="직선 화살표 연결선 240">
            <a:extLst>
              <a:ext uri="{FF2B5EF4-FFF2-40B4-BE49-F238E27FC236}">
                <a16:creationId xmlns="" xmlns:a16="http://schemas.microsoft.com/office/drawing/2014/main" id="{121B9BA9-5DE5-4B47-BEB3-3ECF918ED098}"/>
              </a:ext>
            </a:extLst>
          </p:cNvPr>
          <p:cNvCxnSpPr>
            <a:cxnSpLocks/>
            <a:stCxn id="83" idx="2"/>
          </p:cNvCxnSpPr>
          <p:nvPr/>
        </p:nvCxnSpPr>
        <p:spPr>
          <a:xfrm flipH="1">
            <a:off x="5202046" y="739517"/>
            <a:ext cx="2519" cy="123681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직사각형 243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2452937"/>
            <a:ext cx="2126843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6" name="TextBox 245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981862" y="2472939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KR-1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2981862" y="2780928"/>
            <a:ext cx="107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Pub1 10.0.0.0/20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3" name="그림 252">
            <a:extLst>
              <a:ext uri="{FF2B5EF4-FFF2-40B4-BE49-F238E27FC236}">
                <a16:creationId xmlns="" xmlns:a16="http://schemas.microsoft.com/office/drawing/2014/main" id="{79656ED8-1699-E644-B4C7-6DFF66CFD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2880566"/>
            <a:ext cx="330906" cy="330906"/>
          </a:xfrm>
          <a:prstGeom prst="rect">
            <a:avLst/>
          </a:prstGeom>
        </p:spPr>
      </p:pic>
      <p:grpSp>
        <p:nvGrpSpPr>
          <p:cNvPr id="103" name="그룹 102">
            <a:extLst>
              <a:ext uri="{FF2B5EF4-FFF2-40B4-BE49-F238E27FC236}">
                <a16:creationId xmlns="" xmlns:a16="http://schemas.microsoft.com/office/drawing/2014/main" id="{80FD9BD0-F54E-F148-A9A4-39CD66129B89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104" name="그림 103">
              <a:extLst>
                <a:ext uri="{FF2B5EF4-FFF2-40B4-BE49-F238E27FC236}">
                  <a16:creationId xmlns="" xmlns:a16="http://schemas.microsoft.com/office/drawing/2014/main" id="{7598E666-A491-CA49-B48E-AC509389D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105" name="그림 104">
              <a:extLst>
                <a:ext uri="{FF2B5EF4-FFF2-40B4-BE49-F238E27FC236}">
                  <a16:creationId xmlns="" xmlns:a16="http://schemas.microsoft.com/office/drawing/2014/main" id="{DC4C25BC-0AA4-B142-8D6D-3559729A8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="" xmlns:a16="http://schemas.microsoft.com/office/drawing/2014/main" id="{A77F741A-424E-E84D-896B-DF8D4893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107" name="직사각형 106">
              <a:extLst>
                <a:ext uri="{FF2B5EF4-FFF2-40B4-BE49-F238E27FC236}">
                  <a16:creationId xmlns="" xmlns:a16="http://schemas.microsoft.com/office/drawing/2014/main" id="{7D0E6CFB-549D-4340-85DF-B68CCA6EA900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1881708" y="836712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000" b="1" dirty="0" err="1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리전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DB001DEA-67B2-443E-B6BB-29BBD077F6CA}"/>
              </a:ext>
            </a:extLst>
          </p:cNvPr>
          <p:cNvSpPr txBox="1"/>
          <p:nvPr/>
        </p:nvSpPr>
        <p:spPr>
          <a:xfrm>
            <a:off x="4735074" y="1557695"/>
            <a:ext cx="1154483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altLang="ko-KR" dirty="0">
                <a:solidFill>
                  <a:schemeClr val="tx1"/>
                </a:solidFill>
              </a:rPr>
              <a:t>Internet Gateway</a:t>
            </a:r>
          </a:p>
        </p:txBody>
      </p:sp>
      <p:pic>
        <p:nvPicPr>
          <p:cNvPr id="98" name="그림 97">
            <a:extLst>
              <a:ext uri="{FF2B5EF4-FFF2-40B4-BE49-F238E27FC236}">
                <a16:creationId xmlns="" xmlns:a16="http://schemas.microsoft.com/office/drawing/2014/main" id="{24537EA0-8B1F-43D3-91B8-D271C9B9F96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023569" y="1098311"/>
            <a:ext cx="457200" cy="457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6240016" y="1971579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VPC</a:t>
            </a:r>
          </a:p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10.0.0.0/20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09539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1865302" y="812203"/>
            <a:ext cx="6775827" cy="5713141"/>
          </a:xfrm>
          <a:prstGeom prst="rect">
            <a:avLst/>
          </a:prstGeom>
          <a:solidFill>
            <a:schemeClr val="bg1"/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24" name="직사각형 123">
            <a:extLst>
              <a:ext uri="{FF2B5EF4-FFF2-40B4-BE49-F238E27FC236}">
                <a16:creationId xmlns="" xmlns:a16="http://schemas.microsoft.com/office/drawing/2014/main" id="{DD06B436-054E-E64A-873A-6430F5D4587E}"/>
              </a:ext>
            </a:extLst>
          </p:cNvPr>
          <p:cNvSpPr/>
          <p:nvPr/>
        </p:nvSpPr>
        <p:spPr>
          <a:xfrm>
            <a:off x="2000373" y="1821293"/>
            <a:ext cx="6580651" cy="45536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12AD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35" name="직사각형 134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071446" y="2217800"/>
            <a:ext cx="814549" cy="4006602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34" name="직사각형 133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7612795" y="2217800"/>
            <a:ext cx="937317" cy="4011298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8" name="직사각형 117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1870823"/>
            <a:ext cx="2126843" cy="258051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9" name="직사각형 118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5312713" y="1878674"/>
            <a:ext cx="2166832" cy="28437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6" name="직사각형 115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60580" y="4928132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7" name="직사각형 116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267563" y="4969593"/>
            <a:ext cx="2178625" cy="125480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2" name="직사각형 111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300920" y="3573016"/>
            <a:ext cx="2178625" cy="125480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9" name="직사각형 108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3514348"/>
            <a:ext cx="2126843" cy="1282804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6B99C171-1726-5F46-AEA0-4F8AFACC326B}"/>
              </a:ext>
            </a:extLst>
          </p:cNvPr>
          <p:cNvSpPr txBox="1"/>
          <p:nvPr/>
        </p:nvSpPr>
        <p:spPr>
          <a:xfrm>
            <a:off x="5303912" y="1916832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3" name="그림 82">
            <a:extLst>
              <a:ext uri="{FF2B5EF4-FFF2-40B4-BE49-F238E27FC236}">
                <a16:creationId xmlns="" xmlns:a16="http://schemas.microsoft.com/office/drawing/2014/main" id="{170E703A-1615-F44B-88DC-5530140A7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134" y="332656"/>
            <a:ext cx="406861" cy="40686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3BF3541B-144E-D24E-BAEA-286CF055BF75}"/>
              </a:ext>
            </a:extLst>
          </p:cNvPr>
          <p:cNvSpPr txBox="1"/>
          <p:nvPr/>
        </p:nvSpPr>
        <p:spPr>
          <a:xfrm>
            <a:off x="4542595" y="384306"/>
            <a:ext cx="510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1" name="직선 화살표 연결선 240">
            <a:extLst>
              <a:ext uri="{FF2B5EF4-FFF2-40B4-BE49-F238E27FC236}">
                <a16:creationId xmlns="" xmlns:a16="http://schemas.microsoft.com/office/drawing/2014/main" id="{121B9BA9-5DE5-4B47-BEB3-3ECF918ED098}"/>
              </a:ext>
            </a:extLst>
          </p:cNvPr>
          <p:cNvCxnSpPr>
            <a:cxnSpLocks/>
            <a:stCxn id="83" idx="2"/>
          </p:cNvCxnSpPr>
          <p:nvPr/>
        </p:nvCxnSpPr>
        <p:spPr>
          <a:xfrm flipH="1">
            <a:off x="5202046" y="739517"/>
            <a:ext cx="2519" cy="123681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직사각형 243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2452937"/>
            <a:ext cx="2126843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5" name="직사각형 244">
            <a:extLst>
              <a:ext uri="{FF2B5EF4-FFF2-40B4-BE49-F238E27FC236}">
                <a16:creationId xmlns="" xmlns:a16="http://schemas.microsoft.com/office/drawing/2014/main" id="{F1E09A92-D7E9-B448-962C-CDE70E79084B}"/>
              </a:ext>
            </a:extLst>
          </p:cNvPr>
          <p:cNvSpPr/>
          <p:nvPr/>
        </p:nvSpPr>
        <p:spPr>
          <a:xfrm>
            <a:off x="5300920" y="2452937"/>
            <a:ext cx="2178625" cy="953565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6" name="TextBox 245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981862" y="2472939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KR-1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2981862" y="2780928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Pub1 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6247248" y="3998136"/>
            <a:ext cx="12254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Pri2 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3" name="그림 252">
            <a:extLst>
              <a:ext uri="{FF2B5EF4-FFF2-40B4-BE49-F238E27FC236}">
                <a16:creationId xmlns="" xmlns:a16="http://schemas.microsoft.com/office/drawing/2014/main" id="{79656ED8-1699-E644-B4C7-6DFF66CFD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2880566"/>
            <a:ext cx="330906" cy="330906"/>
          </a:xfrm>
          <a:prstGeom prst="rect">
            <a:avLst/>
          </a:prstGeom>
        </p:spPr>
      </p:pic>
      <p:pic>
        <p:nvPicPr>
          <p:cNvPr id="258" name="그림 257">
            <a:extLst>
              <a:ext uri="{FF2B5EF4-FFF2-40B4-BE49-F238E27FC236}">
                <a16:creationId xmlns="" xmlns:a16="http://schemas.microsoft.com/office/drawing/2014/main" id="{C49F34A4-720C-324C-802E-7525042FB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261" y="2880566"/>
            <a:ext cx="330906" cy="330906"/>
          </a:xfrm>
          <a:prstGeom prst="rect">
            <a:avLst/>
          </a:prstGeom>
        </p:spPr>
      </p:pic>
      <p:cxnSp>
        <p:nvCxnSpPr>
          <p:cNvPr id="264" name="직선 화살표 연결선 263">
            <a:extLst>
              <a:ext uri="{FF2B5EF4-FFF2-40B4-BE49-F238E27FC236}">
                <a16:creationId xmlns="" xmlns:a16="http://schemas.microsoft.com/office/drawing/2014/main" id="{AC7A4D7C-2C43-784B-8D6E-34AC9618F4F6}"/>
              </a:ext>
            </a:extLst>
          </p:cNvPr>
          <p:cNvCxnSpPr>
            <a:cxnSpLocks/>
          </p:cNvCxnSpPr>
          <p:nvPr/>
        </p:nvCxnSpPr>
        <p:spPr>
          <a:xfrm flipV="1">
            <a:off x="4704373" y="266567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직선 화살표 연결선 264">
            <a:extLst>
              <a:ext uri="{FF2B5EF4-FFF2-40B4-BE49-F238E27FC236}">
                <a16:creationId xmlns="" xmlns:a16="http://schemas.microsoft.com/office/drawing/2014/main" id="{987EEC96-7D22-E448-8EB4-04908EE3AE53}"/>
              </a:ext>
            </a:extLst>
          </p:cNvPr>
          <p:cNvCxnSpPr>
            <a:cxnSpLocks/>
          </p:cNvCxnSpPr>
          <p:nvPr/>
        </p:nvCxnSpPr>
        <p:spPr>
          <a:xfrm flipH="1">
            <a:off x="4701364" y="2662162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" name="직선 화살표 연결선 265">
            <a:extLst>
              <a:ext uri="{FF2B5EF4-FFF2-40B4-BE49-F238E27FC236}">
                <a16:creationId xmlns="" xmlns:a16="http://schemas.microsoft.com/office/drawing/2014/main" id="{44F8C8AD-2486-114B-8565-4808F93E3A75}"/>
              </a:ext>
            </a:extLst>
          </p:cNvPr>
          <p:cNvCxnSpPr>
            <a:cxnSpLocks/>
          </p:cNvCxnSpPr>
          <p:nvPr/>
        </p:nvCxnSpPr>
        <p:spPr>
          <a:xfrm flipV="1">
            <a:off x="5200926" y="2362074"/>
            <a:ext cx="0" cy="303604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직선 화살표 연결선 266">
            <a:extLst>
              <a:ext uri="{FF2B5EF4-FFF2-40B4-BE49-F238E27FC236}">
                <a16:creationId xmlns="" xmlns:a16="http://schemas.microsoft.com/office/drawing/2014/main" id="{D99B4567-2C6A-F144-879A-D2ED63291BFE}"/>
              </a:ext>
            </a:extLst>
          </p:cNvPr>
          <p:cNvCxnSpPr>
            <a:cxnSpLocks/>
          </p:cNvCxnSpPr>
          <p:nvPr/>
        </p:nvCxnSpPr>
        <p:spPr>
          <a:xfrm flipV="1">
            <a:off x="5684760" y="266567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8" name="직선 화살표 연결선 267">
            <a:extLst>
              <a:ext uri="{FF2B5EF4-FFF2-40B4-BE49-F238E27FC236}">
                <a16:creationId xmlns="" xmlns:a16="http://schemas.microsoft.com/office/drawing/2014/main" id="{E60EC1C9-09CE-974C-A86A-926390D8D44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3340264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직선 화살표 연결선 268">
            <a:extLst>
              <a:ext uri="{FF2B5EF4-FFF2-40B4-BE49-F238E27FC236}">
                <a16:creationId xmlns="" xmlns:a16="http://schemas.microsoft.com/office/drawing/2014/main" id="{DF6168B4-AB8E-DD49-A2DD-9AD6AB7E6607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3436834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직선 화살표 연결선 269">
            <a:extLst>
              <a:ext uri="{FF2B5EF4-FFF2-40B4-BE49-F238E27FC236}">
                <a16:creationId xmlns="" xmlns:a16="http://schemas.microsoft.com/office/drawing/2014/main" id="{8F7416E6-1949-6B49-B495-F9C15EA5E7B9}"/>
              </a:ext>
            </a:extLst>
          </p:cNvPr>
          <p:cNvCxnSpPr>
            <a:cxnSpLocks/>
          </p:cNvCxnSpPr>
          <p:nvPr/>
        </p:nvCxnSpPr>
        <p:spPr>
          <a:xfrm>
            <a:off x="5200926" y="3439865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직선 화살표 연결선 270">
            <a:extLst>
              <a:ext uri="{FF2B5EF4-FFF2-40B4-BE49-F238E27FC236}">
                <a16:creationId xmlns="" xmlns:a16="http://schemas.microsoft.com/office/drawing/2014/main" id="{15F25582-A19C-DD44-A845-9312220EE15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3340264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4" name="그림 273">
            <a:extLst>
              <a:ext uri="{FF2B5EF4-FFF2-40B4-BE49-F238E27FC236}">
                <a16:creationId xmlns="" xmlns:a16="http://schemas.microsoft.com/office/drawing/2014/main" id="{4FC2708F-ED40-F74D-B38F-65D1DBBB0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4" y="3583127"/>
            <a:ext cx="303836" cy="303836"/>
          </a:xfrm>
          <a:prstGeom prst="rect">
            <a:avLst/>
          </a:prstGeom>
        </p:spPr>
      </p:pic>
      <p:pic>
        <p:nvPicPr>
          <p:cNvPr id="292" name="그림 291">
            <a:extLst>
              <a:ext uri="{FF2B5EF4-FFF2-40B4-BE49-F238E27FC236}">
                <a16:creationId xmlns="" xmlns:a16="http://schemas.microsoft.com/office/drawing/2014/main" id="{7190EC67-D2AE-1B44-BE08-72A34612B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68" y="4216540"/>
            <a:ext cx="330906" cy="330906"/>
          </a:xfrm>
          <a:prstGeom prst="rect">
            <a:avLst/>
          </a:prstGeom>
        </p:spPr>
      </p:pic>
      <p:pic>
        <p:nvPicPr>
          <p:cNvPr id="294" name="그림 293">
            <a:extLst>
              <a:ext uri="{FF2B5EF4-FFF2-40B4-BE49-F238E27FC236}">
                <a16:creationId xmlns="" xmlns:a16="http://schemas.microsoft.com/office/drawing/2014/main" id="{48F91333-5780-2242-84AA-B6225EA91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261" y="4216540"/>
            <a:ext cx="330906" cy="330906"/>
          </a:xfrm>
          <a:prstGeom prst="rect">
            <a:avLst/>
          </a:prstGeom>
        </p:spPr>
      </p:pic>
      <p:cxnSp>
        <p:nvCxnSpPr>
          <p:cNvPr id="297" name="직선 화살표 연결선 296">
            <a:extLst>
              <a:ext uri="{FF2B5EF4-FFF2-40B4-BE49-F238E27FC236}">
                <a16:creationId xmlns="" xmlns:a16="http://schemas.microsoft.com/office/drawing/2014/main" id="{AEE82D0B-44FC-2642-9D6A-F80DF27F7637}"/>
              </a:ext>
            </a:extLst>
          </p:cNvPr>
          <p:cNvCxnSpPr>
            <a:cxnSpLocks/>
          </p:cNvCxnSpPr>
          <p:nvPr/>
        </p:nvCxnSpPr>
        <p:spPr>
          <a:xfrm flipV="1">
            <a:off x="4704373" y="4001651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직선 화살표 연결선 297">
            <a:extLst>
              <a:ext uri="{FF2B5EF4-FFF2-40B4-BE49-F238E27FC236}">
                <a16:creationId xmlns="" xmlns:a16="http://schemas.microsoft.com/office/drawing/2014/main" id="{3BACB556-0BEA-0C4C-8D7B-7BC0E7A0FEEF}"/>
              </a:ext>
            </a:extLst>
          </p:cNvPr>
          <p:cNvCxnSpPr>
            <a:cxnSpLocks/>
          </p:cNvCxnSpPr>
          <p:nvPr/>
        </p:nvCxnSpPr>
        <p:spPr>
          <a:xfrm flipH="1">
            <a:off x="4701364" y="3998136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9" name="직선 화살표 연결선 298">
            <a:extLst>
              <a:ext uri="{FF2B5EF4-FFF2-40B4-BE49-F238E27FC236}">
                <a16:creationId xmlns="" xmlns:a16="http://schemas.microsoft.com/office/drawing/2014/main" id="{587DDF73-A198-0C4C-B4C1-8BBBD189D14E}"/>
              </a:ext>
            </a:extLst>
          </p:cNvPr>
          <p:cNvCxnSpPr>
            <a:cxnSpLocks/>
          </p:cNvCxnSpPr>
          <p:nvPr/>
        </p:nvCxnSpPr>
        <p:spPr>
          <a:xfrm flipV="1">
            <a:off x="5200926" y="3881137"/>
            <a:ext cx="0" cy="12051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직선 화살표 연결선 299">
            <a:extLst>
              <a:ext uri="{FF2B5EF4-FFF2-40B4-BE49-F238E27FC236}">
                <a16:creationId xmlns="" xmlns:a16="http://schemas.microsoft.com/office/drawing/2014/main" id="{C6ACDD95-A2A4-884D-912C-3E803F3914BA}"/>
              </a:ext>
            </a:extLst>
          </p:cNvPr>
          <p:cNvCxnSpPr>
            <a:cxnSpLocks/>
          </p:cNvCxnSpPr>
          <p:nvPr/>
        </p:nvCxnSpPr>
        <p:spPr>
          <a:xfrm flipV="1">
            <a:off x="5684760" y="4001651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1" name="직선 화살표 연결선 300">
            <a:extLst>
              <a:ext uri="{FF2B5EF4-FFF2-40B4-BE49-F238E27FC236}">
                <a16:creationId xmlns="" xmlns:a16="http://schemas.microsoft.com/office/drawing/2014/main" id="{2C068EF1-E216-BF46-BF43-48715870604A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04373" y="496230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2" name="직선 화살표 연결선 301">
            <a:extLst>
              <a:ext uri="{FF2B5EF4-FFF2-40B4-BE49-F238E27FC236}">
                <a16:creationId xmlns="" xmlns:a16="http://schemas.microsoft.com/office/drawing/2014/main" id="{06AEEE99-353D-DF46-8AB4-5CDEEAA010DB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01364" y="5058877"/>
            <a:ext cx="987504" cy="0"/>
          </a:xfrm>
          <a:prstGeom prst="straightConnector1">
            <a:avLst/>
          </a:prstGeom>
          <a:ln w="952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3" name="직선 화살표 연결선 302">
            <a:extLst>
              <a:ext uri="{FF2B5EF4-FFF2-40B4-BE49-F238E27FC236}">
                <a16:creationId xmlns="" xmlns:a16="http://schemas.microsoft.com/office/drawing/2014/main" id="{D03EAB6F-D305-F044-840C-7C0D77BD02D6}"/>
              </a:ext>
            </a:extLst>
          </p:cNvPr>
          <p:cNvCxnSpPr>
            <a:cxnSpLocks/>
          </p:cNvCxnSpPr>
          <p:nvPr/>
        </p:nvCxnSpPr>
        <p:spPr>
          <a:xfrm>
            <a:off x="5200926" y="5061908"/>
            <a:ext cx="0" cy="105279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직선 화살표 연결선 303">
            <a:extLst>
              <a:ext uri="{FF2B5EF4-FFF2-40B4-BE49-F238E27FC236}">
                <a16:creationId xmlns="" xmlns:a16="http://schemas.microsoft.com/office/drawing/2014/main" id="{BB760684-CA7C-E84A-894D-EFD55385BB35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84760" y="4962307"/>
            <a:ext cx="0" cy="96629"/>
          </a:xfrm>
          <a:prstGeom prst="straightConnector1">
            <a:avLst/>
          </a:prstGeom>
          <a:ln w="9525">
            <a:headEnd type="triangl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6" name="TextBox 305">
            <a:extLst>
              <a:ext uri="{FF2B5EF4-FFF2-40B4-BE49-F238E27FC236}">
                <a16:creationId xmlns="" xmlns:a16="http://schemas.microsoft.com/office/drawing/2014/main" id="{E944CD3C-CCC9-C64F-867B-AEC621F3476A}"/>
              </a:ext>
            </a:extLst>
          </p:cNvPr>
          <p:cNvSpPr txBox="1"/>
          <p:nvPr/>
        </p:nvSpPr>
        <p:spPr>
          <a:xfrm>
            <a:off x="6773178" y="2472939"/>
            <a:ext cx="699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KR-2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6" name="TextBox 315">
            <a:extLst>
              <a:ext uri="{FF2B5EF4-FFF2-40B4-BE49-F238E27FC236}">
                <a16:creationId xmlns="" xmlns:a16="http://schemas.microsoft.com/office/drawing/2014/main" id="{D616187F-3C93-454B-8B7A-7EE5D4A6BF58}"/>
              </a:ext>
            </a:extLst>
          </p:cNvPr>
          <p:cNvSpPr txBox="1"/>
          <p:nvPr/>
        </p:nvSpPr>
        <p:spPr>
          <a:xfrm>
            <a:off x="2984272" y="5013176"/>
            <a:ext cx="14960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Pri-DB1 </a:t>
            </a:r>
          </a:p>
        </p:txBody>
      </p:sp>
      <p:pic>
        <p:nvPicPr>
          <p:cNvPr id="317" name="그림 316">
            <a:extLst>
              <a:ext uri="{FF2B5EF4-FFF2-40B4-BE49-F238E27FC236}">
                <a16:creationId xmlns="" xmlns:a16="http://schemas.microsoft.com/office/drawing/2014/main" id="{2D40F458-9DDA-A446-B828-6FDCD31A76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2422" y="5386546"/>
            <a:ext cx="254935" cy="254935"/>
          </a:xfrm>
          <a:prstGeom prst="rect">
            <a:avLst/>
          </a:prstGeom>
        </p:spPr>
      </p:pic>
      <p:sp>
        <p:nvSpPr>
          <p:cNvPr id="318" name="직사각형 317">
            <a:extLst>
              <a:ext uri="{FF2B5EF4-FFF2-40B4-BE49-F238E27FC236}">
                <a16:creationId xmlns="" xmlns:a16="http://schemas.microsoft.com/office/drawing/2014/main" id="{0E437D4F-74BD-2C4F-B1F9-492FA7AA7733}"/>
              </a:ext>
            </a:extLst>
          </p:cNvPr>
          <p:cNvSpPr/>
          <p:nvPr/>
        </p:nvSpPr>
        <p:spPr>
          <a:xfrm>
            <a:off x="3777330" y="5235843"/>
            <a:ext cx="605118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19" name="TextBox 318">
            <a:extLst>
              <a:ext uri="{FF2B5EF4-FFF2-40B4-BE49-F238E27FC236}">
                <a16:creationId xmlns="" xmlns:a16="http://schemas.microsoft.com/office/drawing/2014/main" id="{7CF023BC-113C-BB4C-835A-ADDE0A983A13}"/>
              </a:ext>
            </a:extLst>
          </p:cNvPr>
          <p:cNvSpPr txBox="1"/>
          <p:nvPr/>
        </p:nvSpPr>
        <p:spPr>
          <a:xfrm>
            <a:off x="3762241" y="5640042"/>
            <a:ext cx="635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  <a:p>
            <a:pPr algn="ctr">
              <a:lnSpc>
                <a:spcPts val="750"/>
              </a:lnSpc>
            </a:pPr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Redis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0" name="직사각형 319">
            <a:extLst>
              <a:ext uri="{FF2B5EF4-FFF2-40B4-BE49-F238E27FC236}">
                <a16:creationId xmlns="" xmlns:a16="http://schemas.microsoft.com/office/drawing/2014/main" id="{893DCE7F-4B3E-A14D-8508-D5FEEF346CB0}"/>
              </a:ext>
            </a:extLst>
          </p:cNvPr>
          <p:cNvSpPr/>
          <p:nvPr/>
        </p:nvSpPr>
        <p:spPr>
          <a:xfrm>
            <a:off x="4455165" y="5236565"/>
            <a:ext cx="1902760" cy="746312"/>
          </a:xfrm>
          <a:prstGeom prst="rect">
            <a:avLst/>
          </a:prstGeom>
          <a:noFill/>
          <a:ln w="9525"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1" name="직사각형 320">
            <a:extLst>
              <a:ext uri="{FF2B5EF4-FFF2-40B4-BE49-F238E27FC236}">
                <a16:creationId xmlns="" xmlns:a16="http://schemas.microsoft.com/office/drawing/2014/main" id="{FBB08924-95C7-3C4F-B785-97DD415DDD57}"/>
              </a:ext>
            </a:extLst>
          </p:cNvPr>
          <p:cNvSpPr/>
          <p:nvPr/>
        </p:nvSpPr>
        <p:spPr>
          <a:xfrm>
            <a:off x="4546936" y="5315462"/>
            <a:ext cx="58461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2" name="직사각형 321">
            <a:extLst>
              <a:ext uri="{FF2B5EF4-FFF2-40B4-BE49-F238E27FC236}">
                <a16:creationId xmlns="" xmlns:a16="http://schemas.microsoft.com/office/drawing/2014/main" id="{8D922473-8DD6-F043-AFFD-644A94539687}"/>
              </a:ext>
            </a:extLst>
          </p:cNvPr>
          <p:cNvSpPr/>
          <p:nvPr/>
        </p:nvSpPr>
        <p:spPr>
          <a:xfrm>
            <a:off x="5213998" y="5315462"/>
            <a:ext cx="1061096" cy="449705"/>
          </a:xfrm>
          <a:prstGeom prst="rect">
            <a:avLst/>
          </a:prstGeom>
          <a:solidFill>
            <a:srgbClr val="EB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23" name="그림 322">
            <a:extLst>
              <a:ext uri="{FF2B5EF4-FFF2-40B4-BE49-F238E27FC236}">
                <a16:creationId xmlns="" xmlns:a16="http://schemas.microsoft.com/office/drawing/2014/main" id="{357BE64C-466F-1B47-B0E0-8B3DE2EAD6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8987" y="5383761"/>
            <a:ext cx="280515" cy="280515"/>
          </a:xfrm>
          <a:prstGeom prst="rect">
            <a:avLst/>
          </a:prstGeom>
        </p:spPr>
      </p:pic>
      <p:pic>
        <p:nvPicPr>
          <p:cNvPr id="324" name="그림 323">
            <a:extLst>
              <a:ext uri="{FF2B5EF4-FFF2-40B4-BE49-F238E27FC236}">
                <a16:creationId xmlns="" xmlns:a16="http://schemas.microsoft.com/office/drawing/2014/main" id="{5DE58D1E-EDFF-994F-9AA3-56CFA870A4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1869" y="5377823"/>
            <a:ext cx="280515" cy="280515"/>
          </a:xfrm>
          <a:prstGeom prst="rect">
            <a:avLst/>
          </a:prstGeom>
        </p:spPr>
      </p:pic>
      <p:pic>
        <p:nvPicPr>
          <p:cNvPr id="325" name="그림 324">
            <a:extLst>
              <a:ext uri="{FF2B5EF4-FFF2-40B4-BE49-F238E27FC236}">
                <a16:creationId xmlns="" xmlns:a16="http://schemas.microsoft.com/office/drawing/2014/main" id="{2F402FEB-35EB-5B43-971C-F88B37AFFA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1932" y="5377823"/>
            <a:ext cx="280515" cy="280515"/>
          </a:xfrm>
          <a:prstGeom prst="rect">
            <a:avLst/>
          </a:prstGeom>
        </p:spPr>
      </p:pic>
      <p:pic>
        <p:nvPicPr>
          <p:cNvPr id="326" name="그림 325">
            <a:extLst>
              <a:ext uri="{FF2B5EF4-FFF2-40B4-BE49-F238E27FC236}">
                <a16:creationId xmlns="" xmlns:a16="http://schemas.microsoft.com/office/drawing/2014/main" id="{F5C0BE25-8B9E-0E4F-A0DA-C9F477908C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1508" y="5449656"/>
            <a:ext cx="241300" cy="152400"/>
          </a:xfrm>
          <a:prstGeom prst="rect">
            <a:avLst/>
          </a:prstGeom>
        </p:spPr>
      </p:pic>
      <p:sp>
        <p:nvSpPr>
          <p:cNvPr id="327" name="TextBox 326">
            <a:extLst>
              <a:ext uri="{FF2B5EF4-FFF2-40B4-BE49-F238E27FC236}">
                <a16:creationId xmlns="" xmlns:a16="http://schemas.microsoft.com/office/drawing/2014/main" id="{F9149F30-A3CD-E044-85B2-71A4DD193E1E}"/>
              </a:ext>
            </a:extLst>
          </p:cNvPr>
          <p:cNvSpPr txBox="1"/>
          <p:nvPr/>
        </p:nvSpPr>
        <p:spPr>
          <a:xfrm>
            <a:off x="4485002" y="5770944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8" name="TextBox 327">
            <a:extLst>
              <a:ext uri="{FF2B5EF4-FFF2-40B4-BE49-F238E27FC236}">
                <a16:creationId xmlns="" xmlns:a16="http://schemas.microsoft.com/office/drawing/2014/main" id="{AF193C20-4297-A042-948C-7406257031E8}"/>
              </a:ext>
            </a:extLst>
          </p:cNvPr>
          <p:cNvSpPr txBox="1"/>
          <p:nvPr/>
        </p:nvSpPr>
        <p:spPr>
          <a:xfrm>
            <a:off x="5387916" y="5770944"/>
            <a:ext cx="7084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Slaves</a:t>
            </a:r>
            <a:endParaRPr kumimoji="1"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9" name="TextBox 328">
            <a:extLst>
              <a:ext uri="{FF2B5EF4-FFF2-40B4-BE49-F238E27FC236}">
                <a16:creationId xmlns="" xmlns:a16="http://schemas.microsoft.com/office/drawing/2014/main" id="{61D8FADB-1F88-7D4D-B804-362CE7E6DB9F}"/>
              </a:ext>
            </a:extLst>
          </p:cNvPr>
          <p:cNvSpPr txBox="1"/>
          <p:nvPr/>
        </p:nvSpPr>
        <p:spPr>
          <a:xfrm>
            <a:off x="5287738" y="5982877"/>
            <a:ext cx="736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DB</a:t>
            </a:r>
          </a:p>
        </p:txBody>
      </p:sp>
      <p:pic>
        <p:nvPicPr>
          <p:cNvPr id="332" name="그림 331">
            <a:extLst>
              <a:ext uri="{FF2B5EF4-FFF2-40B4-BE49-F238E27FC236}">
                <a16:creationId xmlns="" xmlns:a16="http://schemas.microsoft.com/office/drawing/2014/main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17532" y="2789560"/>
            <a:ext cx="266700" cy="279400"/>
          </a:xfrm>
          <a:prstGeom prst="rect">
            <a:avLst/>
          </a:prstGeom>
        </p:spPr>
      </p:pic>
      <p:sp>
        <p:nvSpPr>
          <p:cNvPr id="229" name="TextBox 228">
            <a:extLst>
              <a:ext uri="{FF2B5EF4-FFF2-40B4-BE49-F238E27FC236}">
                <a16:creationId xmlns="" xmlns:a16="http://schemas.microsoft.com/office/drawing/2014/main" id="{778BE7F7-D9A7-6E4A-97C4-F83C30DAAB7C}"/>
              </a:ext>
            </a:extLst>
          </p:cNvPr>
          <p:cNvSpPr txBox="1"/>
          <p:nvPr/>
        </p:nvSpPr>
        <p:spPr>
          <a:xfrm>
            <a:off x="3717119" y="5982877"/>
            <a:ext cx="736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Cache</a:t>
            </a:r>
          </a:p>
        </p:txBody>
      </p:sp>
      <p:grpSp>
        <p:nvGrpSpPr>
          <p:cNvPr id="103" name="그룹 102">
            <a:extLst>
              <a:ext uri="{FF2B5EF4-FFF2-40B4-BE49-F238E27FC236}">
                <a16:creationId xmlns="" xmlns:a16="http://schemas.microsoft.com/office/drawing/2014/main" id="{80FD9BD0-F54E-F148-A9A4-39CD66129B89}"/>
              </a:ext>
            </a:extLst>
          </p:cNvPr>
          <p:cNvGrpSpPr/>
          <p:nvPr/>
        </p:nvGrpSpPr>
        <p:grpSpPr>
          <a:xfrm>
            <a:off x="-24000" y="6649403"/>
            <a:ext cx="12240000" cy="221154"/>
            <a:chOff x="-24000" y="6656898"/>
            <a:chExt cx="12240154" cy="221154"/>
          </a:xfrm>
        </p:grpSpPr>
        <p:pic>
          <p:nvPicPr>
            <p:cNvPr id="104" name="그림 103">
              <a:extLst>
                <a:ext uri="{FF2B5EF4-FFF2-40B4-BE49-F238E27FC236}">
                  <a16:creationId xmlns="" xmlns:a16="http://schemas.microsoft.com/office/drawing/2014/main" id="{7598E666-A491-CA49-B48E-AC509389D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321164" y="6684185"/>
              <a:ext cx="1616742" cy="135355"/>
            </a:xfrm>
            <a:prstGeom prst="rect">
              <a:avLst/>
            </a:prstGeom>
          </p:spPr>
        </p:pic>
        <p:pic>
          <p:nvPicPr>
            <p:cNvPr id="105" name="그림 104">
              <a:extLst>
                <a:ext uri="{FF2B5EF4-FFF2-40B4-BE49-F238E27FC236}">
                  <a16:creationId xmlns="" xmlns:a16="http://schemas.microsoft.com/office/drawing/2014/main" id="{DC4C25BC-0AA4-B142-8D6D-3559729A8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24000" y="6665417"/>
              <a:ext cx="12240154" cy="212635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="" xmlns:a16="http://schemas.microsoft.com/office/drawing/2014/main" id="{A77F741A-424E-E84D-896B-DF8D4893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60864" y="6702799"/>
              <a:ext cx="1573047" cy="135355"/>
            </a:xfrm>
            <a:prstGeom prst="rect">
              <a:avLst/>
            </a:prstGeom>
          </p:spPr>
        </p:pic>
        <p:sp>
          <p:nvSpPr>
            <p:cNvPr id="107" name="직사각형 106">
              <a:extLst>
                <a:ext uri="{FF2B5EF4-FFF2-40B4-BE49-F238E27FC236}">
                  <a16:creationId xmlns="" xmlns:a16="http://schemas.microsoft.com/office/drawing/2014/main" id="{7D0E6CFB-549D-4340-85DF-B68CCA6EA900}"/>
                </a:ext>
              </a:extLst>
            </p:cNvPr>
            <p:cNvSpPr/>
            <p:nvPr/>
          </p:nvSpPr>
          <p:spPr>
            <a:xfrm>
              <a:off x="9157454" y="6656898"/>
              <a:ext cx="2988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latin typeface="Nanum Square"/>
                </a:rPr>
                <a:t>© </a:t>
              </a:r>
              <a:r>
                <a:rPr lang="en" altLang="ko-KR" sz="800" dirty="0">
                  <a:solidFill>
                    <a:schemeClr val="bg1"/>
                  </a:solidFill>
                  <a:latin typeface="Nanum Square"/>
                </a:rPr>
                <a:t>NAVER Cloud Corp. All Rights Reserved.</a:t>
              </a:r>
            </a:p>
          </p:txBody>
        </p:sp>
      </p:grpSp>
      <p:pic>
        <p:nvPicPr>
          <p:cNvPr id="113" name="그림 112">
            <a:extLst>
              <a:ext uri="{FF2B5EF4-FFF2-40B4-BE49-F238E27FC236}">
                <a16:creationId xmlns="" xmlns:a16="http://schemas.microsoft.com/office/drawing/2014/main" id="{90AA09D2-6FB5-3B40-9A8D-A43222EF45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2916" y="2933576"/>
            <a:ext cx="266700" cy="2794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816AD1E2-5AE8-3949-B38E-EB9C47719C87}"/>
              </a:ext>
            </a:extLst>
          </p:cNvPr>
          <p:cNvSpPr txBox="1"/>
          <p:nvPr/>
        </p:nvSpPr>
        <p:spPr>
          <a:xfrm>
            <a:off x="2063552" y="3212976"/>
            <a:ext cx="832233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Gateway1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2961514" y="1886635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Pub-LB1 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6240016" y="1886635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Pub-LB2 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4F1891DE-C974-BC48-B573-1C915A4EB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84" y="2038689"/>
            <a:ext cx="303836" cy="303836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1881708" y="836712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000" b="1" dirty="0" err="1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리전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타원 94"/>
          <p:cNvSpPr/>
          <p:nvPr/>
        </p:nvSpPr>
        <p:spPr>
          <a:xfrm>
            <a:off x="2746877" y="270612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6" name="타원 95"/>
          <p:cNvSpPr/>
          <p:nvPr/>
        </p:nvSpPr>
        <p:spPr>
          <a:xfrm>
            <a:off x="4669542" y="1185620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DB001DEA-67B2-443E-B6BB-29BBD077F6CA}"/>
              </a:ext>
            </a:extLst>
          </p:cNvPr>
          <p:cNvSpPr txBox="1"/>
          <p:nvPr/>
        </p:nvSpPr>
        <p:spPr>
          <a:xfrm>
            <a:off x="4735074" y="1557695"/>
            <a:ext cx="1154483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kumimoji="1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altLang="ko-KR" dirty="0">
                <a:solidFill>
                  <a:schemeClr val="tx1"/>
                </a:solidFill>
              </a:rPr>
              <a:t>Internet Gateway</a:t>
            </a:r>
          </a:p>
        </p:txBody>
      </p:sp>
      <p:pic>
        <p:nvPicPr>
          <p:cNvPr id="98" name="그림 97">
            <a:extLst>
              <a:ext uri="{FF2B5EF4-FFF2-40B4-BE49-F238E27FC236}">
                <a16:creationId xmlns="" xmlns:a16="http://schemas.microsoft.com/office/drawing/2014/main" id="{24537EA0-8B1F-43D3-91B8-D271C9B9F96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023569" y="1098311"/>
            <a:ext cx="457200" cy="457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9" name="타원 98"/>
          <p:cNvSpPr/>
          <p:nvPr/>
        </p:nvSpPr>
        <p:spPr>
          <a:xfrm>
            <a:off x="2725086" y="3692829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00" name="타원 99"/>
          <p:cNvSpPr/>
          <p:nvPr/>
        </p:nvSpPr>
        <p:spPr>
          <a:xfrm>
            <a:off x="1271464" y="1052736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563200"/>
              </p:ext>
            </p:extLst>
          </p:nvPr>
        </p:nvGraphicFramePr>
        <p:xfrm>
          <a:off x="130308" y="140495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10.0.0.0/16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LOCAL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0.0.0.0/0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IGW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sp>
        <p:nvSpPr>
          <p:cNvPr id="102" name="타원 101"/>
          <p:cNvSpPr/>
          <p:nvPr/>
        </p:nvSpPr>
        <p:spPr>
          <a:xfrm>
            <a:off x="2767898" y="4928132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108" name="타원 107"/>
          <p:cNvSpPr/>
          <p:nvPr/>
        </p:nvSpPr>
        <p:spPr>
          <a:xfrm>
            <a:off x="6032746" y="2623845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10" name="타원 109"/>
          <p:cNvSpPr/>
          <p:nvPr/>
        </p:nvSpPr>
        <p:spPr>
          <a:xfrm>
            <a:off x="1271464" y="292494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graphicFrame>
        <p:nvGraphicFramePr>
          <p:cNvPr id="120" name="표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108810"/>
              </p:ext>
            </p:extLst>
          </p:nvPr>
        </p:nvGraphicFramePr>
        <p:xfrm>
          <a:off x="163933" y="327866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10.0.0.0/16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0.0.0.0/0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NATGW1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graphicFrame>
        <p:nvGraphicFramePr>
          <p:cNvPr id="126" name="표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665330"/>
              </p:ext>
            </p:extLst>
          </p:nvPr>
        </p:nvGraphicFramePr>
        <p:xfrm>
          <a:off x="157662" y="5157166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10.0.0.0/16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sp>
        <p:nvSpPr>
          <p:cNvPr id="127" name="타원 126"/>
          <p:cNvSpPr/>
          <p:nvPr/>
        </p:nvSpPr>
        <p:spPr>
          <a:xfrm>
            <a:off x="1267966" y="484825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cxnSp>
        <p:nvCxnSpPr>
          <p:cNvPr id="7" name="직선 화살표 연결선 6"/>
          <p:cNvCxnSpPr>
            <a:stCxn id="100" idx="5"/>
            <a:endCxn id="95" idx="1"/>
          </p:cNvCxnSpPr>
          <p:nvPr/>
        </p:nvCxnSpPr>
        <p:spPr>
          <a:xfrm>
            <a:off x="1517315" y="1298587"/>
            <a:ext cx="1271743" cy="144971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8" name="직선 화살표 연결선 127"/>
          <p:cNvCxnSpPr>
            <a:stCxn id="110" idx="6"/>
            <a:endCxn id="99" idx="2"/>
          </p:cNvCxnSpPr>
          <p:nvPr/>
        </p:nvCxnSpPr>
        <p:spPr>
          <a:xfrm>
            <a:off x="1559496" y="3068960"/>
            <a:ext cx="1165590" cy="767885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9" name="직선 화살표 연결선 128"/>
          <p:cNvCxnSpPr>
            <a:stCxn id="127" idx="6"/>
            <a:endCxn id="102" idx="2"/>
          </p:cNvCxnSpPr>
          <p:nvPr/>
        </p:nvCxnSpPr>
        <p:spPr>
          <a:xfrm>
            <a:off x="1555998" y="4992270"/>
            <a:ext cx="1211900" cy="79878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0" name="타원 129"/>
          <p:cNvSpPr/>
          <p:nvPr/>
        </p:nvSpPr>
        <p:spPr>
          <a:xfrm>
            <a:off x="6029260" y="3754143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graphicFrame>
        <p:nvGraphicFramePr>
          <p:cNvPr id="131" name="표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198465"/>
              </p:ext>
            </p:extLst>
          </p:nvPr>
        </p:nvGraphicFramePr>
        <p:xfrm>
          <a:off x="8893189" y="3340264"/>
          <a:ext cx="1675930" cy="137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965">
                  <a:extLst>
                    <a:ext uri="{9D8B030D-6E8A-4147-A177-3AD203B41FA5}">
                      <a16:colId xmlns="" xmlns:a16="http://schemas.microsoft.com/office/drawing/2014/main" val="981801094"/>
                    </a:ext>
                  </a:extLst>
                </a:gridCol>
                <a:gridCol w="837965">
                  <a:extLst>
                    <a:ext uri="{9D8B030D-6E8A-4147-A177-3AD203B41FA5}">
                      <a16:colId xmlns="" xmlns:a16="http://schemas.microsoft.com/office/drawing/2014/main" val="89021019"/>
                    </a:ext>
                  </a:extLst>
                </a:gridCol>
              </a:tblGrid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목적지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Target</a:t>
                      </a:r>
                      <a:r>
                        <a:rPr lang="ko-KR" altLang="en-US" sz="1000" dirty="0" smtClean="0"/>
                        <a:t>유형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3084074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10.0.0.0/16</a:t>
                      </a:r>
                      <a:endParaRPr lang="ko-KR" alt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LOCAL</a:t>
                      </a:r>
                      <a:endParaRPr lang="ko-KR" alt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074959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0.0.0.0/0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FF0000"/>
                          </a:solidFill>
                        </a:rPr>
                        <a:t>NATGW2</a:t>
                      </a: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33981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718322"/>
                  </a:ext>
                </a:extLst>
              </a:tr>
              <a:tr h="2748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17796"/>
                  </a:ext>
                </a:extLst>
              </a:tr>
            </a:tbl>
          </a:graphicData>
        </a:graphic>
      </p:graphicFrame>
      <p:sp>
        <p:nvSpPr>
          <p:cNvPr id="132" name="타원 131"/>
          <p:cNvSpPr/>
          <p:nvPr/>
        </p:nvSpPr>
        <p:spPr>
          <a:xfrm>
            <a:off x="8869056" y="3052232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cxnSp>
        <p:nvCxnSpPr>
          <p:cNvPr id="133" name="직선 화살표 연결선 132"/>
          <p:cNvCxnSpPr>
            <a:stCxn id="130" idx="6"/>
            <a:endCxn id="132" idx="2"/>
          </p:cNvCxnSpPr>
          <p:nvPr/>
        </p:nvCxnSpPr>
        <p:spPr>
          <a:xfrm flipV="1">
            <a:off x="6317292" y="3196248"/>
            <a:ext cx="2551764" cy="701911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E944CD3C-CCC9-C64F-867B-AEC621F3476A}"/>
              </a:ext>
            </a:extLst>
          </p:cNvPr>
          <p:cNvSpPr txBox="1"/>
          <p:nvPr/>
        </p:nvSpPr>
        <p:spPr>
          <a:xfrm>
            <a:off x="7608168" y="2325388"/>
            <a:ext cx="699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KR-2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169528" y="2325388"/>
            <a:ext cx="732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KR-1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1991544" y="2590126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Pub-NAT1 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7612795" y="2545866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Pub-NAT2 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3" name="TextBox 332">
            <a:extLst>
              <a:ext uri="{FF2B5EF4-FFF2-40B4-BE49-F238E27FC236}">
                <a16:creationId xmlns="" xmlns:a16="http://schemas.microsoft.com/office/drawing/2014/main" id="{816AD1E2-5AE8-3949-B38E-EB9C47719C87}"/>
              </a:ext>
            </a:extLst>
          </p:cNvPr>
          <p:cNvSpPr txBox="1"/>
          <p:nvPr/>
        </p:nvSpPr>
        <p:spPr>
          <a:xfrm>
            <a:off x="7640031" y="3150399"/>
            <a:ext cx="832233" cy="350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</a:p>
          <a:p>
            <a:pPr algn="ctr">
              <a:lnSpc>
                <a:spcPts val="1000"/>
              </a:lnSpc>
            </a:pPr>
            <a:r>
              <a:rPr kumimoji="1"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Gateway2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D616187F-3C93-454B-8B7A-7EE5D4A6BF58}"/>
              </a:ext>
            </a:extLst>
          </p:cNvPr>
          <p:cNvSpPr txBox="1"/>
          <p:nvPr/>
        </p:nvSpPr>
        <p:spPr>
          <a:xfrm>
            <a:off x="5832239" y="4996161"/>
            <a:ext cx="14960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Pri-DB2 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3172042" y="3980997"/>
            <a:ext cx="12254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Pri1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A16E0B36-EF36-044B-8ABB-AED3DE0BA3E8}"/>
              </a:ext>
            </a:extLst>
          </p:cNvPr>
          <p:cNvSpPr txBox="1"/>
          <p:nvPr/>
        </p:nvSpPr>
        <p:spPr>
          <a:xfrm>
            <a:off x="6368134" y="2708920"/>
            <a:ext cx="1078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Pub2 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" name="직사각형 142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2977146" y="2154873"/>
            <a:ext cx="2126843" cy="258051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44" name="직사각형 143">
            <a:extLst>
              <a:ext uri="{FF2B5EF4-FFF2-40B4-BE49-F238E27FC236}">
                <a16:creationId xmlns="" xmlns:a16="http://schemas.microsoft.com/office/drawing/2014/main" id="{64EB67F8-5FBB-1D4D-B8A4-8B9E216C7E8C}"/>
              </a:ext>
            </a:extLst>
          </p:cNvPr>
          <p:cNvSpPr/>
          <p:nvPr/>
        </p:nvSpPr>
        <p:spPr>
          <a:xfrm>
            <a:off x="5312713" y="2162724"/>
            <a:ext cx="2166832" cy="284379"/>
          </a:xfrm>
          <a:prstGeom prst="rect">
            <a:avLst/>
          </a:prstGeom>
          <a:solidFill>
            <a:srgbClr val="F9FDFF"/>
          </a:solidFill>
          <a:ln w="9525">
            <a:solidFill>
              <a:srgbClr val="12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45" name="TextBox 144">
            <a:extLst>
              <a:ext uri="{FF2B5EF4-FFF2-40B4-BE49-F238E27FC236}">
                <a16:creationId xmlns="" xmlns:a16="http://schemas.microsoft.com/office/drawing/2014/main" id="{6B99C171-1726-5F46-AEA0-4F8AFACC326B}"/>
              </a:ext>
            </a:extLst>
          </p:cNvPr>
          <p:cNvSpPr txBox="1"/>
          <p:nvPr/>
        </p:nvSpPr>
        <p:spPr>
          <a:xfrm>
            <a:off x="5303912" y="2200882"/>
            <a:ext cx="1068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kumimoji="1" lang="ko-KR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ko-KR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kumimoji="1" lang="ko-KR" alt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2961514" y="2170685"/>
            <a:ext cx="1523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Pri-LB1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="" xmlns:a16="http://schemas.microsoft.com/office/drawing/2014/main" id="{8D4EBC14-0B6D-EA47-AEB5-5AF6A751CEAF}"/>
              </a:ext>
            </a:extLst>
          </p:cNvPr>
          <p:cNvSpPr txBox="1"/>
          <p:nvPr/>
        </p:nvSpPr>
        <p:spPr>
          <a:xfrm>
            <a:off x="6240016" y="2174667"/>
            <a:ext cx="11720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Pri-LB2 </a:t>
            </a:r>
            <a:endParaRPr kumimoji="1" lang="ko-KR" altLang="en-US" sz="1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="" xmlns:a16="http://schemas.microsoft.com/office/drawing/2014/main" id="{A057B365-A01A-AC4B-96D7-78DF63A00546}"/>
              </a:ext>
            </a:extLst>
          </p:cNvPr>
          <p:cNvSpPr txBox="1"/>
          <p:nvPr/>
        </p:nvSpPr>
        <p:spPr>
          <a:xfrm>
            <a:off x="2259866" y="1915578"/>
            <a:ext cx="43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000" b="1" dirty="0" smtClean="0">
                <a:solidFill>
                  <a:srgbClr val="12ADE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VPC</a:t>
            </a:r>
            <a:endParaRPr kumimoji="1" lang="ko-KR" altLang="en-US" sz="1000" b="1" dirty="0">
              <a:solidFill>
                <a:srgbClr val="12ADE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01223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테마">
      <a:majorFont>
        <a:latin typeface="맑은 고딕"/>
        <a:ea typeface="맑은 고딕"/>
        <a:cs typeface="맑은 고딕"/>
      </a:majorFont>
      <a:minorFont>
        <a:latin typeface="Helvetica"/>
        <a:ea typeface="Helvetica"/>
        <a:cs typeface="Helvetic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테마">
      <a:majorFont>
        <a:latin typeface="맑은 고딕"/>
        <a:ea typeface="맑은 고딕"/>
        <a:cs typeface="맑은 고딕"/>
      </a:majorFont>
      <a:minorFont>
        <a:latin typeface="Helvetica"/>
        <a:ea typeface="Helvetica"/>
        <a:cs typeface="Helvetic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3602</TotalTime>
  <Words>2081</Words>
  <Application>Microsoft Office PowerPoint</Application>
  <PresentationFormat>사용자 지정</PresentationFormat>
  <Paragraphs>1405</Paragraphs>
  <Slides>50</Slides>
  <Notes>32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50</vt:i4>
      </vt:variant>
    </vt:vector>
  </HeadingPairs>
  <TitlesOfParts>
    <vt:vector size="51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네이버 클라우드 네트워크 기초-2024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seo</cp:lastModifiedBy>
  <cp:revision>160</cp:revision>
  <dcterms:modified xsi:type="dcterms:W3CDTF">2024-07-28T23:11:24Z</dcterms:modified>
</cp:coreProperties>
</file>