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32" r:id="rId2"/>
    <p:sldId id="533" r:id="rId3"/>
    <p:sldId id="540" r:id="rId4"/>
    <p:sldId id="534" r:id="rId5"/>
    <p:sldId id="535" r:id="rId6"/>
    <p:sldId id="541" r:id="rId7"/>
    <p:sldId id="538" r:id="rId8"/>
    <p:sldId id="539" r:id="rId9"/>
    <p:sldId id="537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6" y="4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C6F0E-F9DA-4461-8EB0-65E85AE99557}" type="datetimeFigureOut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89A6-FAB5-48BE-8A34-955FDB0868D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2199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1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787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2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257242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0086C8-5D3E-12B6-6929-0C8C4B271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4424A16-B424-7EED-5EAD-1B3DC34168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A392923-841F-7386-D5D6-FE0B7D515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478BE4F-E92C-A731-CDCD-0F7C47A462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3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23543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A156E-BF7F-98FD-E0E6-D7D9DCD2E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275E37F-726D-777B-F215-0DA6EF69B9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630C2C91-2649-6585-BBCA-9A9FA0F035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1128681-B758-D913-2285-B72E0FD598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4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629803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1054B-1EE6-A556-930D-4248D097A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E46DF261-C833-8BE3-844C-5401E1A4D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921479DD-7C80-A0D0-BDBF-B9F9B60551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89B3A59-A080-410B-40AD-D7F68EDA5C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5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178768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629DB-F59D-ECFC-679C-D4951013EC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25216570-5E2A-3974-8360-DB83C352A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3216A0-5DA4-A790-2A93-AF6FA11DF8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5705A14-5D1F-6CF9-5C86-53BDFB0F23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6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837729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243ED-309E-CEB6-13A5-566FA63272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551CCC4-C2B5-B786-AAB8-2A1C194C4B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24DA074-2894-9FD8-728D-55CD66304B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426B72A-4D46-26D6-7085-D5C484339E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7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1151960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B8D2B-AA5B-969F-16ED-A80EFF91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4B05037F-81EB-200E-5BFC-9A5C11E81D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0B38080E-EDDD-8484-F375-F7758C14E7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E27ADFB-69D1-5850-49D7-B59BD98796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8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382752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38E75-6571-5F2A-3480-A2DE637BA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668D6A6E-80FB-7099-0298-FBE10E8985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AC822CC-0C64-2022-B6A9-F368C7CF3D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974DFB-31C2-12FE-C493-DDD43EE307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BA2BF2-AC9C-6142-970B-A429692D887A}" type="slidenum">
              <a:rPr kumimoji="1" lang="ko-KR" altLang="en-US" smtClean="0"/>
              <a:t>9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71769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EF173-D5CC-4BBC-9DBD-0FB9FD5A6922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034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6280B-1782-4B54-9E98-53FE7403AC84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752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DF175-3974-4649-9185-83B69A24D78B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005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86A-48B0-4FEF-96F9-42B29305B825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548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2E06-1B9D-45F6-89E7-173F43D1F25C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560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1583-FE29-455A-8D66-A3F6E5858DDE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808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993CF-D8FC-41C0-ABFF-705C84E008C2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1692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A8C55-4C6B-4991-B004-727EBCA2F827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883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A3FAE-3F5F-440A-96E3-0B8E0C0260B0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619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6706-D1D8-418E-9104-5BC817F5C139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999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DDDE7-2324-4801-89F1-3BB02970BC0C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0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42E8C-13B0-47AC-B795-D7CD1728CEB4}" type="datetime1">
              <a:rPr lang="ko-KR" altLang="en-US" smtClean="0"/>
              <a:t>2025-07-21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B633C-CCD4-4C1A-ABC8-E16FA87E65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43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12.svg"/><Relationship Id="rId4" Type="http://schemas.openxmlformats.org/officeDocument/2006/relationships/image" Target="../media/image2.emf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4" Type="http://schemas.openxmlformats.org/officeDocument/2006/relationships/image" Target="../media/image2.emf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121B9BA9-5DE5-4B47-BEB3-3ECF918ED098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676009" y="1057301"/>
            <a:ext cx="9263090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DD06B436-054E-E64A-873A-6430F5D4587E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8423502" y="2462898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12377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078270" y="5214691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4" name="직사각형 103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3818114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16193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9" name="직사각형 138">
            <a:extLst>
              <a:ext uri="{FF2B5EF4-FFF2-40B4-BE49-F238E27FC236}">
                <a16:creationId xmlns:a16="http://schemas.microsoft.com/office/drawing/2014/main" id="{F1E09A92-D7E9-B448-962C-CDE70E79084B}"/>
              </a:ext>
            </a:extLst>
          </p:cNvPr>
          <p:cNvSpPr/>
          <p:nvPr/>
        </p:nvSpPr>
        <p:spPr>
          <a:xfrm>
            <a:off x="6111627" y="2698035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3792569" y="30260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7955" y="4243234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7190EC67-D2AE-1B44-BE08-72A34612B7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pic>
        <p:nvPicPr>
          <p:cNvPr id="144" name="그림 143">
            <a:extLst>
              <a:ext uri="{FF2B5EF4-FFF2-40B4-BE49-F238E27FC236}">
                <a16:creationId xmlns:a16="http://schemas.microsoft.com/office/drawing/2014/main" id="{48F91333-5780-2242-84AA-B6225EA91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968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2C068EF1-E216-BF46-BF43-48715870604A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직선 화살표 연결선 145">
            <a:extLst>
              <a:ext uri="{FF2B5EF4-FFF2-40B4-BE49-F238E27FC236}">
                <a16:creationId xmlns:a16="http://schemas.microsoft.com/office/drawing/2014/main" id="{06AEEE99-353D-DF46-8AB4-5CDEEAA010DB}"/>
              </a:ext>
            </a:extLst>
          </p:cNvPr>
          <p:cNvCxnSpPr>
            <a:cxnSpLocks/>
          </p:cNvCxnSpPr>
          <p:nvPr/>
        </p:nvCxnSpPr>
        <p:spPr>
          <a:xfrm rot="10800000" flipH="1">
            <a:off x="5512071" y="5303975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D03EAB6F-D305-F044-840C-7C0D77BD02D6}"/>
              </a:ext>
            </a:extLst>
          </p:cNvPr>
          <p:cNvCxnSpPr>
            <a:cxnSpLocks/>
          </p:cNvCxnSpPr>
          <p:nvPr/>
        </p:nvCxnSpPr>
        <p:spPr>
          <a:xfrm>
            <a:off x="6011633" y="5307006"/>
            <a:ext cx="0" cy="105279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:a16="http://schemas.microsoft.com/office/drawing/2014/main" id="{BB760684-CA7C-E84A-894D-EFD55385BB35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95467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7583885" y="2718037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2D40F458-9DDA-A446-B828-6FDCD31A76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0E437D4F-74BD-2C4F-B1F9-492FA7AA7733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CF023BC-113C-BB4C-835A-ADDE0A983A13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893DCE7F-4B3E-A14D-8508-D5FEEF346CB0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FBB08924-95C7-3C4F-B785-97DD415DDD57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8D922473-8DD6-F043-AFFD-644A94539687}"/>
              </a:ext>
            </a:extLst>
          </p:cNvPr>
          <p:cNvSpPr/>
          <p:nvPr/>
        </p:nvSpPr>
        <p:spPr>
          <a:xfrm>
            <a:off x="6024705" y="5560560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357BE64C-466F-1B47-B0E0-8B3DE2EAD6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pic>
        <p:nvPicPr>
          <p:cNvPr id="158" name="그림 157">
            <a:extLst>
              <a:ext uri="{FF2B5EF4-FFF2-40B4-BE49-F238E27FC236}">
                <a16:creationId xmlns:a16="http://schemas.microsoft.com/office/drawing/2014/main" id="{5DE58D1E-EDFF-994F-9AA3-56CFA870A4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576" y="5622921"/>
            <a:ext cx="280515" cy="280515"/>
          </a:xfrm>
          <a:prstGeom prst="rect">
            <a:avLst/>
          </a:prstGeom>
        </p:spPr>
      </p:pic>
      <p:pic>
        <p:nvPicPr>
          <p:cNvPr id="159" name="그림 158">
            <a:extLst>
              <a:ext uri="{FF2B5EF4-FFF2-40B4-BE49-F238E27FC236}">
                <a16:creationId xmlns:a16="http://schemas.microsoft.com/office/drawing/2014/main" id="{2F402FEB-35EB-5B43-971C-F88B37AFFA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39" y="5622921"/>
            <a:ext cx="280515" cy="280515"/>
          </a:xfrm>
          <a:prstGeom prst="rect">
            <a:avLst/>
          </a:prstGeom>
        </p:spPr>
      </p:pic>
      <p:pic>
        <p:nvPicPr>
          <p:cNvPr id="160" name="그림 159">
            <a:extLst>
              <a:ext uri="{FF2B5EF4-FFF2-40B4-BE49-F238E27FC236}">
                <a16:creationId xmlns:a16="http://schemas.microsoft.com/office/drawing/2014/main" id="{F5C0BE25-8B9E-0E4F-A0DA-C9F477908C0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215" y="5694754"/>
            <a:ext cx="241300" cy="152400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9149F30-A3CD-E044-85B2-71A4DD193E1E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AF193C20-4297-A042-948C-7406257031E8}"/>
              </a:ext>
            </a:extLst>
          </p:cNvPr>
          <p:cNvSpPr txBox="1"/>
          <p:nvPr/>
        </p:nvSpPr>
        <p:spPr>
          <a:xfrm>
            <a:off x="6198623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61D8FADB-1F88-7D4D-B804-362CE7E6DB9F}"/>
              </a:ext>
            </a:extLst>
          </p:cNvPr>
          <p:cNvSpPr txBox="1"/>
          <p:nvPr/>
        </p:nvSpPr>
        <p:spPr>
          <a:xfrm>
            <a:off x="6098445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164" name="그림 163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239" y="3034658"/>
            <a:ext cx="266700" cy="279400"/>
          </a:xfrm>
          <a:prstGeom prst="rect">
            <a:avLst/>
          </a:prstGeom>
        </p:spPr>
      </p:pic>
      <p:sp>
        <p:nvSpPr>
          <p:cNvPr id="165" name="TextBox 164">
            <a:extLst>
              <a:ext uri="{FF2B5EF4-FFF2-40B4-BE49-F238E27FC236}">
                <a16:creationId xmlns:a16="http://schemas.microsoft.com/office/drawing/2014/main" id="{778BE7F7-D9A7-6E4A-97C4-F83C30DAAB7C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90AA09D2-6FB5-3B40-9A8D-A43222EF45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DB001DEA-67B2-443E-B6BB-29BBD077F6CA}"/>
              </a:ext>
            </a:extLst>
          </p:cNvPr>
          <p:cNvSpPr txBox="1"/>
          <p:nvPr/>
        </p:nvSpPr>
        <p:spPr>
          <a:xfrm>
            <a:off x="5545781" y="1802793"/>
            <a:ext cx="1154483" cy="246221"/>
          </a:xfrm>
          <a:prstGeom prst="rect">
            <a:avLst/>
          </a:prstGeom>
          <a:solidFill>
            <a:srgbClr val="FFFFFF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24537EA0-8B1F-43D3-91B8-D271C9B9F961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13976" y="316051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/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79" name="타원 178"/>
          <p:cNvSpPr/>
          <p:nvPr/>
        </p:nvSpPr>
        <p:spPr>
          <a:xfrm>
            <a:off x="2676748" y="258661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1" name="표 180"/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/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graphicFrame>
        <p:nvGraphicFramePr>
          <p:cNvPr id="188" name="표 187"/>
          <p:cNvGraphicFramePr>
            <a:graphicFrameLocks noGrp="1"/>
          </p:cNvGraphicFramePr>
          <p:nvPr/>
        </p:nvGraphicFramePr>
        <p:xfrm>
          <a:off x="9703896" y="31988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91" name="TextBox 190">
            <a:extLst>
              <a:ext uri="{FF2B5EF4-FFF2-40B4-BE49-F238E27FC236}">
                <a16:creationId xmlns:a16="http://schemas.microsoft.com/office/drawing/2014/main" id="{E944CD3C-CCC9-C64F-867B-AEC621F3476A}"/>
              </a:ext>
            </a:extLst>
          </p:cNvPr>
          <p:cNvSpPr txBox="1"/>
          <p:nvPr/>
        </p:nvSpPr>
        <p:spPr>
          <a:xfrm>
            <a:off x="8418875" y="2570486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8423502" y="279096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816AD1E2-5AE8-3949-B38E-EB9C47719C87}"/>
              </a:ext>
            </a:extLst>
          </p:cNvPr>
          <p:cNvSpPr txBox="1"/>
          <p:nvPr/>
        </p:nvSpPr>
        <p:spPr>
          <a:xfrm>
            <a:off x="8450738" y="3395497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D616187F-3C93-454B-8B7A-7EE5D4A6BF58}"/>
              </a:ext>
            </a:extLst>
          </p:cNvPr>
          <p:cNvSpPr txBox="1"/>
          <p:nvPr/>
        </p:nvSpPr>
        <p:spPr>
          <a:xfrm>
            <a:off x="6642946" y="5241259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982749" y="4226095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A16E0B36-EF36-044B-8ABB-AED3DE0BA3E8}"/>
              </a:ext>
            </a:extLst>
          </p:cNvPr>
          <p:cNvSpPr txBox="1"/>
          <p:nvPr/>
        </p:nvSpPr>
        <p:spPr>
          <a:xfrm>
            <a:off x="7178841" y="295401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9" name="직사각형 198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3787853" y="239997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0" name="직사각형 199">
            <a:extLst>
              <a:ext uri="{FF2B5EF4-FFF2-40B4-BE49-F238E27FC236}">
                <a16:creationId xmlns:a16="http://schemas.microsoft.com/office/drawing/2014/main" id="{64EB67F8-5FBB-1D4D-B8A4-8B9E216C7E8C}"/>
              </a:ext>
            </a:extLst>
          </p:cNvPr>
          <p:cNvSpPr/>
          <p:nvPr/>
        </p:nvSpPr>
        <p:spPr>
          <a:xfrm>
            <a:off x="6123420" y="240782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6B99C171-1726-5F46-AEA0-4F8AFACC326B}"/>
              </a:ext>
            </a:extLst>
          </p:cNvPr>
          <p:cNvSpPr txBox="1"/>
          <p:nvPr/>
        </p:nvSpPr>
        <p:spPr>
          <a:xfrm>
            <a:off x="6114619" y="244598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3772221" y="241578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8D4EBC14-0B6D-EA47-AEB5-5AF6A751CEAF}"/>
              </a:ext>
            </a:extLst>
          </p:cNvPr>
          <p:cNvSpPr txBox="1"/>
          <p:nvPr/>
        </p:nvSpPr>
        <p:spPr>
          <a:xfrm>
            <a:off x="7050723" y="2419765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A057B365-A01A-AC4B-96D7-78DF63A00546}"/>
              </a:ext>
            </a:extLst>
          </p:cNvPr>
          <p:cNvSpPr txBox="1"/>
          <p:nvPr/>
        </p:nvSpPr>
        <p:spPr>
          <a:xfrm>
            <a:off x="2877287" y="2064155"/>
            <a:ext cx="6487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4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5" name="직선 화살표 연결선 204"/>
          <p:cNvCxnSpPr>
            <a:cxnSpLocks/>
            <a:stCxn id="174" idx="2"/>
            <a:endCxn id="173" idx="0"/>
          </p:cNvCxnSpPr>
          <p:nvPr/>
        </p:nvCxnSpPr>
        <p:spPr>
          <a:xfrm flipH="1">
            <a:off x="6123023" y="773251"/>
            <a:ext cx="19553" cy="102954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6" name="그림 205">
            <a:extLst>
              <a:ext uri="{FF2B5EF4-FFF2-40B4-BE49-F238E27FC236}">
                <a16:creationId xmlns:a16="http://schemas.microsoft.com/office/drawing/2014/main" id="{4F1891DE-C974-BC48-B573-1C915A4EBC5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/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직선 화살표 연결선 207"/>
          <p:cNvCxnSpPr/>
          <p:nvPr/>
        </p:nvCxnSpPr>
        <p:spPr>
          <a:xfrm>
            <a:off x="6024705" y="2491853"/>
            <a:ext cx="324492" cy="1933487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/>
          <p:cNvCxnSpPr>
            <a:cxnSpLocks/>
            <a:stCxn id="167" idx="2"/>
          </p:cNvCxnSpPr>
          <p:nvPr/>
        </p:nvCxnSpPr>
        <p:spPr>
          <a:xfrm>
            <a:off x="3290376" y="3808683"/>
            <a:ext cx="624815" cy="417412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직선 화살표 연결선 209"/>
          <p:cNvCxnSpPr>
            <a:stCxn id="173" idx="1"/>
            <a:endCxn id="193" idx="0"/>
          </p:cNvCxnSpPr>
          <p:nvPr/>
        </p:nvCxnSpPr>
        <p:spPr>
          <a:xfrm flipH="1">
            <a:off x="3341728" y="1925904"/>
            <a:ext cx="2204053" cy="909320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1" name="타원 210"/>
          <p:cNvSpPr/>
          <p:nvPr/>
        </p:nvSpPr>
        <p:spPr>
          <a:xfrm>
            <a:off x="3627159" y="187880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타원 211"/>
          <p:cNvSpPr/>
          <p:nvPr/>
        </p:nvSpPr>
        <p:spPr>
          <a:xfrm>
            <a:off x="3551834" y="2302163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14" name="그림 213">
            <a:extLst>
              <a:ext uri="{FF2B5EF4-FFF2-40B4-BE49-F238E27FC236}">
                <a16:creationId xmlns:a16="http://schemas.microsoft.com/office/drawing/2014/main" id="{79656ED8-1699-E644-B4C7-6DFF66CFD5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cxnSp>
        <p:nvCxnSpPr>
          <p:cNvPr id="215" name="직선 화살표 연결선 214"/>
          <p:cNvCxnSpPr>
            <a:endCxn id="214" idx="0"/>
          </p:cNvCxnSpPr>
          <p:nvPr/>
        </p:nvCxnSpPr>
        <p:spPr>
          <a:xfrm flipH="1">
            <a:off x="4889787" y="2049014"/>
            <a:ext cx="731725" cy="112489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9" name="직선 화살표 연결선 218"/>
          <p:cNvCxnSpPr>
            <a:stCxn id="173" idx="3"/>
            <a:endCxn id="194" idx="1"/>
          </p:cNvCxnSpPr>
          <p:nvPr/>
        </p:nvCxnSpPr>
        <p:spPr>
          <a:xfrm>
            <a:off x="6700264" y="1925904"/>
            <a:ext cx="1723238" cy="98817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5" name="타원 94"/>
          <p:cNvSpPr/>
          <p:nvPr/>
        </p:nvSpPr>
        <p:spPr>
          <a:xfrm>
            <a:off x="9019091" y="260447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97E7D089-38CF-4B4E-623F-F428FAB024D8}"/>
              </a:ext>
            </a:extLst>
          </p:cNvPr>
          <p:cNvCxnSpPr>
            <a:cxnSpLocks/>
          </p:cNvCxnSpPr>
          <p:nvPr/>
        </p:nvCxnSpPr>
        <p:spPr>
          <a:xfrm flipH="1">
            <a:off x="7520803" y="3745034"/>
            <a:ext cx="1053408" cy="59816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6" name="그래픽 5" descr="남성 프로그래머 윤곽선">
            <a:extLst>
              <a:ext uri="{FF2B5EF4-FFF2-40B4-BE49-F238E27FC236}">
                <a16:creationId xmlns:a16="http://schemas.microsoft.com/office/drawing/2014/main" id="{20D99326-67D7-0BF3-0D19-E501A72EAAE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471453" y="145137"/>
            <a:ext cx="599443" cy="599443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03EFBA0E-D06C-E039-0A32-13D93B24B513}"/>
              </a:ext>
            </a:extLst>
          </p:cNvPr>
          <p:cNvCxnSpPr>
            <a:cxnSpLocks/>
            <a:endCxn id="174" idx="1"/>
          </p:cNvCxnSpPr>
          <p:nvPr/>
        </p:nvCxnSpPr>
        <p:spPr>
          <a:xfrm flipV="1">
            <a:off x="3982749" y="544651"/>
            <a:ext cx="1931227" cy="16086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CCC70B4-D736-81E4-B249-817331064E34}"/>
              </a:ext>
            </a:extLst>
          </p:cNvPr>
          <p:cNvSpPr txBox="1"/>
          <p:nvPr/>
        </p:nvSpPr>
        <p:spPr>
          <a:xfrm>
            <a:off x="10224750" y="2539614"/>
            <a:ext cx="10342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" altLang="ko-KR" sz="1000" dirty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 Storage</a:t>
            </a:r>
            <a:endParaRPr kumimoji="1" lang="ko-KR" altLang="en-US" sz="1000" dirty="0">
              <a:solidFill>
                <a:schemeClr val="bg2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6D539991-E7C2-2F70-6FF9-3A6BA582F73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878" y="2146119"/>
            <a:ext cx="432000" cy="432000"/>
          </a:xfrm>
          <a:prstGeom prst="rect">
            <a:avLst/>
          </a:prstGeom>
        </p:spPr>
      </p:pic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8DEE09F4-7207-6FD3-753F-643B71917B4B}"/>
              </a:ext>
            </a:extLst>
          </p:cNvPr>
          <p:cNvCxnSpPr>
            <a:cxnSpLocks/>
            <a:endCxn id="174" idx="3"/>
          </p:cNvCxnSpPr>
          <p:nvPr/>
        </p:nvCxnSpPr>
        <p:spPr>
          <a:xfrm flipH="1">
            <a:off x="6371176" y="544651"/>
            <a:ext cx="4354198" cy="0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9CCCA39-89DC-CA8E-564D-167EB1770B03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10741878" y="544651"/>
            <a:ext cx="0" cy="160146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106450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표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696949"/>
              </p:ext>
            </p:extLst>
          </p:nvPr>
        </p:nvGraphicFramePr>
        <p:xfrm>
          <a:off x="160257" y="95008"/>
          <a:ext cx="11759027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8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5263">
                  <a:extLst>
                    <a:ext uri="{9D8B030D-6E8A-4147-A177-3AD203B41FA5}">
                      <a16:colId xmlns:a16="http://schemas.microsoft.com/office/drawing/2014/main" val="882471806"/>
                    </a:ext>
                  </a:extLst>
                </a:gridCol>
                <a:gridCol w="2051321">
                  <a:extLst>
                    <a:ext uri="{9D8B030D-6E8A-4147-A177-3AD203B41FA5}">
                      <a16:colId xmlns:a16="http://schemas.microsoft.com/office/drawing/2014/main" val="2323571636"/>
                    </a:ext>
                  </a:extLst>
                </a:gridCol>
                <a:gridCol w="29217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81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baseline="0" dirty="0">
                          <a:solidFill>
                            <a:schemeClr val="tx1"/>
                          </a:solidFill>
                        </a:rPr>
                        <a:t> 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네임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용도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agame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-dev-</a:t>
                      </a: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Pri-LB1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10.0.8.0/23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10.0.10.0/24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Pub-Nat2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10.0.11.0/24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10.0.12.0/24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11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10.0.13.0/24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Pri-DB2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10.0.14.0/24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10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43F11-2E1C-6582-E272-7259A0E69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B471715B-BDF8-8768-E376-4890F7863E43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7EE188EA-8FC3-A09B-53C1-EDF85AD984E5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2D842E60-F1AB-2BE5-0D4C-78D047E39FB4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E1AF3B48-6CC5-0294-141C-E397E00D196F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2DFB5B37-4AEA-D7CF-42E9-89236CD1FDCD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8AF2D626-72D7-E872-EF97-B0543224BDB8}"/>
              </a:ext>
            </a:extLst>
          </p:cNvPr>
          <p:cNvSpPr txBox="1"/>
          <p:nvPr/>
        </p:nvSpPr>
        <p:spPr>
          <a:xfrm>
            <a:off x="4199428" y="267877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0497562F-BF95-D644-B170-A0B0DE705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393" y="3191222"/>
            <a:ext cx="330906" cy="330906"/>
          </a:xfrm>
          <a:prstGeom prst="rect">
            <a:avLst/>
          </a:prstGeom>
        </p:spPr>
      </p:pic>
      <p:pic>
        <p:nvPicPr>
          <p:cNvPr id="157" name="그림 156">
            <a:extLst>
              <a:ext uri="{FF2B5EF4-FFF2-40B4-BE49-F238E27FC236}">
                <a16:creationId xmlns:a16="http://schemas.microsoft.com/office/drawing/2014/main" id="{9E3C152D-E63B-DD68-B585-B66FAD4D8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373" y="3189348"/>
            <a:ext cx="280515" cy="280515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BD0257BB-2F08-BBC8-F754-507ECF2D1824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83108ADB-B2C6-2110-EED1-2C33889BA6A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9C0AFF09-35CA-3FE9-80D9-2FCA1444684E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FA79E76B-8DA1-FD5C-C5FA-B4FCFB16E4A7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EFA2BE1C-91BA-6CD7-5725-64B6996277BC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C411F62B-A803-1E71-C891-1B316E5AEDBA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5CAA729A-B942-025C-3B2E-E3D6844CA0A4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6" name="그림 205">
            <a:extLst>
              <a:ext uri="{FF2B5EF4-FFF2-40B4-BE49-F238E27FC236}">
                <a16:creationId xmlns:a16="http://schemas.microsoft.com/office/drawing/2014/main" id="{9BECDE4C-6115-FC57-E0C7-46CA111BC3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41451198-5256-A56C-A3AE-B553F4EA8040}"/>
              </a:ext>
            </a:extLst>
          </p:cNvPr>
          <p:cNvCxnSpPr>
            <a:cxnSpLocks/>
            <a:stCxn id="206" idx="2"/>
          </p:cNvCxnSpPr>
          <p:nvPr/>
        </p:nvCxnSpPr>
        <p:spPr>
          <a:xfrm flipH="1">
            <a:off x="4968051" y="2449962"/>
            <a:ext cx="1047758" cy="720856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14" name="그림 213">
            <a:extLst>
              <a:ext uri="{FF2B5EF4-FFF2-40B4-BE49-F238E27FC236}">
                <a16:creationId xmlns:a16="http://schemas.microsoft.com/office/drawing/2014/main" id="{98DF7BCF-0439-DACF-6AEC-E402F87877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1B7D0D0-9ADB-9C9A-E128-B36B89A2597D}"/>
              </a:ext>
            </a:extLst>
          </p:cNvPr>
          <p:cNvSpPr txBox="1"/>
          <p:nvPr/>
        </p:nvSpPr>
        <p:spPr>
          <a:xfrm>
            <a:off x="4943417" y="3439592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C1C5D7-4C14-E782-C88B-085DF004212D}"/>
              </a:ext>
            </a:extLst>
          </p:cNvPr>
          <p:cNvSpPr txBox="1"/>
          <p:nvPr/>
        </p:nvSpPr>
        <p:spPr>
          <a:xfrm>
            <a:off x="4182282" y="3490423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B75827-F6AC-1F5C-5234-045D3281CF34}"/>
              </a:ext>
            </a:extLst>
          </p:cNvPr>
          <p:cNvSpPr txBox="1"/>
          <p:nvPr/>
        </p:nvSpPr>
        <p:spPr>
          <a:xfrm>
            <a:off x="3852315" y="3472267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51D827CE-53A0-4F85-E8B8-28E97E46EDEF}"/>
              </a:ext>
            </a:extLst>
          </p:cNvPr>
          <p:cNvCxnSpPr>
            <a:cxnSpLocks/>
          </p:cNvCxnSpPr>
          <p:nvPr/>
        </p:nvCxnSpPr>
        <p:spPr>
          <a:xfrm flipH="1" flipV="1">
            <a:off x="4538510" y="3329606"/>
            <a:ext cx="269522" cy="975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FC2CB6B3-C8AA-1660-A685-EDF518F473B8}"/>
              </a:ext>
            </a:extLst>
          </p:cNvPr>
          <p:cNvCxnSpPr>
            <a:cxnSpLocks/>
          </p:cNvCxnSpPr>
          <p:nvPr/>
        </p:nvCxnSpPr>
        <p:spPr>
          <a:xfrm>
            <a:off x="5050260" y="3318374"/>
            <a:ext cx="4882224" cy="110626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dash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6" name="그래픽 15" descr="여성 프로그래머 단색으로 채워진">
            <a:extLst>
              <a:ext uri="{FF2B5EF4-FFF2-40B4-BE49-F238E27FC236}">
                <a16:creationId xmlns:a16="http://schemas.microsoft.com/office/drawing/2014/main" id="{B07B3A95-4477-59ED-0432-FD353B82A1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25719" y="2941253"/>
            <a:ext cx="914400" cy="914400"/>
          </a:xfrm>
          <a:prstGeom prst="rect">
            <a:avLst/>
          </a:prstGeom>
        </p:spPr>
      </p:pic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4ED41D26-9AC6-549B-F326-79929F04E23A}"/>
              </a:ext>
            </a:extLst>
          </p:cNvPr>
          <p:cNvCxnSpPr>
            <a:cxnSpLocks/>
            <a:endCxn id="206" idx="3"/>
          </p:cNvCxnSpPr>
          <p:nvPr/>
        </p:nvCxnSpPr>
        <p:spPr>
          <a:xfrm flipH="1">
            <a:off x="6167727" y="1572009"/>
            <a:ext cx="1917940" cy="72603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5" name="그래픽 24" descr="남성 프로그래머 윤곽선">
            <a:extLst>
              <a:ext uri="{FF2B5EF4-FFF2-40B4-BE49-F238E27FC236}">
                <a16:creationId xmlns:a16="http://schemas.microsoft.com/office/drawing/2014/main" id="{19736F4F-2B65-FC81-8643-BCFA8D859C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51672" y="1015587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E368208-7360-188D-6572-881EC96449CB}"/>
              </a:ext>
            </a:extLst>
          </p:cNvPr>
          <p:cNvSpPr txBox="1"/>
          <p:nvPr/>
        </p:nvSpPr>
        <p:spPr>
          <a:xfrm>
            <a:off x="8851021" y="1566438"/>
            <a:ext cx="1131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서비스</a:t>
            </a:r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사용자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3FEB9F-EC42-E485-6393-10B2175D828B}"/>
              </a:ext>
            </a:extLst>
          </p:cNvPr>
          <p:cNvSpPr txBox="1"/>
          <p:nvPr/>
        </p:nvSpPr>
        <p:spPr>
          <a:xfrm>
            <a:off x="9617830" y="3917826"/>
            <a:ext cx="753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개발자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0B34AEAF-5B27-B03C-2D75-02C991505F1A}"/>
              </a:ext>
            </a:extLst>
          </p:cNvPr>
          <p:cNvCxnSpPr>
            <a:cxnSpLocks/>
          </p:cNvCxnSpPr>
          <p:nvPr/>
        </p:nvCxnSpPr>
        <p:spPr>
          <a:xfrm flipH="1" flipV="1">
            <a:off x="4021319" y="3355767"/>
            <a:ext cx="269522" cy="975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직사각형 2">
            <a:extLst>
              <a:ext uri="{FF2B5EF4-FFF2-40B4-BE49-F238E27FC236}">
                <a16:creationId xmlns:a16="http://schemas.microsoft.com/office/drawing/2014/main" id="{5594F990-9276-5972-9952-A6EBC1541CCA}"/>
              </a:ext>
            </a:extLst>
          </p:cNvPr>
          <p:cNvSpPr/>
          <p:nvPr/>
        </p:nvSpPr>
        <p:spPr>
          <a:xfrm>
            <a:off x="3775983" y="2077406"/>
            <a:ext cx="2126843" cy="51628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E9C32A-7C7F-7608-C843-7DDA82664285}"/>
              </a:ext>
            </a:extLst>
          </p:cNvPr>
          <p:cNvSpPr txBox="1"/>
          <p:nvPr/>
        </p:nvSpPr>
        <p:spPr>
          <a:xfrm>
            <a:off x="3819729" y="2198277"/>
            <a:ext cx="11236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ko-KR" sz="12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827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F4A18-83C8-B453-B938-D892376427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1D3293CB-4252-0B6B-35C9-ECAE0C6CC380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9BA8DA35-249A-8BD7-A89D-5598DE2692AB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B92F9B8B-5B8C-4C33-6F7B-8EEF42B4BE9F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9B2857EC-1B55-F884-2EE5-2A747E440908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ED827DAF-7583-F6C4-830F-D98F5B7AE1BB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F1E0D457-DD60-7973-147A-98379282A468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98EF14EF-AD0F-EBC6-B5CA-035E2E765DD0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C575EE1B-F775-1EEC-4B3C-5E9F9B38228A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B028FB75-7EA5-55A3-9629-124419E39624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AE24CD39-0698-F014-3CD7-1C2AF124F74F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9CDC988-2947-DB74-26F6-C39CCE996AF2}"/>
              </a:ext>
            </a:extLst>
          </p:cNvPr>
          <p:cNvSpPr txBox="1"/>
          <p:nvPr/>
        </p:nvSpPr>
        <p:spPr>
          <a:xfrm>
            <a:off x="3792569" y="30260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5D9DDB19-A1DC-CB56-D7DD-13EF2C3A53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E14AD0CD-96FD-A3C8-F1CF-8742BFEF53B5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A36B1328-52FB-3FE2-B903-2F0AD0685CDF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52AB7760-F82E-E64E-2AA2-76A785961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33D01515-F35F-1099-D6FC-E26F6BA9BBA3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0321C0DC-FBB9-304A-C7B6-214304D7A29F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A4459176-58DD-A7E7-B88F-3718FE07710C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5EAEF093-59F8-2EB3-8B33-A8711729E59D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ED15E50D-0A38-F2B6-1F85-8EB042161D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1F4B6AF5-6D71-336E-4ACA-D875B2A85C59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D73E3EE-B338-E205-1176-EB6F4A02CC51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7B917AAE-F0B8-4964-6014-05DFC22478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6455D5B8-F35B-1B91-3E2A-D4C23D4F72C5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277695FE-45C0-3FEE-40D7-BDF7C326B4B3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8C94D63E-C354-8433-37D0-3B9FF808A23E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1E12E593-AD17-B60C-65E4-EEE7292F011A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A94348E6-692E-1837-1368-4F87D2A61BEF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79" name="타원 178">
            <a:extLst>
              <a:ext uri="{FF2B5EF4-FFF2-40B4-BE49-F238E27FC236}">
                <a16:creationId xmlns:a16="http://schemas.microsoft.com/office/drawing/2014/main" id="{D384B454-CBD8-9BE5-4F40-A49145138252}"/>
              </a:ext>
            </a:extLst>
          </p:cNvPr>
          <p:cNvSpPr/>
          <p:nvPr/>
        </p:nvSpPr>
        <p:spPr>
          <a:xfrm>
            <a:off x="2676748" y="258661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EA3695BA-D4E5-AE6C-3288-F39E884088E2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4C59B40E-0E26-233F-FAFE-B4930EF0DC44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C0D40801-D006-D5B4-E3C1-FEF13207A579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570DEE6A-C33D-2367-04DA-CD5BC5DC9C07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9A39D140-3D4A-A1DA-F248-76CF1B70E086}"/>
              </a:ext>
            </a:extLst>
          </p:cNvPr>
          <p:cNvSpPr txBox="1"/>
          <p:nvPr/>
        </p:nvSpPr>
        <p:spPr>
          <a:xfrm>
            <a:off x="3982749" y="4226095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8F7EF2EB-3A15-3BE2-E075-9866BD954DC0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6" name="그림 205">
            <a:extLst>
              <a:ext uri="{FF2B5EF4-FFF2-40B4-BE49-F238E27FC236}">
                <a16:creationId xmlns:a16="http://schemas.microsoft.com/office/drawing/2014/main" id="{B0AA35D7-E036-72D9-B4C6-5D12D49F03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42E36272-FD16-DA95-B74B-0116C9CCD05E}"/>
              </a:ext>
            </a:extLst>
          </p:cNvPr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>
            <a:extLst>
              <a:ext uri="{FF2B5EF4-FFF2-40B4-BE49-F238E27FC236}">
                <a16:creationId xmlns:a16="http://schemas.microsoft.com/office/drawing/2014/main" id="{AE9A1029-8641-A697-4B4F-78B457BE4CE4}"/>
              </a:ext>
            </a:extLst>
          </p:cNvPr>
          <p:cNvCxnSpPr>
            <a:cxnSpLocks/>
            <a:stCxn id="167" idx="2"/>
          </p:cNvCxnSpPr>
          <p:nvPr/>
        </p:nvCxnSpPr>
        <p:spPr>
          <a:xfrm>
            <a:off x="3290376" y="3808683"/>
            <a:ext cx="624815" cy="417412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직선 화살표 연결선 209">
            <a:extLst>
              <a:ext uri="{FF2B5EF4-FFF2-40B4-BE49-F238E27FC236}">
                <a16:creationId xmlns:a16="http://schemas.microsoft.com/office/drawing/2014/main" id="{ADEA703C-631F-2FC6-557D-05F3B1325287}"/>
              </a:ext>
            </a:extLst>
          </p:cNvPr>
          <p:cNvCxnSpPr>
            <a:cxnSpLocks/>
            <a:endCxn id="193" idx="0"/>
          </p:cNvCxnSpPr>
          <p:nvPr/>
        </p:nvCxnSpPr>
        <p:spPr>
          <a:xfrm flipH="1">
            <a:off x="3341728" y="1679003"/>
            <a:ext cx="2537597" cy="115622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1" name="타원 210">
            <a:extLst>
              <a:ext uri="{FF2B5EF4-FFF2-40B4-BE49-F238E27FC236}">
                <a16:creationId xmlns:a16="http://schemas.microsoft.com/office/drawing/2014/main" id="{891A20E5-503C-7403-64B1-CEC5D6F06642}"/>
              </a:ext>
            </a:extLst>
          </p:cNvPr>
          <p:cNvSpPr/>
          <p:nvPr/>
        </p:nvSpPr>
        <p:spPr>
          <a:xfrm>
            <a:off x="3627159" y="187880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타원 211">
            <a:extLst>
              <a:ext uri="{FF2B5EF4-FFF2-40B4-BE49-F238E27FC236}">
                <a16:creationId xmlns:a16="http://schemas.microsoft.com/office/drawing/2014/main" id="{42D03EBB-0A13-1B6E-4DA2-01B90E19B8FA}"/>
              </a:ext>
            </a:extLst>
          </p:cNvPr>
          <p:cNvSpPr/>
          <p:nvPr/>
        </p:nvSpPr>
        <p:spPr>
          <a:xfrm>
            <a:off x="3551834" y="2302163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14" name="그림 213">
            <a:extLst>
              <a:ext uri="{FF2B5EF4-FFF2-40B4-BE49-F238E27FC236}">
                <a16:creationId xmlns:a16="http://schemas.microsoft.com/office/drawing/2014/main" id="{16FF96C6-F0AA-3DC0-18D7-40EBF3174C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62BB6307-69E5-DE0E-D84C-FC74B65224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9255" y="4431153"/>
            <a:ext cx="330906" cy="3309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252902-F30D-0DF1-01A9-6656EE512F1B}"/>
              </a:ext>
            </a:extLst>
          </p:cNvPr>
          <p:cNvSpPr txBox="1"/>
          <p:nvPr/>
        </p:nvSpPr>
        <p:spPr>
          <a:xfrm>
            <a:off x="5289133" y="4794118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B73F5B7-4F70-8885-AB3E-0FB6F16F76A9}"/>
              </a:ext>
            </a:extLst>
          </p:cNvPr>
          <p:cNvSpPr txBox="1"/>
          <p:nvPr/>
        </p:nvSpPr>
        <p:spPr>
          <a:xfrm>
            <a:off x="4279824" y="4723992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14B36-7259-197B-0E8D-317F46B4D78A}"/>
              </a:ext>
            </a:extLst>
          </p:cNvPr>
          <p:cNvSpPr txBox="1"/>
          <p:nvPr/>
        </p:nvSpPr>
        <p:spPr>
          <a:xfrm>
            <a:off x="5351773" y="6241031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E1A2C011-3230-FFD0-7E4F-F9E8126D86D6}"/>
              </a:ext>
            </a:extLst>
          </p:cNvPr>
          <p:cNvCxnSpPr>
            <a:cxnSpLocks/>
          </p:cNvCxnSpPr>
          <p:nvPr/>
        </p:nvCxnSpPr>
        <p:spPr>
          <a:xfrm>
            <a:off x="4889787" y="4819641"/>
            <a:ext cx="731724" cy="703476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EF547747-0F15-855B-17CD-F326707E04DC}"/>
              </a:ext>
            </a:extLst>
          </p:cNvPr>
          <p:cNvCxnSpPr>
            <a:cxnSpLocks/>
          </p:cNvCxnSpPr>
          <p:nvPr/>
        </p:nvCxnSpPr>
        <p:spPr>
          <a:xfrm>
            <a:off x="5050260" y="3318374"/>
            <a:ext cx="4882224" cy="110626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dash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6" name="그래픽 15" descr="여성 프로그래머 단색으로 채워진">
            <a:extLst>
              <a:ext uri="{FF2B5EF4-FFF2-40B4-BE49-F238E27FC236}">
                <a16:creationId xmlns:a16="http://schemas.microsoft.com/office/drawing/2014/main" id="{556D72F9-4F1B-2C56-2A60-2BE4E6B5DC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625719" y="2941253"/>
            <a:ext cx="914400" cy="914400"/>
          </a:xfrm>
          <a:prstGeom prst="rect">
            <a:avLst/>
          </a:prstGeom>
        </p:spPr>
      </p:pic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08CDE31-5C8D-C42B-4643-C95445E28020}"/>
              </a:ext>
            </a:extLst>
          </p:cNvPr>
          <p:cNvCxnSpPr>
            <a:cxnSpLocks/>
            <a:stCxn id="2" idx="0"/>
            <a:endCxn id="214" idx="2"/>
          </p:cNvCxnSpPr>
          <p:nvPr/>
        </p:nvCxnSpPr>
        <p:spPr>
          <a:xfrm flipV="1">
            <a:off x="4834708" y="3504811"/>
            <a:ext cx="55079" cy="926342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dash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EE3050A2-E9B6-941D-CEB2-C3CC058B6CBD}"/>
              </a:ext>
            </a:extLst>
          </p:cNvPr>
          <p:cNvCxnSpPr>
            <a:cxnSpLocks/>
            <a:endCxn id="206" idx="3"/>
          </p:cNvCxnSpPr>
          <p:nvPr/>
        </p:nvCxnSpPr>
        <p:spPr>
          <a:xfrm flipH="1">
            <a:off x="6167727" y="1572009"/>
            <a:ext cx="1917940" cy="72603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5" name="그래픽 24" descr="남성 프로그래머 윤곽선">
            <a:extLst>
              <a:ext uri="{FF2B5EF4-FFF2-40B4-BE49-F238E27FC236}">
                <a16:creationId xmlns:a16="http://schemas.microsoft.com/office/drawing/2014/main" id="{D0A37F30-7371-9DD6-D3A1-5A9BE28E842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051672" y="1015587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4473420B-5999-1370-9157-6F31582158E8}"/>
              </a:ext>
            </a:extLst>
          </p:cNvPr>
          <p:cNvSpPr txBox="1"/>
          <p:nvPr/>
        </p:nvSpPr>
        <p:spPr>
          <a:xfrm>
            <a:off x="8851021" y="1566438"/>
            <a:ext cx="1131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서비스</a:t>
            </a:r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사용자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6E90308-D27C-55C2-EEA6-8669C4683BC6}"/>
              </a:ext>
            </a:extLst>
          </p:cNvPr>
          <p:cNvSpPr txBox="1"/>
          <p:nvPr/>
        </p:nvSpPr>
        <p:spPr>
          <a:xfrm>
            <a:off x="9617830" y="3917826"/>
            <a:ext cx="753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개발자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9" name="직선 화살표 연결선 28">
            <a:extLst>
              <a:ext uri="{FF2B5EF4-FFF2-40B4-BE49-F238E27FC236}">
                <a16:creationId xmlns:a16="http://schemas.microsoft.com/office/drawing/2014/main" id="{56D091AB-FF6A-3DB8-23DC-37C2DFCA6C81}"/>
              </a:ext>
            </a:extLst>
          </p:cNvPr>
          <p:cNvCxnSpPr>
            <a:cxnSpLocks/>
            <a:endCxn id="2" idx="3"/>
          </p:cNvCxnSpPr>
          <p:nvPr/>
        </p:nvCxnSpPr>
        <p:spPr>
          <a:xfrm flipH="1" flipV="1">
            <a:off x="5000161" y="4596606"/>
            <a:ext cx="387601" cy="133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565424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FE9B4-198A-5F7B-604E-AB27065C3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A3DE7FA3-0F29-A8E4-0B53-440431A570F3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FD5C4D71-A7CD-410B-87F4-DC8753143B52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C4CE5B5F-E76E-0BEF-BCA5-32E6DC2EAC47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12D39225-74E0-DA8E-6804-56299026F369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B442DB95-6035-9447-A6F4-FA328C56AC8E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3BAAB5FF-99AB-2D3F-E774-C5BD4AE6BDD7}"/>
              </a:ext>
            </a:extLst>
          </p:cNvPr>
          <p:cNvSpPr/>
          <p:nvPr/>
        </p:nvSpPr>
        <p:spPr>
          <a:xfrm>
            <a:off x="8423502" y="2462898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08921083-3266-7CC1-95CF-26B238BD755E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B1D0CD7A-67CE-FD68-DF43-FC3AF1260A7E}"/>
              </a:ext>
            </a:extLst>
          </p:cNvPr>
          <p:cNvSpPr/>
          <p:nvPr/>
        </p:nvSpPr>
        <p:spPr>
          <a:xfrm>
            <a:off x="6123420" y="212377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509FC68B-15D8-E43A-5B3F-87FD777D161E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2BDA0F24-B96B-3635-E84B-05D4E5126EB0}"/>
              </a:ext>
            </a:extLst>
          </p:cNvPr>
          <p:cNvSpPr/>
          <p:nvPr/>
        </p:nvSpPr>
        <p:spPr>
          <a:xfrm>
            <a:off x="6078270" y="5214691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4" name="직사각형 103">
            <a:extLst>
              <a:ext uri="{FF2B5EF4-FFF2-40B4-BE49-F238E27FC236}">
                <a16:creationId xmlns:a16="http://schemas.microsoft.com/office/drawing/2014/main" id="{A9F4D027-A19B-8B17-CAE3-19E94AB02C07}"/>
              </a:ext>
            </a:extLst>
          </p:cNvPr>
          <p:cNvSpPr/>
          <p:nvPr/>
        </p:nvSpPr>
        <p:spPr>
          <a:xfrm>
            <a:off x="6111627" y="3818114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BBF367A5-1E7A-6E97-FBA1-E3530B5487A3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A15DE1B-35B8-E0D3-281E-14BA166E1A61}"/>
              </a:ext>
            </a:extLst>
          </p:cNvPr>
          <p:cNvSpPr txBox="1"/>
          <p:nvPr/>
        </p:nvSpPr>
        <p:spPr>
          <a:xfrm>
            <a:off x="6114619" y="216193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5A05177E-EF59-4FF6-C84F-F3799C4490DE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9" name="직사각형 138">
            <a:extLst>
              <a:ext uri="{FF2B5EF4-FFF2-40B4-BE49-F238E27FC236}">
                <a16:creationId xmlns:a16="http://schemas.microsoft.com/office/drawing/2014/main" id="{13CDE876-364B-8643-1861-0B7A50EE9856}"/>
              </a:ext>
            </a:extLst>
          </p:cNvPr>
          <p:cNvSpPr/>
          <p:nvPr/>
        </p:nvSpPr>
        <p:spPr>
          <a:xfrm>
            <a:off x="6111627" y="2698035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AAC22C8-7F49-CDF5-074D-2EC39727D516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4FAD97E4-670F-AC22-47EB-04BE10E04681}"/>
              </a:ext>
            </a:extLst>
          </p:cNvPr>
          <p:cNvSpPr txBox="1"/>
          <p:nvPr/>
        </p:nvSpPr>
        <p:spPr>
          <a:xfrm>
            <a:off x="3792569" y="30260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330BEB1F-8200-917F-E96B-24F331382C6D}"/>
              </a:ext>
            </a:extLst>
          </p:cNvPr>
          <p:cNvSpPr txBox="1"/>
          <p:nvPr/>
        </p:nvSpPr>
        <p:spPr>
          <a:xfrm>
            <a:off x="7057955" y="4243234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DBAC4EB0-4ECA-26B8-605A-3C6F1F23AC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pic>
        <p:nvPicPr>
          <p:cNvPr id="144" name="그림 143">
            <a:extLst>
              <a:ext uri="{FF2B5EF4-FFF2-40B4-BE49-F238E27FC236}">
                <a16:creationId xmlns:a16="http://schemas.microsoft.com/office/drawing/2014/main" id="{FB07A1DA-8BB7-A1AC-038C-7E7F4213A5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968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285A7946-78A5-A9F7-52E4-2032E8D74B2E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직선 화살표 연결선 145">
            <a:extLst>
              <a:ext uri="{FF2B5EF4-FFF2-40B4-BE49-F238E27FC236}">
                <a16:creationId xmlns:a16="http://schemas.microsoft.com/office/drawing/2014/main" id="{F86D4C21-665A-A277-A4FD-1BC64DFBCC06}"/>
              </a:ext>
            </a:extLst>
          </p:cNvPr>
          <p:cNvCxnSpPr>
            <a:cxnSpLocks/>
          </p:cNvCxnSpPr>
          <p:nvPr/>
        </p:nvCxnSpPr>
        <p:spPr>
          <a:xfrm rot="10800000" flipH="1">
            <a:off x="5512071" y="5303975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BD8D60D7-E633-0C91-7C94-5F47B2C17525}"/>
              </a:ext>
            </a:extLst>
          </p:cNvPr>
          <p:cNvCxnSpPr>
            <a:cxnSpLocks/>
          </p:cNvCxnSpPr>
          <p:nvPr/>
        </p:nvCxnSpPr>
        <p:spPr>
          <a:xfrm>
            <a:off x="6011633" y="5307006"/>
            <a:ext cx="0" cy="105279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:a16="http://schemas.microsoft.com/office/drawing/2014/main" id="{40CC48BE-09A6-1A74-F6FA-7839E4602DD4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95467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D0B041E9-78EF-4B08-FD3A-A6FD92D07E81}"/>
              </a:ext>
            </a:extLst>
          </p:cNvPr>
          <p:cNvSpPr txBox="1"/>
          <p:nvPr/>
        </p:nvSpPr>
        <p:spPr>
          <a:xfrm>
            <a:off x="7583885" y="2718037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F61AA93-7DF1-80C4-9C75-5AEAFBE3AC52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2317D1A1-0135-7667-0F6F-6A51D3C349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BBC45F99-C151-F1FF-B088-F3008D3451B7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3B972456-9362-6015-F71C-1C9E93D664C8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DAFB1CCD-31C6-D763-78BA-213379F78715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256B89FB-25C2-DE29-B3C1-D40D5EF417EF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30511F1F-0653-6557-C73A-9D9658EBB626}"/>
              </a:ext>
            </a:extLst>
          </p:cNvPr>
          <p:cNvSpPr/>
          <p:nvPr/>
        </p:nvSpPr>
        <p:spPr>
          <a:xfrm>
            <a:off x="6024705" y="5560560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AB6EBF74-F201-D90D-BB96-AAE55B4A6F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pic>
        <p:nvPicPr>
          <p:cNvPr id="158" name="그림 157">
            <a:extLst>
              <a:ext uri="{FF2B5EF4-FFF2-40B4-BE49-F238E27FC236}">
                <a16:creationId xmlns:a16="http://schemas.microsoft.com/office/drawing/2014/main" id="{68DF1CCA-CC56-934A-22D7-4EF00977CD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576" y="5622921"/>
            <a:ext cx="280515" cy="280515"/>
          </a:xfrm>
          <a:prstGeom prst="rect">
            <a:avLst/>
          </a:prstGeom>
        </p:spPr>
      </p:pic>
      <p:pic>
        <p:nvPicPr>
          <p:cNvPr id="159" name="그림 158">
            <a:extLst>
              <a:ext uri="{FF2B5EF4-FFF2-40B4-BE49-F238E27FC236}">
                <a16:creationId xmlns:a16="http://schemas.microsoft.com/office/drawing/2014/main" id="{8740870C-660A-D00A-63A7-48E142BA5C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39" y="5622921"/>
            <a:ext cx="280515" cy="280515"/>
          </a:xfrm>
          <a:prstGeom prst="rect">
            <a:avLst/>
          </a:prstGeom>
        </p:spPr>
      </p:pic>
      <p:pic>
        <p:nvPicPr>
          <p:cNvPr id="160" name="그림 159">
            <a:extLst>
              <a:ext uri="{FF2B5EF4-FFF2-40B4-BE49-F238E27FC236}">
                <a16:creationId xmlns:a16="http://schemas.microsoft.com/office/drawing/2014/main" id="{C8529C2A-4C4A-13DB-CAAD-1EE8BC762D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215" y="5694754"/>
            <a:ext cx="241300" cy="152400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73739ABE-CF01-76BE-4D2E-523E1874FC1B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080FDEF6-633B-BD83-8DCA-C2AEEC0A002D}"/>
              </a:ext>
            </a:extLst>
          </p:cNvPr>
          <p:cNvSpPr txBox="1"/>
          <p:nvPr/>
        </p:nvSpPr>
        <p:spPr>
          <a:xfrm>
            <a:off x="6198623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AA3E897A-EA4D-7E37-6A38-4F01A0A33D18}"/>
              </a:ext>
            </a:extLst>
          </p:cNvPr>
          <p:cNvSpPr txBox="1"/>
          <p:nvPr/>
        </p:nvSpPr>
        <p:spPr>
          <a:xfrm>
            <a:off x="6098445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164" name="그림 163">
            <a:extLst>
              <a:ext uri="{FF2B5EF4-FFF2-40B4-BE49-F238E27FC236}">
                <a16:creationId xmlns:a16="http://schemas.microsoft.com/office/drawing/2014/main" id="{33B924D3-7AD6-700C-50C0-1FD4C797F77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239" y="3034658"/>
            <a:ext cx="266700" cy="279400"/>
          </a:xfrm>
          <a:prstGeom prst="rect">
            <a:avLst/>
          </a:prstGeom>
        </p:spPr>
      </p:pic>
      <p:sp>
        <p:nvSpPr>
          <p:cNvPr id="165" name="TextBox 164">
            <a:extLst>
              <a:ext uri="{FF2B5EF4-FFF2-40B4-BE49-F238E27FC236}">
                <a16:creationId xmlns:a16="http://schemas.microsoft.com/office/drawing/2014/main" id="{FDD849EB-FEFD-38F8-A759-B2F74382CB43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9EC803CA-BF81-B8B0-8B55-6A61F55962A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7526A532-6621-71A0-74AB-5B3739E4373A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08BAB404-3EC4-B66D-D7C7-989B95368818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0E2ACC62-F31A-12DB-E273-3C120F380980}"/>
              </a:ext>
            </a:extLst>
          </p:cNvPr>
          <p:cNvSpPr txBox="1"/>
          <p:nvPr/>
        </p:nvSpPr>
        <p:spPr>
          <a:xfrm>
            <a:off x="7050723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2F59D68D-21F3-800E-66BD-DAD05CDE3DFC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667A9ADA-4B78-48FD-8E50-601AE2FE169C}"/>
              </a:ext>
            </a:extLst>
          </p:cNvPr>
          <p:cNvSpPr txBox="1"/>
          <p:nvPr/>
        </p:nvSpPr>
        <p:spPr>
          <a:xfrm>
            <a:off x="5545781" y="1802793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BE7628FC-3915-DE5A-BB8F-0E4D8608D49E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6E8C4A82-2DD4-CD8E-4540-25338CF9A58B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79" name="타원 178">
            <a:extLst>
              <a:ext uri="{FF2B5EF4-FFF2-40B4-BE49-F238E27FC236}">
                <a16:creationId xmlns:a16="http://schemas.microsoft.com/office/drawing/2014/main" id="{E8DB26DD-6A07-01BD-57A8-7E88501FB169}"/>
              </a:ext>
            </a:extLst>
          </p:cNvPr>
          <p:cNvSpPr/>
          <p:nvPr/>
        </p:nvSpPr>
        <p:spPr>
          <a:xfrm>
            <a:off x="2676748" y="258661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BD0F7A75-75B2-80A3-E33F-9ECB657C6257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0F7FA18B-1905-CC37-C579-C5DA3406E0AE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graphicFrame>
        <p:nvGraphicFramePr>
          <p:cNvPr id="188" name="표 187">
            <a:extLst>
              <a:ext uri="{FF2B5EF4-FFF2-40B4-BE49-F238E27FC236}">
                <a16:creationId xmlns:a16="http://schemas.microsoft.com/office/drawing/2014/main" id="{7E644642-EFEA-F7C8-DE7D-9505D2D11298}"/>
              </a:ext>
            </a:extLst>
          </p:cNvPr>
          <p:cNvGraphicFramePr>
            <a:graphicFrameLocks noGrp="1"/>
          </p:cNvGraphicFramePr>
          <p:nvPr/>
        </p:nvGraphicFramePr>
        <p:xfrm>
          <a:off x="9703896" y="31988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91" name="TextBox 190">
            <a:extLst>
              <a:ext uri="{FF2B5EF4-FFF2-40B4-BE49-F238E27FC236}">
                <a16:creationId xmlns:a16="http://schemas.microsoft.com/office/drawing/2014/main" id="{5B0B1DBE-BECA-4FE2-0A56-0B55A539260E}"/>
              </a:ext>
            </a:extLst>
          </p:cNvPr>
          <p:cNvSpPr txBox="1"/>
          <p:nvPr/>
        </p:nvSpPr>
        <p:spPr>
          <a:xfrm>
            <a:off x="8418875" y="2570486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11E5F0E4-C9DF-BAB1-9AF8-26A135392540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6E57CE87-0F01-2E90-45E6-286F47ADC41D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221F2D47-A618-A73F-6B2F-B119348F064B}"/>
              </a:ext>
            </a:extLst>
          </p:cNvPr>
          <p:cNvSpPr txBox="1"/>
          <p:nvPr/>
        </p:nvSpPr>
        <p:spPr>
          <a:xfrm>
            <a:off x="8423502" y="279096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8321C40-D830-B91B-7CFF-742CC8C97997}"/>
              </a:ext>
            </a:extLst>
          </p:cNvPr>
          <p:cNvSpPr txBox="1"/>
          <p:nvPr/>
        </p:nvSpPr>
        <p:spPr>
          <a:xfrm>
            <a:off x="8450738" y="3395497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A17E2367-4B7F-22C3-E8AB-3010FB8505D4}"/>
              </a:ext>
            </a:extLst>
          </p:cNvPr>
          <p:cNvSpPr txBox="1"/>
          <p:nvPr/>
        </p:nvSpPr>
        <p:spPr>
          <a:xfrm>
            <a:off x="6642946" y="5241259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0E8D6F45-CFB4-AB63-6942-F1022A0D3726}"/>
              </a:ext>
            </a:extLst>
          </p:cNvPr>
          <p:cNvSpPr txBox="1"/>
          <p:nvPr/>
        </p:nvSpPr>
        <p:spPr>
          <a:xfrm>
            <a:off x="3982749" y="4226095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8845F006-6467-87CB-DB7C-46F853414EC4}"/>
              </a:ext>
            </a:extLst>
          </p:cNvPr>
          <p:cNvSpPr txBox="1"/>
          <p:nvPr/>
        </p:nvSpPr>
        <p:spPr>
          <a:xfrm>
            <a:off x="7178841" y="295401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9" name="직사각형 198">
            <a:extLst>
              <a:ext uri="{FF2B5EF4-FFF2-40B4-BE49-F238E27FC236}">
                <a16:creationId xmlns:a16="http://schemas.microsoft.com/office/drawing/2014/main" id="{9FEF62C9-61B9-7717-9B80-135502329261}"/>
              </a:ext>
            </a:extLst>
          </p:cNvPr>
          <p:cNvSpPr/>
          <p:nvPr/>
        </p:nvSpPr>
        <p:spPr>
          <a:xfrm>
            <a:off x="3787853" y="239997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0" name="직사각형 199">
            <a:extLst>
              <a:ext uri="{FF2B5EF4-FFF2-40B4-BE49-F238E27FC236}">
                <a16:creationId xmlns:a16="http://schemas.microsoft.com/office/drawing/2014/main" id="{17C10A3D-5552-B49C-6A23-5B6EF728816F}"/>
              </a:ext>
            </a:extLst>
          </p:cNvPr>
          <p:cNvSpPr/>
          <p:nvPr/>
        </p:nvSpPr>
        <p:spPr>
          <a:xfrm>
            <a:off x="6123420" y="240782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A3A16F70-31ED-66A9-4F67-556F3BA94CC2}"/>
              </a:ext>
            </a:extLst>
          </p:cNvPr>
          <p:cNvSpPr txBox="1"/>
          <p:nvPr/>
        </p:nvSpPr>
        <p:spPr>
          <a:xfrm>
            <a:off x="6114619" y="244598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E4830305-BACC-516D-F5D4-E5071F683A2B}"/>
              </a:ext>
            </a:extLst>
          </p:cNvPr>
          <p:cNvSpPr txBox="1"/>
          <p:nvPr/>
        </p:nvSpPr>
        <p:spPr>
          <a:xfrm>
            <a:off x="3772221" y="241578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A9DAFFF4-D561-86DD-6313-DCFA7817D54A}"/>
              </a:ext>
            </a:extLst>
          </p:cNvPr>
          <p:cNvSpPr txBox="1"/>
          <p:nvPr/>
        </p:nvSpPr>
        <p:spPr>
          <a:xfrm>
            <a:off x="7050723" y="2419765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46E528E1-4CDA-8AA8-2838-8C995CA9C45D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5" name="직선 화살표 연결선 204">
            <a:extLst>
              <a:ext uri="{FF2B5EF4-FFF2-40B4-BE49-F238E27FC236}">
                <a16:creationId xmlns:a16="http://schemas.microsoft.com/office/drawing/2014/main" id="{473D60BC-D6C4-5275-B998-9D020332C1E8}"/>
              </a:ext>
            </a:extLst>
          </p:cNvPr>
          <p:cNvCxnSpPr>
            <a:stCxn id="174" idx="2"/>
          </p:cNvCxnSpPr>
          <p:nvPr/>
        </p:nvCxnSpPr>
        <p:spPr>
          <a:xfrm flipH="1">
            <a:off x="6004192" y="1800609"/>
            <a:ext cx="58684" cy="322484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6" name="그림 205">
            <a:extLst>
              <a:ext uri="{FF2B5EF4-FFF2-40B4-BE49-F238E27FC236}">
                <a16:creationId xmlns:a16="http://schemas.microsoft.com/office/drawing/2014/main" id="{25F6DE24-A471-8979-15A3-E19D555980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82CD6DB9-680F-9C04-C49C-2E98BE1E3747}"/>
              </a:ext>
            </a:extLst>
          </p:cNvPr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직선 화살표 연결선 207">
            <a:extLst>
              <a:ext uri="{FF2B5EF4-FFF2-40B4-BE49-F238E27FC236}">
                <a16:creationId xmlns:a16="http://schemas.microsoft.com/office/drawing/2014/main" id="{10308685-6B09-87E7-31B7-40CCDFECFEFB}"/>
              </a:ext>
            </a:extLst>
          </p:cNvPr>
          <p:cNvCxnSpPr/>
          <p:nvPr/>
        </p:nvCxnSpPr>
        <p:spPr>
          <a:xfrm>
            <a:off x="6024705" y="2491853"/>
            <a:ext cx="324492" cy="1933487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>
            <a:extLst>
              <a:ext uri="{FF2B5EF4-FFF2-40B4-BE49-F238E27FC236}">
                <a16:creationId xmlns:a16="http://schemas.microsoft.com/office/drawing/2014/main" id="{1770EF81-5EC4-6D2E-2AA9-D93A13DC5B9B}"/>
              </a:ext>
            </a:extLst>
          </p:cNvPr>
          <p:cNvCxnSpPr>
            <a:cxnSpLocks/>
            <a:stCxn id="167" idx="2"/>
          </p:cNvCxnSpPr>
          <p:nvPr/>
        </p:nvCxnSpPr>
        <p:spPr>
          <a:xfrm>
            <a:off x="3290376" y="3808683"/>
            <a:ext cx="624815" cy="417412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직선 화살표 연결선 209">
            <a:extLst>
              <a:ext uri="{FF2B5EF4-FFF2-40B4-BE49-F238E27FC236}">
                <a16:creationId xmlns:a16="http://schemas.microsoft.com/office/drawing/2014/main" id="{C4CC9A78-6840-C877-77BF-3B63185EB15A}"/>
              </a:ext>
            </a:extLst>
          </p:cNvPr>
          <p:cNvCxnSpPr>
            <a:stCxn id="173" idx="1"/>
            <a:endCxn id="193" idx="0"/>
          </p:cNvCxnSpPr>
          <p:nvPr/>
        </p:nvCxnSpPr>
        <p:spPr>
          <a:xfrm flipH="1">
            <a:off x="3341728" y="1925904"/>
            <a:ext cx="2204053" cy="909320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1" name="타원 210">
            <a:extLst>
              <a:ext uri="{FF2B5EF4-FFF2-40B4-BE49-F238E27FC236}">
                <a16:creationId xmlns:a16="http://schemas.microsoft.com/office/drawing/2014/main" id="{BA98A148-0337-09DC-3C6E-7B9FA1B965BF}"/>
              </a:ext>
            </a:extLst>
          </p:cNvPr>
          <p:cNvSpPr/>
          <p:nvPr/>
        </p:nvSpPr>
        <p:spPr>
          <a:xfrm>
            <a:off x="3627159" y="187880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타원 211">
            <a:extLst>
              <a:ext uri="{FF2B5EF4-FFF2-40B4-BE49-F238E27FC236}">
                <a16:creationId xmlns:a16="http://schemas.microsoft.com/office/drawing/2014/main" id="{79411DF4-F95A-64CD-623C-B3828F0F6075}"/>
              </a:ext>
            </a:extLst>
          </p:cNvPr>
          <p:cNvSpPr/>
          <p:nvPr/>
        </p:nvSpPr>
        <p:spPr>
          <a:xfrm>
            <a:off x="3551834" y="2302163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14" name="그림 213">
            <a:extLst>
              <a:ext uri="{FF2B5EF4-FFF2-40B4-BE49-F238E27FC236}">
                <a16:creationId xmlns:a16="http://schemas.microsoft.com/office/drawing/2014/main" id="{5FBF0A12-7E9E-776C-D203-30FA331AF8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cxnSp>
        <p:nvCxnSpPr>
          <p:cNvPr id="215" name="직선 화살표 연결선 214">
            <a:extLst>
              <a:ext uri="{FF2B5EF4-FFF2-40B4-BE49-F238E27FC236}">
                <a16:creationId xmlns:a16="http://schemas.microsoft.com/office/drawing/2014/main" id="{B1D427DD-F9D1-4416-6D4B-519EBA3B0823}"/>
              </a:ext>
            </a:extLst>
          </p:cNvPr>
          <p:cNvCxnSpPr>
            <a:endCxn id="214" idx="0"/>
          </p:cNvCxnSpPr>
          <p:nvPr/>
        </p:nvCxnSpPr>
        <p:spPr>
          <a:xfrm flipH="1">
            <a:off x="4889787" y="2049014"/>
            <a:ext cx="731725" cy="112489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9" name="직선 화살표 연결선 218">
            <a:extLst>
              <a:ext uri="{FF2B5EF4-FFF2-40B4-BE49-F238E27FC236}">
                <a16:creationId xmlns:a16="http://schemas.microsoft.com/office/drawing/2014/main" id="{7B5E6729-F1AB-C971-AF3A-EC63FF350EDB}"/>
              </a:ext>
            </a:extLst>
          </p:cNvPr>
          <p:cNvCxnSpPr>
            <a:stCxn id="173" idx="3"/>
            <a:endCxn id="194" idx="1"/>
          </p:cNvCxnSpPr>
          <p:nvPr/>
        </p:nvCxnSpPr>
        <p:spPr>
          <a:xfrm>
            <a:off x="6700264" y="1925904"/>
            <a:ext cx="1723238" cy="98817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5" name="타원 94">
            <a:extLst>
              <a:ext uri="{FF2B5EF4-FFF2-40B4-BE49-F238E27FC236}">
                <a16:creationId xmlns:a16="http://schemas.microsoft.com/office/drawing/2014/main" id="{74FD1F22-C9F3-A5B3-4231-78E922B9CCE5}"/>
              </a:ext>
            </a:extLst>
          </p:cNvPr>
          <p:cNvSpPr/>
          <p:nvPr/>
        </p:nvSpPr>
        <p:spPr>
          <a:xfrm>
            <a:off x="9019091" y="260447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342F15FC-C3A0-9AEF-0B85-768CCE59F5F6}"/>
              </a:ext>
            </a:extLst>
          </p:cNvPr>
          <p:cNvCxnSpPr>
            <a:cxnSpLocks/>
          </p:cNvCxnSpPr>
          <p:nvPr/>
        </p:nvCxnSpPr>
        <p:spPr>
          <a:xfrm flipH="1">
            <a:off x="7520803" y="3745034"/>
            <a:ext cx="1053408" cy="59816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7001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89A9E-AAAF-E442-939F-36646376E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D0C52B2E-93FF-B313-A041-A262F20C15A3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E5047354-001D-8B06-AEB3-3A91F17DB700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5D6FF145-531F-8522-8D54-770843B8947F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A1ED93F7-04AC-5C0B-8BF5-EA7B0FA3E295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28FA5406-6881-ABA8-3FB6-FBC8E05E000B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41F022CB-7B76-D0C2-49E6-366947F92FBD}"/>
              </a:ext>
            </a:extLst>
          </p:cNvPr>
          <p:cNvSpPr txBox="1"/>
          <p:nvPr/>
        </p:nvSpPr>
        <p:spPr>
          <a:xfrm>
            <a:off x="4199428" y="267877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651229EC-E3C8-15A9-1273-3454BA5AB5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393" y="3191222"/>
            <a:ext cx="330906" cy="330906"/>
          </a:xfrm>
          <a:prstGeom prst="rect">
            <a:avLst/>
          </a:prstGeom>
        </p:spPr>
      </p:pic>
      <p:pic>
        <p:nvPicPr>
          <p:cNvPr id="157" name="그림 156">
            <a:extLst>
              <a:ext uri="{FF2B5EF4-FFF2-40B4-BE49-F238E27FC236}">
                <a16:creationId xmlns:a16="http://schemas.microsoft.com/office/drawing/2014/main" id="{14912E52-ACD6-BF38-EE74-29E5453228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373" y="3189348"/>
            <a:ext cx="280515" cy="280515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19B1AEEF-F6B5-284B-28B6-A45B8F054DA7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4A5E5C76-0329-D92C-93C3-ABFC31C6BE8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FFC71C38-B7BC-031D-2C94-E72C952E1BDA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F71122A2-9DCB-1BBF-0BA0-D8EE5BC9C5B3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16402FD9-893A-4DD1-29C5-DEA0A945816E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3962790C-CF7C-C903-E6EE-BD8A4B69CE9F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EA8A9234-8DF8-81A0-F64E-4805C5A7C968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6" name="그림 205">
            <a:extLst>
              <a:ext uri="{FF2B5EF4-FFF2-40B4-BE49-F238E27FC236}">
                <a16:creationId xmlns:a16="http://schemas.microsoft.com/office/drawing/2014/main" id="{3AB016B3-9CCD-413F-A687-41E2ACB42A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B0AD7F65-846F-9111-0AA9-349C8978EBDE}"/>
              </a:ext>
            </a:extLst>
          </p:cNvPr>
          <p:cNvCxnSpPr>
            <a:cxnSpLocks/>
            <a:stCxn id="206" idx="2"/>
          </p:cNvCxnSpPr>
          <p:nvPr/>
        </p:nvCxnSpPr>
        <p:spPr>
          <a:xfrm flipH="1">
            <a:off x="4968051" y="2449962"/>
            <a:ext cx="1047758" cy="720856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14" name="그림 213">
            <a:extLst>
              <a:ext uri="{FF2B5EF4-FFF2-40B4-BE49-F238E27FC236}">
                <a16:creationId xmlns:a16="http://schemas.microsoft.com/office/drawing/2014/main" id="{222A2655-7DCC-9445-055B-2AE3094EF4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B94F9AC-3D22-6520-CD64-F109AD4D4F87}"/>
              </a:ext>
            </a:extLst>
          </p:cNvPr>
          <p:cNvSpPr txBox="1"/>
          <p:nvPr/>
        </p:nvSpPr>
        <p:spPr>
          <a:xfrm>
            <a:off x="4943417" y="3439592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B78247-2CE7-CD9B-C86B-0EFDBD4BDFAC}"/>
              </a:ext>
            </a:extLst>
          </p:cNvPr>
          <p:cNvSpPr txBox="1"/>
          <p:nvPr/>
        </p:nvSpPr>
        <p:spPr>
          <a:xfrm>
            <a:off x="4182282" y="3490423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E81001-BBC6-B105-58D6-61485B43120D}"/>
              </a:ext>
            </a:extLst>
          </p:cNvPr>
          <p:cNvSpPr txBox="1"/>
          <p:nvPr/>
        </p:nvSpPr>
        <p:spPr>
          <a:xfrm>
            <a:off x="3852315" y="3472267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C3BEF2BC-D94F-4220-1959-72D0D4FDD606}"/>
              </a:ext>
            </a:extLst>
          </p:cNvPr>
          <p:cNvCxnSpPr>
            <a:cxnSpLocks/>
          </p:cNvCxnSpPr>
          <p:nvPr/>
        </p:nvCxnSpPr>
        <p:spPr>
          <a:xfrm flipH="1" flipV="1">
            <a:off x="4538510" y="3329606"/>
            <a:ext cx="269522" cy="975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5DD328C7-6763-2B09-233F-7032DFDC5021}"/>
              </a:ext>
            </a:extLst>
          </p:cNvPr>
          <p:cNvCxnSpPr>
            <a:cxnSpLocks/>
          </p:cNvCxnSpPr>
          <p:nvPr/>
        </p:nvCxnSpPr>
        <p:spPr>
          <a:xfrm>
            <a:off x="5050260" y="3318374"/>
            <a:ext cx="4882224" cy="110626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dash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6" name="그래픽 15" descr="여성 프로그래머 단색으로 채워진">
            <a:extLst>
              <a:ext uri="{FF2B5EF4-FFF2-40B4-BE49-F238E27FC236}">
                <a16:creationId xmlns:a16="http://schemas.microsoft.com/office/drawing/2014/main" id="{80A9ECA3-3A78-77D3-F6EE-CEF4D37813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25719" y="2941253"/>
            <a:ext cx="914400" cy="914400"/>
          </a:xfrm>
          <a:prstGeom prst="rect">
            <a:avLst/>
          </a:prstGeom>
        </p:spPr>
      </p:pic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BA572620-EEDE-DAAB-8ECE-4AF4F56ED4D8}"/>
              </a:ext>
            </a:extLst>
          </p:cNvPr>
          <p:cNvCxnSpPr>
            <a:cxnSpLocks/>
            <a:endCxn id="206" idx="3"/>
          </p:cNvCxnSpPr>
          <p:nvPr/>
        </p:nvCxnSpPr>
        <p:spPr>
          <a:xfrm flipH="1">
            <a:off x="6167727" y="1572009"/>
            <a:ext cx="1917940" cy="72603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5" name="그래픽 24" descr="남성 프로그래머 윤곽선">
            <a:extLst>
              <a:ext uri="{FF2B5EF4-FFF2-40B4-BE49-F238E27FC236}">
                <a16:creationId xmlns:a16="http://schemas.microsoft.com/office/drawing/2014/main" id="{BC310ED5-D50F-D3E1-BDDA-11E5AC052DA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51672" y="1015587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A892B2B-127C-CF79-B414-BEEE65D9D361}"/>
              </a:ext>
            </a:extLst>
          </p:cNvPr>
          <p:cNvSpPr txBox="1"/>
          <p:nvPr/>
        </p:nvSpPr>
        <p:spPr>
          <a:xfrm>
            <a:off x="8851021" y="1566438"/>
            <a:ext cx="1131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서비스</a:t>
            </a:r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사용자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8231316-BCC3-16A5-E79E-3D24040F874A}"/>
              </a:ext>
            </a:extLst>
          </p:cNvPr>
          <p:cNvSpPr txBox="1"/>
          <p:nvPr/>
        </p:nvSpPr>
        <p:spPr>
          <a:xfrm>
            <a:off x="9617830" y="3917826"/>
            <a:ext cx="753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개발자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E66BA7CD-2D21-C180-2150-251DA8DE94DB}"/>
              </a:ext>
            </a:extLst>
          </p:cNvPr>
          <p:cNvCxnSpPr>
            <a:cxnSpLocks/>
          </p:cNvCxnSpPr>
          <p:nvPr/>
        </p:nvCxnSpPr>
        <p:spPr>
          <a:xfrm flipH="1" flipV="1">
            <a:off x="4021319" y="3355767"/>
            <a:ext cx="269522" cy="975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" name="직사각형 2">
            <a:extLst>
              <a:ext uri="{FF2B5EF4-FFF2-40B4-BE49-F238E27FC236}">
                <a16:creationId xmlns:a16="http://schemas.microsoft.com/office/drawing/2014/main" id="{FC87E533-FDFF-376B-A28F-6B391C13335C}"/>
              </a:ext>
            </a:extLst>
          </p:cNvPr>
          <p:cNvSpPr/>
          <p:nvPr/>
        </p:nvSpPr>
        <p:spPr>
          <a:xfrm>
            <a:off x="3775983" y="2077406"/>
            <a:ext cx="2126843" cy="51628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D661F95-C965-A3C5-6913-70CFE21E0526}"/>
              </a:ext>
            </a:extLst>
          </p:cNvPr>
          <p:cNvSpPr txBox="1"/>
          <p:nvPr/>
        </p:nvSpPr>
        <p:spPr>
          <a:xfrm>
            <a:off x="3819729" y="2198277"/>
            <a:ext cx="11236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ko-KR" sz="12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448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5036D6-A278-4FC7-0BD0-0FDE449A4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E3A34BFE-95F4-AD9A-9C44-017FE038B500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8A24DC69-2FE6-5006-7276-508444134840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A621A2E5-C324-86E7-F968-11F2F517051A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BDB907F4-5CEA-E3AC-DB10-A0EB6CDAB7A5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20841AE7-17FE-D250-3F7E-7A4DDECD4E54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15F9906-2709-B93A-D89F-41168AACC6FF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790C7F3-41F0-2299-50BB-AEE0D5B30F06}"/>
              </a:ext>
            </a:extLst>
          </p:cNvPr>
          <p:cNvSpPr txBox="1"/>
          <p:nvPr/>
        </p:nvSpPr>
        <p:spPr>
          <a:xfrm>
            <a:off x="4199428" y="267877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0B1D2A99-B456-D3F1-A24F-6006762D5A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115" y="3003128"/>
            <a:ext cx="592249" cy="592249"/>
          </a:xfrm>
          <a:prstGeom prst="rect">
            <a:avLst/>
          </a:prstGeom>
        </p:spPr>
      </p:pic>
      <p:pic>
        <p:nvPicPr>
          <p:cNvPr id="157" name="그림 156">
            <a:extLst>
              <a:ext uri="{FF2B5EF4-FFF2-40B4-BE49-F238E27FC236}">
                <a16:creationId xmlns:a16="http://schemas.microsoft.com/office/drawing/2014/main" id="{A52176FD-5E9C-8629-E9BE-1D07736D74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373" y="3189348"/>
            <a:ext cx="280515" cy="280515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CE3427F9-0A64-8F47-FAF4-D477CE40D1ED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D0807C16-3CDB-5333-480C-41F61068A5B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29943D28-1C55-23EE-33D9-4147C26F3C5A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0E021F78-E20D-7E2F-3CC5-C44D948F8C43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2895B902-E565-5791-BCB6-2831758287C4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sp>
        <p:nvSpPr>
          <p:cNvPr id="192" name="TextBox 191">
            <a:extLst>
              <a:ext uri="{FF2B5EF4-FFF2-40B4-BE49-F238E27FC236}">
                <a16:creationId xmlns:a16="http://schemas.microsoft.com/office/drawing/2014/main" id="{98D41B2D-2F75-AB04-115C-0CF55F07FB02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FF743A9B-5DD9-33A1-EF11-519D77C18FB1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6" name="그림 205">
            <a:extLst>
              <a:ext uri="{FF2B5EF4-FFF2-40B4-BE49-F238E27FC236}">
                <a16:creationId xmlns:a16="http://schemas.microsoft.com/office/drawing/2014/main" id="{6AC3E6D9-E9F0-8ABF-7814-4C60E08B1B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1CCB2871-810E-DC20-E99A-FC74252AFBB4}"/>
              </a:ext>
            </a:extLst>
          </p:cNvPr>
          <p:cNvCxnSpPr>
            <a:cxnSpLocks/>
            <a:stCxn id="206" idx="2"/>
          </p:cNvCxnSpPr>
          <p:nvPr/>
        </p:nvCxnSpPr>
        <p:spPr>
          <a:xfrm flipH="1">
            <a:off x="4968051" y="2449962"/>
            <a:ext cx="1047758" cy="720856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E03D904-75ED-69AE-0374-E10962D11ACF}"/>
              </a:ext>
            </a:extLst>
          </p:cNvPr>
          <p:cNvSpPr txBox="1"/>
          <p:nvPr/>
        </p:nvSpPr>
        <p:spPr>
          <a:xfrm>
            <a:off x="6963154" y="484224"/>
            <a:ext cx="46192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/>
              <a:t>https://brunch.co.kr/@topasvga/4539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0BA581-9E04-1D0A-A269-EA0A02A27FA8}"/>
              </a:ext>
            </a:extLst>
          </p:cNvPr>
          <p:cNvSpPr txBox="1"/>
          <p:nvPr/>
        </p:nvSpPr>
        <p:spPr>
          <a:xfrm>
            <a:off x="5114661" y="3438824"/>
            <a:ext cx="117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쿠버네티스</a:t>
            </a:r>
            <a:endParaRPr kumimoji="1" lang="en-US" altLang="ko-KR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/ WAS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3F02CA-B012-7348-4244-A9AFD7D93363}"/>
              </a:ext>
            </a:extLst>
          </p:cNvPr>
          <p:cNvSpPr txBox="1"/>
          <p:nvPr/>
        </p:nvSpPr>
        <p:spPr>
          <a:xfrm>
            <a:off x="3852315" y="3472267"/>
            <a:ext cx="5394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A922C5F0-460C-7EDA-5C5D-41F7D7FCF442}"/>
              </a:ext>
            </a:extLst>
          </p:cNvPr>
          <p:cNvCxnSpPr>
            <a:cxnSpLocks/>
          </p:cNvCxnSpPr>
          <p:nvPr/>
        </p:nvCxnSpPr>
        <p:spPr>
          <a:xfrm>
            <a:off x="5050260" y="3318374"/>
            <a:ext cx="4882224" cy="110626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dash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6" name="그래픽 15" descr="여성 프로그래머 단색으로 채워진">
            <a:extLst>
              <a:ext uri="{FF2B5EF4-FFF2-40B4-BE49-F238E27FC236}">
                <a16:creationId xmlns:a16="http://schemas.microsoft.com/office/drawing/2014/main" id="{CD995372-4883-EA63-C225-2A829136C8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625719" y="2941253"/>
            <a:ext cx="914400" cy="914400"/>
          </a:xfrm>
          <a:prstGeom prst="rect">
            <a:avLst/>
          </a:prstGeom>
        </p:spPr>
      </p:pic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id="{B6F97A27-F116-4040-EC8C-9C07ACEFA0B8}"/>
              </a:ext>
            </a:extLst>
          </p:cNvPr>
          <p:cNvCxnSpPr>
            <a:cxnSpLocks/>
            <a:endCxn id="206" idx="3"/>
          </p:cNvCxnSpPr>
          <p:nvPr/>
        </p:nvCxnSpPr>
        <p:spPr>
          <a:xfrm flipH="1">
            <a:off x="6167727" y="1572009"/>
            <a:ext cx="1917940" cy="72603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5" name="그래픽 24" descr="남성 프로그래머 윤곽선">
            <a:extLst>
              <a:ext uri="{FF2B5EF4-FFF2-40B4-BE49-F238E27FC236}">
                <a16:creationId xmlns:a16="http://schemas.microsoft.com/office/drawing/2014/main" id="{555293FE-2E84-A35C-4179-BD7B715C05A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051672" y="1015587"/>
            <a:ext cx="914400" cy="9144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BF03ECF2-6046-D7F9-4C8C-35223CD9BDBA}"/>
              </a:ext>
            </a:extLst>
          </p:cNvPr>
          <p:cNvSpPr txBox="1"/>
          <p:nvPr/>
        </p:nvSpPr>
        <p:spPr>
          <a:xfrm>
            <a:off x="8851021" y="1566438"/>
            <a:ext cx="11314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서비스</a:t>
            </a:r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ko-KR" altLang="en-US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사용자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95AF20-81E4-1B42-43B1-AAD628554586}"/>
              </a:ext>
            </a:extLst>
          </p:cNvPr>
          <p:cNvSpPr txBox="1"/>
          <p:nvPr/>
        </p:nvSpPr>
        <p:spPr>
          <a:xfrm>
            <a:off x="9617830" y="3917826"/>
            <a:ext cx="7535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개발자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1D2873DF-C393-C0B3-03D7-E29001F4ED22}"/>
              </a:ext>
            </a:extLst>
          </p:cNvPr>
          <p:cNvCxnSpPr>
            <a:cxnSpLocks/>
          </p:cNvCxnSpPr>
          <p:nvPr/>
        </p:nvCxnSpPr>
        <p:spPr>
          <a:xfrm flipH="1" flipV="1">
            <a:off x="4207586" y="3355767"/>
            <a:ext cx="269522" cy="9752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0CA02790-3D60-352F-1F8B-BD4A973EE131}"/>
              </a:ext>
            </a:extLst>
          </p:cNvPr>
          <p:cNvSpPr/>
          <p:nvPr/>
        </p:nvSpPr>
        <p:spPr>
          <a:xfrm>
            <a:off x="3775983" y="2077406"/>
            <a:ext cx="2126843" cy="51628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C637F9-179A-51E3-6EBC-D46743390DD6}"/>
              </a:ext>
            </a:extLst>
          </p:cNvPr>
          <p:cNvSpPr txBox="1"/>
          <p:nvPr/>
        </p:nvSpPr>
        <p:spPr>
          <a:xfrm>
            <a:off x="3819729" y="2198277"/>
            <a:ext cx="11236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ko-KR" sz="12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88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6805A-F388-9C92-AD63-66EE72D80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1" name="직선 화살표 연결선 240">
            <a:extLst>
              <a:ext uri="{FF2B5EF4-FFF2-40B4-BE49-F238E27FC236}">
                <a16:creationId xmlns:a16="http://schemas.microsoft.com/office/drawing/2014/main" id="{F3F7B08E-A957-F082-A63C-817E4044A00B}"/>
              </a:ext>
            </a:extLst>
          </p:cNvPr>
          <p:cNvCxnSpPr>
            <a:cxnSpLocks/>
          </p:cNvCxnSpPr>
          <p:nvPr/>
        </p:nvCxnSpPr>
        <p:spPr>
          <a:xfrm flipH="1">
            <a:off x="5743104" y="1050602"/>
            <a:ext cx="1889" cy="1236810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C48C27F9-FCFC-424B-9419-C759E70FF042}"/>
              </a:ext>
            </a:extLst>
          </p:cNvPr>
          <p:cNvSpPr txBox="1"/>
          <p:nvPr/>
        </p:nvSpPr>
        <p:spPr>
          <a:xfrm>
            <a:off x="5388133" y="493858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ko-KR" altLang="en-US" sz="2400" b="1" dirty="0">
                <a:latin typeface="NanumSquare Neo OTF ExtraBold" pitchFamily="2" charset="-127"/>
                <a:ea typeface="NanumSquare Neo OTF ExtraBold" pitchFamily="2" charset="-127"/>
                <a:cs typeface="Pretendard SemiBold" panose="02000503000000020004" pitchFamily="2" charset="-127"/>
              </a:rPr>
              <a:t>네트워크</a:t>
            </a:r>
            <a:endParaRPr kumimoji="1" lang="x-none" altLang="en-US" sz="2400" b="1" dirty="0">
              <a:latin typeface="NanumSquare Neo OTF ExtraBold" pitchFamily="2" charset="-127"/>
              <a:ea typeface="NanumSquare Neo OTF ExtraBold" pitchFamily="2" charset="-127"/>
              <a:cs typeface="Pretendard SemiBold" panose="02000503000000020004" pitchFamily="2" charset="-127"/>
            </a:endParaRP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DF2B7581-B56A-F7BD-3E00-3FF73F56576E}"/>
              </a:ext>
            </a:extLst>
          </p:cNvPr>
          <p:cNvSpPr/>
          <p:nvPr/>
        </p:nvSpPr>
        <p:spPr>
          <a:xfrm>
            <a:off x="2676009" y="1057301"/>
            <a:ext cx="6775827" cy="5713141"/>
          </a:xfrm>
          <a:prstGeom prst="rect">
            <a:avLst/>
          </a:prstGeom>
          <a:solidFill>
            <a:schemeClr val="bg1"/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83480D67-1A06-9389-F7C3-39F6C8D10968}"/>
              </a:ext>
            </a:extLst>
          </p:cNvPr>
          <p:cNvSpPr/>
          <p:nvPr/>
        </p:nvSpPr>
        <p:spPr>
          <a:xfrm>
            <a:off x="2811080" y="2066391"/>
            <a:ext cx="6580651" cy="45536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12ADEA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 dirty="0">
              <a:solidFill>
                <a:schemeClr val="tx1"/>
              </a:solidFill>
            </a:endParaRPr>
          </a:p>
        </p:txBody>
      </p:sp>
      <p:sp>
        <p:nvSpPr>
          <p:cNvPr id="90" name="직사각형 89">
            <a:extLst>
              <a:ext uri="{FF2B5EF4-FFF2-40B4-BE49-F238E27FC236}">
                <a16:creationId xmlns:a16="http://schemas.microsoft.com/office/drawing/2014/main" id="{F0AA1D4D-2725-11F7-B866-2C684FFF5007}"/>
              </a:ext>
            </a:extLst>
          </p:cNvPr>
          <p:cNvSpPr/>
          <p:nvPr/>
        </p:nvSpPr>
        <p:spPr>
          <a:xfrm>
            <a:off x="2882153" y="2462898"/>
            <a:ext cx="814549" cy="4006602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1" name="직사각형 90">
            <a:extLst>
              <a:ext uri="{FF2B5EF4-FFF2-40B4-BE49-F238E27FC236}">
                <a16:creationId xmlns:a16="http://schemas.microsoft.com/office/drawing/2014/main" id="{41AA9BE9-CE4F-425C-540F-331EBE6D1085}"/>
              </a:ext>
            </a:extLst>
          </p:cNvPr>
          <p:cNvSpPr/>
          <p:nvPr/>
        </p:nvSpPr>
        <p:spPr>
          <a:xfrm>
            <a:off x="8423502" y="2462898"/>
            <a:ext cx="937317" cy="4011298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2" name="직사각형 91">
            <a:extLst>
              <a:ext uri="{FF2B5EF4-FFF2-40B4-BE49-F238E27FC236}">
                <a16:creationId xmlns:a16="http://schemas.microsoft.com/office/drawing/2014/main" id="{3A526FAE-13BD-5389-8E8B-F53C5FDCE79A}"/>
              </a:ext>
            </a:extLst>
          </p:cNvPr>
          <p:cNvSpPr/>
          <p:nvPr/>
        </p:nvSpPr>
        <p:spPr>
          <a:xfrm>
            <a:off x="3787853" y="211592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5008D9BE-9832-AFCC-935C-DCA663FEEC67}"/>
              </a:ext>
            </a:extLst>
          </p:cNvPr>
          <p:cNvSpPr/>
          <p:nvPr/>
        </p:nvSpPr>
        <p:spPr>
          <a:xfrm>
            <a:off x="6123420" y="212377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EE96703B-3816-8F2C-DDA6-A73A66E80F33}"/>
              </a:ext>
            </a:extLst>
          </p:cNvPr>
          <p:cNvSpPr/>
          <p:nvPr/>
        </p:nvSpPr>
        <p:spPr>
          <a:xfrm>
            <a:off x="3771287" y="5173230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3" name="직사각형 102">
            <a:extLst>
              <a:ext uri="{FF2B5EF4-FFF2-40B4-BE49-F238E27FC236}">
                <a16:creationId xmlns:a16="http://schemas.microsoft.com/office/drawing/2014/main" id="{4F749D32-AC14-257C-E628-1941C9549EEB}"/>
              </a:ext>
            </a:extLst>
          </p:cNvPr>
          <p:cNvSpPr/>
          <p:nvPr/>
        </p:nvSpPr>
        <p:spPr>
          <a:xfrm>
            <a:off x="6078270" y="5214691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4" name="직사각형 103">
            <a:extLst>
              <a:ext uri="{FF2B5EF4-FFF2-40B4-BE49-F238E27FC236}">
                <a16:creationId xmlns:a16="http://schemas.microsoft.com/office/drawing/2014/main" id="{16C60F70-46DF-0AED-E082-FE856B894152}"/>
              </a:ext>
            </a:extLst>
          </p:cNvPr>
          <p:cNvSpPr/>
          <p:nvPr/>
        </p:nvSpPr>
        <p:spPr>
          <a:xfrm>
            <a:off x="6111627" y="3818114"/>
            <a:ext cx="2178625" cy="125480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5" name="직사각형 104">
            <a:extLst>
              <a:ext uri="{FF2B5EF4-FFF2-40B4-BE49-F238E27FC236}">
                <a16:creationId xmlns:a16="http://schemas.microsoft.com/office/drawing/2014/main" id="{14A6C672-F0A8-B002-B0A0-8EF81013600D}"/>
              </a:ext>
            </a:extLst>
          </p:cNvPr>
          <p:cNvSpPr/>
          <p:nvPr/>
        </p:nvSpPr>
        <p:spPr>
          <a:xfrm>
            <a:off x="3787853" y="3759446"/>
            <a:ext cx="2126843" cy="1282804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D505A574-4C7C-66A8-B99D-48B472202666}"/>
              </a:ext>
            </a:extLst>
          </p:cNvPr>
          <p:cNvSpPr txBox="1"/>
          <p:nvPr/>
        </p:nvSpPr>
        <p:spPr>
          <a:xfrm>
            <a:off x="6114619" y="216193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8" name="직사각형 137">
            <a:extLst>
              <a:ext uri="{FF2B5EF4-FFF2-40B4-BE49-F238E27FC236}">
                <a16:creationId xmlns:a16="http://schemas.microsoft.com/office/drawing/2014/main" id="{41B65101-308A-F20F-0606-B552BE0ADCA7}"/>
              </a:ext>
            </a:extLst>
          </p:cNvPr>
          <p:cNvSpPr/>
          <p:nvPr/>
        </p:nvSpPr>
        <p:spPr>
          <a:xfrm>
            <a:off x="3787853" y="2698035"/>
            <a:ext cx="2126843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39" name="직사각형 138">
            <a:extLst>
              <a:ext uri="{FF2B5EF4-FFF2-40B4-BE49-F238E27FC236}">
                <a16:creationId xmlns:a16="http://schemas.microsoft.com/office/drawing/2014/main" id="{350F8EF7-E513-44A8-E2DC-E6287947DE86}"/>
              </a:ext>
            </a:extLst>
          </p:cNvPr>
          <p:cNvSpPr/>
          <p:nvPr/>
        </p:nvSpPr>
        <p:spPr>
          <a:xfrm>
            <a:off x="6111627" y="2698035"/>
            <a:ext cx="2178625" cy="953565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AD6DB2E-0598-F367-E23A-3A09404DF481}"/>
              </a:ext>
            </a:extLst>
          </p:cNvPr>
          <p:cNvSpPr txBox="1"/>
          <p:nvPr/>
        </p:nvSpPr>
        <p:spPr>
          <a:xfrm>
            <a:off x="3792569" y="2718037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804DE99-2010-7805-16BC-CF9B8B2949D7}"/>
              </a:ext>
            </a:extLst>
          </p:cNvPr>
          <p:cNvSpPr txBox="1"/>
          <p:nvPr/>
        </p:nvSpPr>
        <p:spPr>
          <a:xfrm>
            <a:off x="3792569" y="3026026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2549739-95C7-8BAF-1682-92B0D71AD4B0}"/>
              </a:ext>
            </a:extLst>
          </p:cNvPr>
          <p:cNvSpPr txBox="1"/>
          <p:nvPr/>
        </p:nvSpPr>
        <p:spPr>
          <a:xfrm>
            <a:off x="7057955" y="4243234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3" name="그림 142">
            <a:extLst>
              <a:ext uri="{FF2B5EF4-FFF2-40B4-BE49-F238E27FC236}">
                <a16:creationId xmlns:a16="http://schemas.microsoft.com/office/drawing/2014/main" id="{D465FC1C-F26F-C29C-D5C8-182169D83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8875" y="4461638"/>
            <a:ext cx="330906" cy="330906"/>
          </a:xfrm>
          <a:prstGeom prst="rect">
            <a:avLst/>
          </a:prstGeom>
        </p:spPr>
      </p:pic>
      <p:pic>
        <p:nvPicPr>
          <p:cNvPr id="144" name="그림 143">
            <a:extLst>
              <a:ext uri="{FF2B5EF4-FFF2-40B4-BE49-F238E27FC236}">
                <a16:creationId xmlns:a16="http://schemas.microsoft.com/office/drawing/2014/main" id="{C0A379B8-ED19-9F0C-EC4F-4F58BD2ACD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4968" y="4461638"/>
            <a:ext cx="330906" cy="330906"/>
          </a:xfrm>
          <a:prstGeom prst="rect">
            <a:avLst/>
          </a:prstGeom>
        </p:spPr>
      </p:pic>
      <p:cxnSp>
        <p:nvCxnSpPr>
          <p:cNvPr id="145" name="직선 화살표 연결선 144">
            <a:extLst>
              <a:ext uri="{FF2B5EF4-FFF2-40B4-BE49-F238E27FC236}">
                <a16:creationId xmlns:a16="http://schemas.microsoft.com/office/drawing/2014/main" id="{E37E9E58-CD73-79A3-FFA8-0F5381857008}"/>
              </a:ext>
            </a:extLst>
          </p:cNvPr>
          <p:cNvCxnSpPr>
            <a:cxnSpLocks/>
          </p:cNvCxnSpPr>
          <p:nvPr/>
        </p:nvCxnSpPr>
        <p:spPr>
          <a:xfrm rot="10800000" flipV="1">
            <a:off x="5515080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직선 화살표 연결선 145">
            <a:extLst>
              <a:ext uri="{FF2B5EF4-FFF2-40B4-BE49-F238E27FC236}">
                <a16:creationId xmlns:a16="http://schemas.microsoft.com/office/drawing/2014/main" id="{4B15440E-0F54-909A-E68A-706279DABDCB}"/>
              </a:ext>
            </a:extLst>
          </p:cNvPr>
          <p:cNvCxnSpPr>
            <a:cxnSpLocks/>
          </p:cNvCxnSpPr>
          <p:nvPr/>
        </p:nvCxnSpPr>
        <p:spPr>
          <a:xfrm rot="10800000" flipH="1">
            <a:off x="5512071" y="5303975"/>
            <a:ext cx="987504" cy="0"/>
          </a:xfrm>
          <a:prstGeom prst="straightConnector1">
            <a:avLst/>
          </a:prstGeom>
          <a:ln w="9525">
            <a:headEnd type="non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직선 화살표 연결선 146">
            <a:extLst>
              <a:ext uri="{FF2B5EF4-FFF2-40B4-BE49-F238E27FC236}">
                <a16:creationId xmlns:a16="http://schemas.microsoft.com/office/drawing/2014/main" id="{50E68C5A-7DB1-E27E-A9F6-180592D6490A}"/>
              </a:ext>
            </a:extLst>
          </p:cNvPr>
          <p:cNvCxnSpPr>
            <a:cxnSpLocks/>
          </p:cNvCxnSpPr>
          <p:nvPr/>
        </p:nvCxnSpPr>
        <p:spPr>
          <a:xfrm>
            <a:off x="6011633" y="5307006"/>
            <a:ext cx="0" cy="105279"/>
          </a:xfrm>
          <a:prstGeom prst="straightConnector1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  <a:headEnd type="non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화살표 연결선 147">
            <a:extLst>
              <a:ext uri="{FF2B5EF4-FFF2-40B4-BE49-F238E27FC236}">
                <a16:creationId xmlns:a16="http://schemas.microsoft.com/office/drawing/2014/main" id="{1D4938C8-55B7-827F-79E3-82968896FE78}"/>
              </a:ext>
            </a:extLst>
          </p:cNvPr>
          <p:cNvCxnSpPr>
            <a:cxnSpLocks/>
          </p:cNvCxnSpPr>
          <p:nvPr/>
        </p:nvCxnSpPr>
        <p:spPr>
          <a:xfrm rot="10800000" flipV="1">
            <a:off x="6495467" y="5207405"/>
            <a:ext cx="0" cy="96629"/>
          </a:xfrm>
          <a:prstGeom prst="straightConnector1">
            <a:avLst/>
          </a:prstGeom>
          <a:ln w="9525">
            <a:headEnd type="triangle" w="sm" len="sm"/>
            <a:tailEnd type="none" w="sm" len="sm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TextBox 148">
            <a:extLst>
              <a:ext uri="{FF2B5EF4-FFF2-40B4-BE49-F238E27FC236}">
                <a16:creationId xmlns:a16="http://schemas.microsoft.com/office/drawing/2014/main" id="{57956187-A167-9443-4D58-7256FDCD0D18}"/>
              </a:ext>
            </a:extLst>
          </p:cNvPr>
          <p:cNvSpPr txBox="1"/>
          <p:nvPr/>
        </p:nvSpPr>
        <p:spPr>
          <a:xfrm>
            <a:off x="7583885" y="2718037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E4E6A125-DB09-ECE9-A59E-7A22D9744640}"/>
              </a:ext>
            </a:extLst>
          </p:cNvPr>
          <p:cNvSpPr txBox="1"/>
          <p:nvPr/>
        </p:nvSpPr>
        <p:spPr>
          <a:xfrm>
            <a:off x="3794979" y="5258274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Pri-DB1 </a:t>
            </a:r>
          </a:p>
        </p:txBody>
      </p:sp>
      <p:pic>
        <p:nvPicPr>
          <p:cNvPr id="151" name="그림 150">
            <a:extLst>
              <a:ext uri="{FF2B5EF4-FFF2-40B4-BE49-F238E27FC236}">
                <a16:creationId xmlns:a16="http://schemas.microsoft.com/office/drawing/2014/main" id="{E27766C5-5A03-06EA-ACBB-1864BB73A7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3129" y="5631644"/>
            <a:ext cx="254935" cy="254935"/>
          </a:xfrm>
          <a:prstGeom prst="rect">
            <a:avLst/>
          </a:prstGeom>
        </p:spPr>
      </p:pic>
      <p:sp>
        <p:nvSpPr>
          <p:cNvPr id="152" name="직사각형 151">
            <a:extLst>
              <a:ext uri="{FF2B5EF4-FFF2-40B4-BE49-F238E27FC236}">
                <a16:creationId xmlns:a16="http://schemas.microsoft.com/office/drawing/2014/main" id="{B1B56E0F-5776-CA8D-B8BA-3215013E01A0}"/>
              </a:ext>
            </a:extLst>
          </p:cNvPr>
          <p:cNvSpPr/>
          <p:nvPr/>
        </p:nvSpPr>
        <p:spPr>
          <a:xfrm>
            <a:off x="4588037" y="5480941"/>
            <a:ext cx="605118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CE85CAA6-C7F8-CA73-5D9F-93F71482BB4A}"/>
              </a:ext>
            </a:extLst>
          </p:cNvPr>
          <p:cNvSpPr txBox="1"/>
          <p:nvPr/>
        </p:nvSpPr>
        <p:spPr>
          <a:xfrm>
            <a:off x="4572948" y="5885140"/>
            <a:ext cx="6352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  <a:p>
            <a:pPr algn="ctr">
              <a:lnSpc>
                <a:spcPts val="750"/>
              </a:lnSpc>
            </a:pPr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for Redis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4" name="직사각형 153">
            <a:extLst>
              <a:ext uri="{FF2B5EF4-FFF2-40B4-BE49-F238E27FC236}">
                <a16:creationId xmlns:a16="http://schemas.microsoft.com/office/drawing/2014/main" id="{A5DB8072-15D8-003A-BFCE-5B803810A548}"/>
              </a:ext>
            </a:extLst>
          </p:cNvPr>
          <p:cNvSpPr/>
          <p:nvPr/>
        </p:nvSpPr>
        <p:spPr>
          <a:xfrm>
            <a:off x="5265872" y="5481663"/>
            <a:ext cx="1902760" cy="746312"/>
          </a:xfrm>
          <a:prstGeom prst="rect">
            <a:avLst/>
          </a:prstGeom>
          <a:noFill/>
          <a:ln w="9525">
            <a:solidFill>
              <a:srgbClr val="B9B9B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5" name="직사각형 154">
            <a:extLst>
              <a:ext uri="{FF2B5EF4-FFF2-40B4-BE49-F238E27FC236}">
                <a16:creationId xmlns:a16="http://schemas.microsoft.com/office/drawing/2014/main" id="{5CC8507F-B260-D439-1C8E-2D137207A75A}"/>
              </a:ext>
            </a:extLst>
          </p:cNvPr>
          <p:cNvSpPr/>
          <p:nvPr/>
        </p:nvSpPr>
        <p:spPr>
          <a:xfrm>
            <a:off x="5357643" y="5560560"/>
            <a:ext cx="58461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156" name="직사각형 155">
            <a:extLst>
              <a:ext uri="{FF2B5EF4-FFF2-40B4-BE49-F238E27FC236}">
                <a16:creationId xmlns:a16="http://schemas.microsoft.com/office/drawing/2014/main" id="{E7FD55F4-32DD-00D8-86B0-91711037E8D9}"/>
              </a:ext>
            </a:extLst>
          </p:cNvPr>
          <p:cNvSpPr/>
          <p:nvPr/>
        </p:nvSpPr>
        <p:spPr>
          <a:xfrm>
            <a:off x="6024705" y="5560560"/>
            <a:ext cx="1061096" cy="449705"/>
          </a:xfrm>
          <a:prstGeom prst="rect">
            <a:avLst/>
          </a:prstGeom>
          <a:solidFill>
            <a:srgbClr val="EBF3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pic>
        <p:nvPicPr>
          <p:cNvPr id="157" name="그림 156">
            <a:extLst>
              <a:ext uri="{FF2B5EF4-FFF2-40B4-BE49-F238E27FC236}">
                <a16:creationId xmlns:a16="http://schemas.microsoft.com/office/drawing/2014/main" id="{567771A9-A7AA-3B1C-90AD-B53D8B542A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9694" y="5628859"/>
            <a:ext cx="280515" cy="280515"/>
          </a:xfrm>
          <a:prstGeom prst="rect">
            <a:avLst/>
          </a:prstGeom>
        </p:spPr>
      </p:pic>
      <p:pic>
        <p:nvPicPr>
          <p:cNvPr id="158" name="그림 157">
            <a:extLst>
              <a:ext uri="{FF2B5EF4-FFF2-40B4-BE49-F238E27FC236}">
                <a16:creationId xmlns:a16="http://schemas.microsoft.com/office/drawing/2014/main" id="{6BE9A236-5123-23D7-9F30-468472C589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2576" y="5622921"/>
            <a:ext cx="280515" cy="280515"/>
          </a:xfrm>
          <a:prstGeom prst="rect">
            <a:avLst/>
          </a:prstGeom>
        </p:spPr>
      </p:pic>
      <p:pic>
        <p:nvPicPr>
          <p:cNvPr id="159" name="그림 158">
            <a:extLst>
              <a:ext uri="{FF2B5EF4-FFF2-40B4-BE49-F238E27FC236}">
                <a16:creationId xmlns:a16="http://schemas.microsoft.com/office/drawing/2014/main" id="{6B6A8F6F-4CC8-4E3E-B28B-FC466880EA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2639" y="5622921"/>
            <a:ext cx="280515" cy="280515"/>
          </a:xfrm>
          <a:prstGeom prst="rect">
            <a:avLst/>
          </a:prstGeom>
        </p:spPr>
      </p:pic>
      <p:pic>
        <p:nvPicPr>
          <p:cNvPr id="160" name="그림 159">
            <a:extLst>
              <a:ext uri="{FF2B5EF4-FFF2-40B4-BE49-F238E27FC236}">
                <a16:creationId xmlns:a16="http://schemas.microsoft.com/office/drawing/2014/main" id="{D2212174-DCF0-C225-CE8C-389E3079FA3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2215" y="5694754"/>
            <a:ext cx="241300" cy="152400"/>
          </a:xfrm>
          <a:prstGeom prst="rect">
            <a:avLst/>
          </a:prstGeom>
        </p:spPr>
      </p:pic>
      <p:sp>
        <p:nvSpPr>
          <p:cNvPr id="161" name="TextBox 160">
            <a:extLst>
              <a:ext uri="{FF2B5EF4-FFF2-40B4-BE49-F238E27FC236}">
                <a16:creationId xmlns:a16="http://schemas.microsoft.com/office/drawing/2014/main" id="{F869474D-EC76-6B77-D539-A23A00436AA1}"/>
              </a:ext>
            </a:extLst>
          </p:cNvPr>
          <p:cNvSpPr txBox="1"/>
          <p:nvPr/>
        </p:nvSpPr>
        <p:spPr>
          <a:xfrm>
            <a:off x="5295709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Master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91CE9363-CCF4-0C87-1F4E-380874795643}"/>
              </a:ext>
            </a:extLst>
          </p:cNvPr>
          <p:cNvSpPr txBox="1"/>
          <p:nvPr/>
        </p:nvSpPr>
        <p:spPr>
          <a:xfrm>
            <a:off x="6198623" y="6016042"/>
            <a:ext cx="7084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700" b="1" dirty="0">
                <a:latin typeface="Calibri" panose="020F0502020204030204" pitchFamily="34" charset="0"/>
                <a:cs typeface="Calibri" panose="020F0502020204030204" pitchFamily="34" charset="0"/>
              </a:rPr>
              <a:t>Slaves</a:t>
            </a:r>
            <a:endParaRPr kumimoji="1" lang="ko-KR" altLang="en-US" sz="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0F768593-9CBC-AD26-D080-5AF4355CC371}"/>
              </a:ext>
            </a:extLst>
          </p:cNvPr>
          <p:cNvSpPr txBox="1"/>
          <p:nvPr/>
        </p:nvSpPr>
        <p:spPr>
          <a:xfrm>
            <a:off x="6098445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Cloud DB</a:t>
            </a:r>
          </a:p>
        </p:txBody>
      </p:sp>
      <p:pic>
        <p:nvPicPr>
          <p:cNvPr id="164" name="그림 163">
            <a:extLst>
              <a:ext uri="{FF2B5EF4-FFF2-40B4-BE49-F238E27FC236}">
                <a16:creationId xmlns:a16="http://schemas.microsoft.com/office/drawing/2014/main" id="{97C351F8-3531-0D34-16E9-D3908422D9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8239" y="3034658"/>
            <a:ext cx="266700" cy="279400"/>
          </a:xfrm>
          <a:prstGeom prst="rect">
            <a:avLst/>
          </a:prstGeom>
        </p:spPr>
      </p:pic>
      <p:sp>
        <p:nvSpPr>
          <p:cNvPr id="165" name="TextBox 164">
            <a:extLst>
              <a:ext uri="{FF2B5EF4-FFF2-40B4-BE49-F238E27FC236}">
                <a16:creationId xmlns:a16="http://schemas.microsoft.com/office/drawing/2014/main" id="{138C08C7-7324-8EAF-A22A-A75F5CE75E0A}"/>
              </a:ext>
            </a:extLst>
          </p:cNvPr>
          <p:cNvSpPr txBox="1"/>
          <p:nvPr/>
        </p:nvSpPr>
        <p:spPr>
          <a:xfrm>
            <a:off x="4527826" y="6227975"/>
            <a:ext cx="7362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Cache</a:t>
            </a:r>
          </a:p>
        </p:txBody>
      </p:sp>
      <p:pic>
        <p:nvPicPr>
          <p:cNvPr id="166" name="그림 165">
            <a:extLst>
              <a:ext uri="{FF2B5EF4-FFF2-40B4-BE49-F238E27FC236}">
                <a16:creationId xmlns:a16="http://schemas.microsoft.com/office/drawing/2014/main" id="{911FAE97-EFF1-0AE3-05D4-AE1B03F5F1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3623" y="3178674"/>
            <a:ext cx="266700" cy="279400"/>
          </a:xfrm>
          <a:prstGeom prst="rect">
            <a:avLst/>
          </a:prstGeom>
        </p:spPr>
      </p:pic>
      <p:sp>
        <p:nvSpPr>
          <p:cNvPr id="167" name="TextBox 166">
            <a:extLst>
              <a:ext uri="{FF2B5EF4-FFF2-40B4-BE49-F238E27FC236}">
                <a16:creationId xmlns:a16="http://schemas.microsoft.com/office/drawing/2014/main" id="{7E47F565-D8FB-CC62-4D0C-94AC3D4A91E7}"/>
              </a:ext>
            </a:extLst>
          </p:cNvPr>
          <p:cNvSpPr txBox="1"/>
          <p:nvPr/>
        </p:nvSpPr>
        <p:spPr>
          <a:xfrm>
            <a:off x="2874259" y="3458074"/>
            <a:ext cx="832233" cy="350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F61D5BB1-AB8F-B9E6-A171-6F7E01255BCC}"/>
              </a:ext>
            </a:extLst>
          </p:cNvPr>
          <p:cNvSpPr txBox="1"/>
          <p:nvPr/>
        </p:nvSpPr>
        <p:spPr>
          <a:xfrm>
            <a:off x="3772221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3CCC54D-69AE-8D0C-1247-AF8F55D2287E}"/>
              </a:ext>
            </a:extLst>
          </p:cNvPr>
          <p:cNvSpPr txBox="1"/>
          <p:nvPr/>
        </p:nvSpPr>
        <p:spPr>
          <a:xfrm>
            <a:off x="7050723" y="213173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B50A3108-4E92-6B7A-19A7-CE7269FD1A3A}"/>
              </a:ext>
            </a:extLst>
          </p:cNvPr>
          <p:cNvSpPr txBox="1"/>
          <p:nvPr/>
        </p:nvSpPr>
        <p:spPr>
          <a:xfrm>
            <a:off x="2692415" y="1081810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latin typeface="Calibri" panose="020F0502020204030204" pitchFamily="34" charset="0"/>
                <a:cs typeface="Calibri" panose="020F0502020204030204" pitchFamily="34" charset="0"/>
              </a:rPr>
              <a:t>리전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7D5DDA95-70F8-792C-A69B-1A22D67D5ED0}"/>
              </a:ext>
            </a:extLst>
          </p:cNvPr>
          <p:cNvSpPr txBox="1"/>
          <p:nvPr/>
        </p:nvSpPr>
        <p:spPr>
          <a:xfrm>
            <a:off x="5545781" y="1802793"/>
            <a:ext cx="1154483" cy="24622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>
            <a:defPPr>
              <a:defRPr lang="ko-KR"/>
            </a:defPPr>
            <a:lvl1pPr algn="ctr">
              <a:defRPr kumimoji="1" sz="10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" altLang="ko-KR" dirty="0">
                <a:solidFill>
                  <a:schemeClr val="tx1"/>
                </a:solidFill>
              </a:rPr>
              <a:t>Internet Gateway</a:t>
            </a:r>
          </a:p>
        </p:txBody>
      </p:sp>
      <p:pic>
        <p:nvPicPr>
          <p:cNvPr id="174" name="그림 173">
            <a:extLst>
              <a:ext uri="{FF2B5EF4-FFF2-40B4-BE49-F238E27FC236}">
                <a16:creationId xmlns:a16="http://schemas.microsoft.com/office/drawing/2014/main" id="{F2D09A4C-2CBE-A933-5B34-8D0E4EBCB878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834276" y="1343409"/>
            <a:ext cx="457200" cy="457200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177" name="표 176">
            <a:extLst>
              <a:ext uri="{FF2B5EF4-FFF2-40B4-BE49-F238E27FC236}">
                <a16:creationId xmlns:a16="http://schemas.microsoft.com/office/drawing/2014/main" id="{E66D9893-4775-1A01-7CAD-032BC6E57D43}"/>
              </a:ext>
            </a:extLst>
          </p:cNvPr>
          <p:cNvGraphicFramePr>
            <a:graphicFrameLocks noGrp="1"/>
          </p:cNvGraphicFramePr>
          <p:nvPr/>
        </p:nvGraphicFramePr>
        <p:xfrm>
          <a:off x="989551" y="1684263"/>
          <a:ext cx="1675930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1726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1726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IGW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79" name="타원 178">
            <a:extLst>
              <a:ext uri="{FF2B5EF4-FFF2-40B4-BE49-F238E27FC236}">
                <a16:creationId xmlns:a16="http://schemas.microsoft.com/office/drawing/2014/main" id="{0A41D8DF-384C-D56F-D200-C64835D22DC4}"/>
              </a:ext>
            </a:extLst>
          </p:cNvPr>
          <p:cNvSpPr/>
          <p:nvPr/>
        </p:nvSpPr>
        <p:spPr>
          <a:xfrm>
            <a:off x="2676748" y="258661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181" name="표 180">
            <a:extLst>
              <a:ext uri="{FF2B5EF4-FFF2-40B4-BE49-F238E27FC236}">
                <a16:creationId xmlns:a16="http://schemas.microsoft.com/office/drawing/2014/main" id="{1021F6DB-2CBB-199A-F7D9-96CFCB0B2957}"/>
              </a:ext>
            </a:extLst>
          </p:cNvPr>
          <p:cNvGraphicFramePr>
            <a:graphicFrameLocks noGrp="1"/>
          </p:cNvGraphicFramePr>
          <p:nvPr/>
        </p:nvGraphicFramePr>
        <p:xfrm>
          <a:off x="946449" y="3030971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NATGW1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graphicFrame>
        <p:nvGraphicFramePr>
          <p:cNvPr id="182" name="표 181">
            <a:extLst>
              <a:ext uri="{FF2B5EF4-FFF2-40B4-BE49-F238E27FC236}">
                <a16:creationId xmlns:a16="http://schemas.microsoft.com/office/drawing/2014/main" id="{D4BD0DFC-17FE-4617-5680-E4699C479A7F}"/>
              </a:ext>
            </a:extLst>
          </p:cNvPr>
          <p:cNvGraphicFramePr>
            <a:graphicFrameLocks noGrp="1"/>
          </p:cNvGraphicFramePr>
          <p:nvPr/>
        </p:nvGraphicFramePr>
        <p:xfrm>
          <a:off x="968369" y="5402264"/>
          <a:ext cx="1675930" cy="549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</a:tbl>
          </a:graphicData>
        </a:graphic>
      </p:graphicFrame>
      <p:graphicFrame>
        <p:nvGraphicFramePr>
          <p:cNvPr id="188" name="표 187">
            <a:extLst>
              <a:ext uri="{FF2B5EF4-FFF2-40B4-BE49-F238E27FC236}">
                <a16:creationId xmlns:a16="http://schemas.microsoft.com/office/drawing/2014/main" id="{DDBDE43C-ED44-0D35-0AF7-F203F994BBB0}"/>
              </a:ext>
            </a:extLst>
          </p:cNvPr>
          <p:cNvGraphicFramePr>
            <a:graphicFrameLocks noGrp="1"/>
          </p:cNvGraphicFramePr>
          <p:nvPr/>
        </p:nvGraphicFramePr>
        <p:xfrm>
          <a:off x="9703896" y="3198866"/>
          <a:ext cx="1675930" cy="8246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7965">
                  <a:extLst>
                    <a:ext uri="{9D8B030D-6E8A-4147-A177-3AD203B41FA5}">
                      <a16:colId xmlns:a16="http://schemas.microsoft.com/office/drawing/2014/main" val="981801094"/>
                    </a:ext>
                  </a:extLst>
                </a:gridCol>
                <a:gridCol w="837965">
                  <a:extLst>
                    <a:ext uri="{9D8B030D-6E8A-4147-A177-3AD203B41FA5}">
                      <a16:colId xmlns:a16="http://schemas.microsoft.com/office/drawing/2014/main" val="89021019"/>
                    </a:ext>
                  </a:extLst>
                </a:gridCol>
              </a:tblGrid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목적지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Target</a:t>
                      </a:r>
                      <a:r>
                        <a:rPr lang="ko-KR" altLang="en-US" sz="1000" dirty="0">
                          <a:solidFill>
                            <a:schemeClr val="tx1"/>
                          </a:solidFill>
                        </a:rPr>
                        <a:t>유형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3084074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LOCAL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49592"/>
                  </a:ext>
                </a:extLst>
              </a:tr>
              <a:tr h="27489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0.0.0.0/0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NATGW2</a:t>
                      </a:r>
                      <a:endParaRPr lang="ko-KR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1533981"/>
                  </a:ext>
                </a:extLst>
              </a:tr>
            </a:tbl>
          </a:graphicData>
        </a:graphic>
      </p:graphicFrame>
      <p:sp>
        <p:nvSpPr>
          <p:cNvPr id="191" name="TextBox 190">
            <a:extLst>
              <a:ext uri="{FF2B5EF4-FFF2-40B4-BE49-F238E27FC236}">
                <a16:creationId xmlns:a16="http://schemas.microsoft.com/office/drawing/2014/main" id="{6D2BB912-64BD-B2FC-5E53-C68ED2DCC192}"/>
              </a:ext>
            </a:extLst>
          </p:cNvPr>
          <p:cNvSpPr txBox="1"/>
          <p:nvPr/>
        </p:nvSpPr>
        <p:spPr>
          <a:xfrm>
            <a:off x="8418875" y="2570486"/>
            <a:ext cx="699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37F85ACA-7F02-DDB6-1797-8195B0A83367}"/>
              </a:ext>
            </a:extLst>
          </p:cNvPr>
          <p:cNvSpPr txBox="1"/>
          <p:nvPr/>
        </p:nvSpPr>
        <p:spPr>
          <a:xfrm>
            <a:off x="2980235" y="2570486"/>
            <a:ext cx="7321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KR-1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EC778DD2-EE88-1537-0832-8CE154AC8972}"/>
              </a:ext>
            </a:extLst>
          </p:cNvPr>
          <p:cNvSpPr txBox="1"/>
          <p:nvPr/>
        </p:nvSpPr>
        <p:spPr>
          <a:xfrm>
            <a:off x="2802251" y="283522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Pub-NAT1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C92EE478-1D09-781C-6C4A-0798C9FC1156}"/>
              </a:ext>
            </a:extLst>
          </p:cNvPr>
          <p:cNvSpPr txBox="1"/>
          <p:nvPr/>
        </p:nvSpPr>
        <p:spPr>
          <a:xfrm>
            <a:off x="8423502" y="2790964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Pub-NAT2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7F131663-A006-1409-BBDE-BFCAAD5FC07C}"/>
              </a:ext>
            </a:extLst>
          </p:cNvPr>
          <p:cNvSpPr txBox="1"/>
          <p:nvPr/>
        </p:nvSpPr>
        <p:spPr>
          <a:xfrm>
            <a:off x="8450738" y="3395497"/>
            <a:ext cx="832233" cy="35060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NAT</a:t>
            </a:r>
          </a:p>
          <a:p>
            <a:pPr algn="ctr">
              <a:lnSpc>
                <a:spcPts val="1000"/>
              </a:lnSpc>
            </a:pP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Gateway2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D706E51-FD60-9F05-14A2-75F9DEF6302B}"/>
              </a:ext>
            </a:extLst>
          </p:cNvPr>
          <p:cNvSpPr txBox="1"/>
          <p:nvPr/>
        </p:nvSpPr>
        <p:spPr>
          <a:xfrm>
            <a:off x="6642946" y="5241259"/>
            <a:ext cx="14960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Pri-DB2 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972E36B-ECE9-CC12-15C8-EC89C738BD47}"/>
              </a:ext>
            </a:extLst>
          </p:cNvPr>
          <p:cNvSpPr txBox="1"/>
          <p:nvPr/>
        </p:nvSpPr>
        <p:spPr>
          <a:xfrm>
            <a:off x="3982749" y="4226095"/>
            <a:ext cx="12254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4FB01E55-C93E-C352-8957-872263A41795}"/>
              </a:ext>
            </a:extLst>
          </p:cNvPr>
          <p:cNvSpPr txBox="1"/>
          <p:nvPr/>
        </p:nvSpPr>
        <p:spPr>
          <a:xfrm>
            <a:off x="7178841" y="2954018"/>
            <a:ext cx="1078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Pub2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9" name="직사각형 198">
            <a:extLst>
              <a:ext uri="{FF2B5EF4-FFF2-40B4-BE49-F238E27FC236}">
                <a16:creationId xmlns:a16="http://schemas.microsoft.com/office/drawing/2014/main" id="{F0352BFE-906D-2977-7073-88EEB7A9103E}"/>
              </a:ext>
            </a:extLst>
          </p:cNvPr>
          <p:cNvSpPr/>
          <p:nvPr/>
        </p:nvSpPr>
        <p:spPr>
          <a:xfrm>
            <a:off x="3787853" y="2399971"/>
            <a:ext cx="2126843" cy="258051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0" name="직사각형 199">
            <a:extLst>
              <a:ext uri="{FF2B5EF4-FFF2-40B4-BE49-F238E27FC236}">
                <a16:creationId xmlns:a16="http://schemas.microsoft.com/office/drawing/2014/main" id="{34B84C5C-CAE4-50C5-213D-8C36A0F79F11}"/>
              </a:ext>
            </a:extLst>
          </p:cNvPr>
          <p:cNvSpPr/>
          <p:nvPr/>
        </p:nvSpPr>
        <p:spPr>
          <a:xfrm>
            <a:off x="6123420" y="2407822"/>
            <a:ext cx="2166832" cy="284379"/>
          </a:xfrm>
          <a:prstGeom prst="rect">
            <a:avLst/>
          </a:prstGeom>
          <a:solidFill>
            <a:srgbClr val="F9FDFF"/>
          </a:solidFill>
          <a:ln w="9525">
            <a:solidFill>
              <a:srgbClr val="12AD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>
              <a:solidFill>
                <a:schemeClr val="tx1"/>
              </a:solidFill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D192FBE6-ABE4-C680-D026-B0D6095BC60F}"/>
              </a:ext>
            </a:extLst>
          </p:cNvPr>
          <p:cNvSpPr txBox="1"/>
          <p:nvPr/>
        </p:nvSpPr>
        <p:spPr>
          <a:xfrm>
            <a:off x="6114619" y="2445980"/>
            <a:ext cx="10688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Load</a:t>
            </a:r>
            <a:r>
              <a:rPr kumimoji="1" lang="ko-KR" altLang="en-US" sz="1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Balancer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9F84BD5E-95CA-24F5-FA6D-F9C21570DC7D}"/>
              </a:ext>
            </a:extLst>
          </p:cNvPr>
          <p:cNvSpPr txBox="1"/>
          <p:nvPr/>
        </p:nvSpPr>
        <p:spPr>
          <a:xfrm>
            <a:off x="3772221" y="2415783"/>
            <a:ext cx="15234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Pri-LB1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A1126D35-5559-3D89-05D9-A180E6DCDB94}"/>
              </a:ext>
            </a:extLst>
          </p:cNvPr>
          <p:cNvSpPr txBox="1"/>
          <p:nvPr/>
        </p:nvSpPr>
        <p:spPr>
          <a:xfrm>
            <a:off x="7050723" y="2419765"/>
            <a:ext cx="11720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Pri-LB2 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2D856840-6D7B-5094-6439-02DE95D94FD4}"/>
              </a:ext>
            </a:extLst>
          </p:cNvPr>
          <p:cNvSpPr txBox="1"/>
          <p:nvPr/>
        </p:nvSpPr>
        <p:spPr>
          <a:xfrm>
            <a:off x="3070573" y="2160676"/>
            <a:ext cx="4377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000" b="1" dirty="0">
                <a:latin typeface="Calibri" panose="020F0502020204030204" pitchFamily="34" charset="0"/>
                <a:cs typeface="Calibri" panose="020F0502020204030204" pitchFamily="34" charset="0"/>
              </a:rPr>
              <a:t>VPC</a:t>
            </a:r>
            <a:endParaRPr kumimoji="1" lang="ko-KR" altLang="en-US" sz="1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05" name="직선 화살표 연결선 204">
            <a:extLst>
              <a:ext uri="{FF2B5EF4-FFF2-40B4-BE49-F238E27FC236}">
                <a16:creationId xmlns:a16="http://schemas.microsoft.com/office/drawing/2014/main" id="{6754DDD6-E6DD-2690-3ECC-2A09A69FA28F}"/>
              </a:ext>
            </a:extLst>
          </p:cNvPr>
          <p:cNvCxnSpPr>
            <a:stCxn id="174" idx="2"/>
          </p:cNvCxnSpPr>
          <p:nvPr/>
        </p:nvCxnSpPr>
        <p:spPr>
          <a:xfrm flipH="1">
            <a:off x="6004192" y="1800609"/>
            <a:ext cx="58684" cy="322484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6" name="그림 205">
            <a:extLst>
              <a:ext uri="{FF2B5EF4-FFF2-40B4-BE49-F238E27FC236}">
                <a16:creationId xmlns:a16="http://schemas.microsoft.com/office/drawing/2014/main" id="{9DD96959-707C-5387-A1F8-64EBEA4167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3891" y="2146126"/>
            <a:ext cx="303836" cy="303836"/>
          </a:xfrm>
          <a:prstGeom prst="rect">
            <a:avLst/>
          </a:prstGeom>
        </p:spPr>
      </p:pic>
      <p:cxnSp>
        <p:nvCxnSpPr>
          <p:cNvPr id="207" name="직선 화살표 연결선 206">
            <a:extLst>
              <a:ext uri="{FF2B5EF4-FFF2-40B4-BE49-F238E27FC236}">
                <a16:creationId xmlns:a16="http://schemas.microsoft.com/office/drawing/2014/main" id="{50FB2D28-B69B-D474-1561-608D8E569FD6}"/>
              </a:ext>
            </a:extLst>
          </p:cNvPr>
          <p:cNvCxnSpPr>
            <a:stCxn id="206" idx="2"/>
          </p:cNvCxnSpPr>
          <p:nvPr/>
        </p:nvCxnSpPr>
        <p:spPr>
          <a:xfrm flipH="1">
            <a:off x="5621512" y="2449962"/>
            <a:ext cx="394297" cy="1958085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8" name="직선 화살표 연결선 207">
            <a:extLst>
              <a:ext uri="{FF2B5EF4-FFF2-40B4-BE49-F238E27FC236}">
                <a16:creationId xmlns:a16="http://schemas.microsoft.com/office/drawing/2014/main" id="{C6A03279-C350-82C5-52A9-DA47299F714F}"/>
              </a:ext>
            </a:extLst>
          </p:cNvPr>
          <p:cNvCxnSpPr/>
          <p:nvPr/>
        </p:nvCxnSpPr>
        <p:spPr>
          <a:xfrm>
            <a:off x="6024705" y="2491853"/>
            <a:ext cx="324492" cy="1933487"/>
          </a:xfrm>
          <a:prstGeom prst="straightConnector1">
            <a:avLst/>
          </a:prstGeom>
          <a:noFill/>
          <a:ln w="50800" cap="flat">
            <a:solidFill>
              <a:srgbClr val="0070C0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09" name="직선 화살표 연결선 208">
            <a:extLst>
              <a:ext uri="{FF2B5EF4-FFF2-40B4-BE49-F238E27FC236}">
                <a16:creationId xmlns:a16="http://schemas.microsoft.com/office/drawing/2014/main" id="{7ABC1AD5-3293-6A8C-FECA-FD7B444CDD8A}"/>
              </a:ext>
            </a:extLst>
          </p:cNvPr>
          <p:cNvCxnSpPr>
            <a:cxnSpLocks/>
            <a:stCxn id="167" idx="2"/>
          </p:cNvCxnSpPr>
          <p:nvPr/>
        </p:nvCxnSpPr>
        <p:spPr>
          <a:xfrm>
            <a:off x="3290376" y="3808683"/>
            <a:ext cx="624815" cy="417412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0" name="직선 화살표 연결선 209">
            <a:extLst>
              <a:ext uri="{FF2B5EF4-FFF2-40B4-BE49-F238E27FC236}">
                <a16:creationId xmlns:a16="http://schemas.microsoft.com/office/drawing/2014/main" id="{0F81186A-735A-F91B-763A-9DFCE6BD3267}"/>
              </a:ext>
            </a:extLst>
          </p:cNvPr>
          <p:cNvCxnSpPr>
            <a:stCxn id="173" idx="1"/>
            <a:endCxn id="193" idx="0"/>
          </p:cNvCxnSpPr>
          <p:nvPr/>
        </p:nvCxnSpPr>
        <p:spPr>
          <a:xfrm flipH="1">
            <a:off x="3341728" y="1925904"/>
            <a:ext cx="2204053" cy="909320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11" name="타원 210">
            <a:extLst>
              <a:ext uri="{FF2B5EF4-FFF2-40B4-BE49-F238E27FC236}">
                <a16:creationId xmlns:a16="http://schemas.microsoft.com/office/drawing/2014/main" id="{06C5714A-0D1A-7675-827C-DFC2FB7AFEAB}"/>
              </a:ext>
            </a:extLst>
          </p:cNvPr>
          <p:cNvSpPr/>
          <p:nvPr/>
        </p:nvSpPr>
        <p:spPr>
          <a:xfrm>
            <a:off x="3627159" y="1878800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2" name="타원 211">
            <a:extLst>
              <a:ext uri="{FF2B5EF4-FFF2-40B4-BE49-F238E27FC236}">
                <a16:creationId xmlns:a16="http://schemas.microsoft.com/office/drawing/2014/main" id="{D6319FF8-D350-C6E7-3507-692D8ACDED32}"/>
              </a:ext>
            </a:extLst>
          </p:cNvPr>
          <p:cNvSpPr/>
          <p:nvPr/>
        </p:nvSpPr>
        <p:spPr>
          <a:xfrm>
            <a:off x="3551834" y="2302163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214" name="그림 213">
            <a:extLst>
              <a:ext uri="{FF2B5EF4-FFF2-40B4-BE49-F238E27FC236}">
                <a16:creationId xmlns:a16="http://schemas.microsoft.com/office/drawing/2014/main" id="{53C6EF5B-C93C-C9F7-C99B-48B67A0E23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697" y="3173905"/>
            <a:ext cx="248180" cy="330906"/>
          </a:xfrm>
          <a:prstGeom prst="rect">
            <a:avLst/>
          </a:prstGeom>
        </p:spPr>
      </p:pic>
      <p:cxnSp>
        <p:nvCxnSpPr>
          <p:cNvPr id="219" name="직선 화살표 연결선 218">
            <a:extLst>
              <a:ext uri="{FF2B5EF4-FFF2-40B4-BE49-F238E27FC236}">
                <a16:creationId xmlns:a16="http://schemas.microsoft.com/office/drawing/2014/main" id="{192337E6-FF7B-1A28-439C-10DCA7001823}"/>
              </a:ext>
            </a:extLst>
          </p:cNvPr>
          <p:cNvCxnSpPr>
            <a:stCxn id="173" idx="3"/>
            <a:endCxn id="194" idx="1"/>
          </p:cNvCxnSpPr>
          <p:nvPr/>
        </p:nvCxnSpPr>
        <p:spPr>
          <a:xfrm>
            <a:off x="6700264" y="1925904"/>
            <a:ext cx="1723238" cy="988171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5" name="타원 94">
            <a:extLst>
              <a:ext uri="{FF2B5EF4-FFF2-40B4-BE49-F238E27FC236}">
                <a16:creationId xmlns:a16="http://schemas.microsoft.com/office/drawing/2014/main" id="{EDAD5A87-C32C-2862-7659-ADD1F1566319}"/>
              </a:ext>
            </a:extLst>
          </p:cNvPr>
          <p:cNvSpPr/>
          <p:nvPr/>
        </p:nvSpPr>
        <p:spPr>
          <a:xfrm>
            <a:off x="9019091" y="2604476"/>
            <a:ext cx="288032" cy="288032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>
            <a:extLst>
              <a:ext uri="{FF2B5EF4-FFF2-40B4-BE49-F238E27FC236}">
                <a16:creationId xmlns:a16="http://schemas.microsoft.com/office/drawing/2014/main" id="{6B6E4B63-67E4-1BF9-87C5-D6D92ED44E00}"/>
              </a:ext>
            </a:extLst>
          </p:cNvPr>
          <p:cNvCxnSpPr>
            <a:cxnSpLocks/>
          </p:cNvCxnSpPr>
          <p:nvPr/>
        </p:nvCxnSpPr>
        <p:spPr>
          <a:xfrm flipH="1">
            <a:off x="7520803" y="3745034"/>
            <a:ext cx="1053408" cy="598168"/>
          </a:xfrm>
          <a:prstGeom prst="straightConnector1">
            <a:avLst/>
          </a:prstGeom>
          <a:noFill/>
          <a:ln w="12700" cap="flat">
            <a:solidFill>
              <a:schemeClr val="accent1"/>
            </a:solidFill>
            <a:prstDash val="solid"/>
            <a:miter lim="800000"/>
            <a:headEnd type="triangle"/>
            <a:tailEnd type="non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0466870-58EA-CC3D-34B8-C1C112786321}"/>
              </a:ext>
            </a:extLst>
          </p:cNvPr>
          <p:cNvSpPr txBox="1"/>
          <p:nvPr/>
        </p:nvSpPr>
        <p:spPr>
          <a:xfrm>
            <a:off x="4648772" y="4418930"/>
            <a:ext cx="1176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1000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쿠버네티스</a:t>
            </a:r>
            <a:endParaRPr kumimoji="1" lang="en-US" altLang="ko-KR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kumimoji="1" lang="en-US" altLang="ko-KR" sz="1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WEB / WAS</a:t>
            </a:r>
            <a:endParaRPr kumimoji="1" lang="ko-KR" altLang="en-US" sz="1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66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80697D-AA1F-3F1D-D7C4-55A790969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표 84">
            <a:extLst>
              <a:ext uri="{FF2B5EF4-FFF2-40B4-BE49-F238E27FC236}">
                <a16:creationId xmlns:a16="http://schemas.microsoft.com/office/drawing/2014/main" id="{79AD13D3-46BE-7CEF-449F-F6DE688F938A}"/>
              </a:ext>
            </a:extLst>
          </p:cNvPr>
          <p:cNvGraphicFramePr>
            <a:graphicFrameLocks noGrp="1"/>
          </p:cNvGraphicFramePr>
          <p:nvPr/>
        </p:nvGraphicFramePr>
        <p:xfrm>
          <a:off x="160257" y="95008"/>
          <a:ext cx="11759027" cy="6400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28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28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5263">
                  <a:extLst>
                    <a:ext uri="{9D8B030D-6E8A-4147-A177-3AD203B41FA5}">
                      <a16:colId xmlns:a16="http://schemas.microsoft.com/office/drawing/2014/main" val="882471806"/>
                    </a:ext>
                  </a:extLst>
                </a:gridCol>
                <a:gridCol w="2051321">
                  <a:extLst>
                    <a:ext uri="{9D8B030D-6E8A-4147-A177-3AD203B41FA5}">
                      <a16:colId xmlns:a16="http://schemas.microsoft.com/office/drawing/2014/main" val="2323571636"/>
                    </a:ext>
                  </a:extLst>
                </a:gridCol>
                <a:gridCol w="29217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814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할당 </a:t>
                      </a:r>
                      <a:r>
                        <a:rPr lang="en-US" altLang="ko-KR" b="1" baseline="0" dirty="0">
                          <a:solidFill>
                            <a:schemeClr val="tx1"/>
                          </a:solidFill>
                        </a:rPr>
                        <a:t> VPC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네임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err="1">
                          <a:solidFill>
                            <a:schemeClr val="tx1"/>
                          </a:solidFill>
                        </a:rPr>
                        <a:t>서브넷</a:t>
                      </a: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IP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용도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Zone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agame</a:t>
                      </a:r>
                      <a:r>
                        <a:rPr lang="en-US" altLang="ko-KR" sz="1400" b="1" dirty="0">
                          <a:solidFill>
                            <a:schemeClr val="tx1"/>
                          </a:solidFill>
                        </a:rPr>
                        <a:t>-dev-</a:t>
                      </a:r>
                      <a:r>
                        <a:rPr lang="en-US" altLang="ko-KR" sz="1400" b="1" dirty="0" err="1">
                          <a:solidFill>
                            <a:schemeClr val="tx1"/>
                          </a:solidFill>
                        </a:rPr>
                        <a:t>vpc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10.0.0.0/20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10.0.0.0/23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10.0.2.0/24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Pub-Nat1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10.0.3.0/24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814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Pub-LB1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10.0.4.0/24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Pri-LB1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10.0.5.0/24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Pri-DB1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10.0.6.0/24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KR-1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7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10.0.8.0/23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algn="ctr" latinLnBrk="1"/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8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10.0.10.0/24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9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Pub-Nat2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10.0.11.0/24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NatGateway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Pub-LB2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10.0.12.0/24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11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Pri-LB2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10.0.13.0/24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 err="1">
                          <a:solidFill>
                            <a:schemeClr val="tx1"/>
                          </a:solidFill>
                        </a:rPr>
                        <a:t>LoadBalancer</a:t>
                      </a:r>
                      <a:endParaRPr lang="ko-KR" alt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258"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0963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Pri-DB2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10.0.14.0/24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/>
                          </a:solidFill>
                        </a:rPr>
                        <a:t>Private</a:t>
                      </a:r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b="1" dirty="0">
                          <a:solidFill>
                            <a:schemeClr val="tx1"/>
                          </a:solidFill>
                        </a:rPr>
                        <a:t>일반</a:t>
                      </a: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KR-2</a:t>
                      </a:r>
                      <a:endParaRPr lang="ko-KR" altLang="en-US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0818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527</Words>
  <Application>Microsoft Office PowerPoint</Application>
  <PresentationFormat>와이드스크린</PresentationFormat>
  <Paragraphs>458</Paragraphs>
  <Slides>9</Slides>
  <Notes>9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4" baseType="lpstr">
      <vt:lpstr>NanumSquare Neo OTF ExtraBold</vt:lpstr>
      <vt:lpstr>맑은 고딕</vt:lpstr>
      <vt:lpstr>Arial</vt:lpstr>
      <vt:lpstr>Calibri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네이버 클라우드  NCA</dc:title>
  <dc:creator>서태호(Taeho Seo)/Infra Eng.팀/SKP</dc:creator>
  <cp:lastModifiedBy>Jacob Carter</cp:lastModifiedBy>
  <cp:revision>107</cp:revision>
  <dcterms:created xsi:type="dcterms:W3CDTF">2022-09-27T08:33:55Z</dcterms:created>
  <dcterms:modified xsi:type="dcterms:W3CDTF">2025-07-21T04:03:49Z</dcterms:modified>
</cp:coreProperties>
</file>