
<file path=[Content_Types].xml><?xml version="1.0" encoding="utf-8"?>
<Types xmlns="http://schemas.openxmlformats.org/package/2006/content-types">
  <Default Extension="emf" ContentType="image/x-emf"/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4" r:id="rId1"/>
  </p:sldMasterIdLst>
  <p:notesMasterIdLst>
    <p:notesMasterId r:id="rId5"/>
  </p:notesMasterIdLst>
  <p:handoutMasterIdLst>
    <p:handoutMasterId r:id="rId6"/>
  </p:handoutMasterIdLst>
  <p:sldIdLst>
    <p:sldId id="747" r:id="rId2"/>
    <p:sldId id="532" r:id="rId3"/>
    <p:sldId id="533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행사 타이틀" id="{0BB16405-5A83-B44F-A884-14FB8444512A}">
          <p14:sldIdLst/>
        </p14:section>
        <p14:section name="발표장표" id="{0B595122-A966-C341-9942-03CD72F7A57F}">
          <p14:sldIdLst/>
        </p14:section>
        <p14:section name="기본 구역" id="{71002B1E-9057-47EA-A6D1-3A650E1438E8}">
          <p14:sldIdLst/>
        </p14:section>
        <p14:section name="기본 구역" id="{3605B5F9-07A2-4533-99D8-E83A0584203A}">
          <p14:sldIdLst>
            <p14:sldId id="747"/>
            <p14:sldId id="532"/>
            <p14:sldId id="53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41FF"/>
    <a:srgbClr val="191919"/>
    <a:srgbClr val="EFEBE4"/>
    <a:srgbClr val="FFFFFF"/>
    <a:srgbClr val="0148CC"/>
    <a:srgbClr val="AF48F7"/>
    <a:srgbClr val="AF47F7"/>
    <a:srgbClr val="2AAFFF"/>
    <a:srgbClr val="7774FE"/>
    <a:srgbClr val="FF00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테마 스타일 2 - 강조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32" autoAdjust="0"/>
    <p:restoredTop sz="88941" autoAdjust="0"/>
  </p:normalViewPr>
  <p:slideViewPr>
    <p:cSldViewPr snapToGrid="0">
      <p:cViewPr varScale="1">
        <p:scale>
          <a:sx n="74" d="100"/>
          <a:sy n="74" d="100"/>
        </p:scale>
        <p:origin x="84" y="31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0" d="100"/>
        <a:sy n="120" d="100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05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AF39DC52-6E47-6E34-55A4-75F99434D5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2999367-B300-B601-CA05-5F6AF30EE5B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BF4CDD-9B14-4415-A7A2-792E8F871741}" type="datetimeFigureOut">
              <a:rPr lang="ko-KR" altLang="en-US" smtClean="0"/>
              <a:t>2025-08-16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78ACFDB4-2814-077C-E536-4B03CD2DD25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353B360-F5B1-BABF-B18C-E66A63757BF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DD2CF1-F5BA-4814-B9E7-DA5000FCB7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663025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x-none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18071C-5D62-1D49-8114-9836B18D33AD}" type="datetimeFigureOut">
              <a:rPr kumimoji="1" lang="x-none" altLang="en-US" smtClean="0"/>
              <a:t>2025-08-16</a:t>
            </a:fld>
            <a:endParaRPr kumimoji="1" lang="x-none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  <a:endParaRPr kumimoji="1" lang="x-none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x-none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D43B0F-97B8-2040-B355-B1AA4EBB6DFA}" type="slidenum">
              <a:rPr kumimoji="1" lang="x-none" altLang="en-US" smtClean="0"/>
              <a:t>‹#›</a:t>
            </a:fld>
            <a:endParaRPr kumimoji="1" lang="x-none" altLang="en-US"/>
          </a:p>
        </p:txBody>
      </p:sp>
    </p:spTree>
    <p:extLst>
      <p:ext uri="{BB962C8B-B14F-4D97-AF65-F5344CB8AC3E}">
        <p14:creationId xmlns:p14="http://schemas.microsoft.com/office/powerpoint/2010/main" val="2973612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BA2BF2-AC9C-6142-970B-A429692D887A}" type="slidenum">
              <a:rPr kumimoji="1" lang="ko-KR" altLang="en-US" smtClean="0"/>
              <a:t>2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347878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BA2BF2-AC9C-6142-970B-A429692D887A}" type="slidenum">
              <a:rPr kumimoji="1" lang="ko-KR" altLang="en-US" smtClean="0"/>
              <a:t>3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257242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51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BC52-ECD0-459E-BB64-1845A39357F1}" type="datetime1">
              <a:rPr lang="ko-KR" altLang="en-US" smtClean="0"/>
              <a:t>2025-08-16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DECF5-DA00-4417-8A39-28E3866F696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07166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2584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</p:sldLayoutIdLst>
  <p:hf sldNum="0" hdr="0" ftr="0" dt="0"/>
  <p:txStyles>
    <p:titleStyle>
      <a:lvl1pPr algn="l" defTabSz="609630" rtl="0" eaLnBrk="1" latinLnBrk="1" hangingPunct="1">
        <a:lnSpc>
          <a:spcPct val="90000"/>
        </a:lnSpc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2408" indent="-152408" algn="l" defTabSz="60963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indent="-152408" algn="l" defTabSz="609630" rtl="0" eaLnBrk="1" latinLnBrk="1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1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1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1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1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1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1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1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09630" rtl="0" eaLnBrk="1" latinLnBrk="1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1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1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1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1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1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1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1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1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240">
          <p15:clr>
            <a:srgbClr val="F26B43"/>
          </p15:clr>
        </p15:guide>
        <p15:guide id="2" pos="57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png"/><Relationship Id="rId4" Type="http://schemas.openxmlformats.org/officeDocument/2006/relationships/image" Target="../media/image3.emf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11176510" y="6400413"/>
            <a:ext cx="177291" cy="276999"/>
          </a:xfrm>
        </p:spPr>
        <p:txBody>
          <a:bodyPr/>
          <a:lstStyle/>
          <a:p>
            <a:fld id="{CF4DECF5-DA00-4417-8A39-28E3866F6963}" type="slidenum">
              <a:rPr lang="ko-KR" altLang="en-US" smtClean="0"/>
              <a:t>1</a:t>
            </a:fld>
            <a:endParaRPr lang="ko-KR" altLang="en-US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928648" cy="6858000"/>
          </a:xfrm>
          <a:prstGeom prst="rect">
            <a:avLst/>
          </a:prstGeom>
        </p:spPr>
      </p:pic>
      <p:sp>
        <p:nvSpPr>
          <p:cNvPr id="2" name="사각형: 둥근 모서리 1">
            <a:extLst>
              <a:ext uri="{FF2B5EF4-FFF2-40B4-BE49-F238E27FC236}">
                <a16:creationId xmlns:a16="http://schemas.microsoft.com/office/drawing/2014/main" id="{8592C187-D621-82DD-45D2-690C826B5FF2}"/>
              </a:ext>
            </a:extLst>
          </p:cNvPr>
          <p:cNvSpPr/>
          <p:nvPr/>
        </p:nvSpPr>
        <p:spPr>
          <a:xfrm>
            <a:off x="2135560" y="6356351"/>
            <a:ext cx="7920880" cy="36512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Cloud</a:t>
            </a:r>
            <a:r>
              <a:rPr lang="ko-KR" altLang="en-US" dirty="0"/>
              <a:t> 전문가 카페 운영자  </a:t>
            </a:r>
            <a:r>
              <a:rPr lang="en-US" altLang="ko-KR" dirty="0"/>
              <a:t>https://cafe.naver.com/dnspro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63234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1" name="직선 화살표 연결선 240">
            <a:extLst>
              <a:ext uri="{FF2B5EF4-FFF2-40B4-BE49-F238E27FC236}">
                <a16:creationId xmlns:a16="http://schemas.microsoft.com/office/drawing/2014/main" id="{121B9BA9-5DE5-4B47-BEB3-3ECF918ED098}"/>
              </a:ext>
            </a:extLst>
          </p:cNvPr>
          <p:cNvCxnSpPr>
            <a:cxnSpLocks/>
          </p:cNvCxnSpPr>
          <p:nvPr/>
        </p:nvCxnSpPr>
        <p:spPr>
          <a:xfrm flipH="1">
            <a:off x="5743104" y="1050602"/>
            <a:ext cx="1889" cy="1236810"/>
          </a:xfrm>
          <a:prstGeom prst="straightConnector1">
            <a:avLst/>
          </a:prstGeom>
          <a:ln w="9525">
            <a:solidFill>
              <a:schemeClr val="tx1">
                <a:lumMod val="85000"/>
                <a:lumOff val="15000"/>
              </a:schemeClr>
            </a:solidFill>
            <a:headEnd type="non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>
            <a:extLst>
              <a:ext uri="{FF2B5EF4-FFF2-40B4-BE49-F238E27FC236}">
                <a16:creationId xmlns:a16="http://schemas.microsoft.com/office/drawing/2014/main" id="{B144FE65-26DF-732F-395F-AF1466715551}"/>
              </a:ext>
            </a:extLst>
          </p:cNvPr>
          <p:cNvSpPr txBox="1"/>
          <p:nvPr/>
        </p:nvSpPr>
        <p:spPr>
          <a:xfrm>
            <a:off x="5388133" y="493858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ko-KR" altLang="en-US" sz="2400" b="1" dirty="0">
                <a:latin typeface="NanumSquare Neo OTF ExtraBold" pitchFamily="2" charset="-127"/>
                <a:ea typeface="NanumSquare Neo OTF ExtraBold" pitchFamily="2" charset="-127"/>
                <a:cs typeface="Pretendard SemiBold" panose="02000503000000020004" pitchFamily="2" charset="-127"/>
              </a:rPr>
              <a:t>네트워크</a:t>
            </a:r>
            <a:endParaRPr kumimoji="1" lang="x-none" altLang="en-US" sz="2400" b="1" dirty="0">
              <a:latin typeface="NanumSquare Neo OTF ExtraBold" pitchFamily="2" charset="-127"/>
              <a:ea typeface="NanumSquare Neo OTF ExtraBold" pitchFamily="2" charset="-127"/>
              <a:cs typeface="Pretendard SemiBold" panose="02000503000000020004" pitchFamily="2" charset="-127"/>
            </a:endParaRPr>
          </a:p>
        </p:txBody>
      </p:sp>
      <p:sp>
        <p:nvSpPr>
          <p:cNvPr id="88" name="직사각형 87">
            <a:extLst>
              <a:ext uri="{FF2B5EF4-FFF2-40B4-BE49-F238E27FC236}">
                <a16:creationId xmlns:a16="http://schemas.microsoft.com/office/drawing/2014/main" id="{DD06B436-054E-E64A-873A-6430F5D4587E}"/>
              </a:ext>
            </a:extLst>
          </p:cNvPr>
          <p:cNvSpPr/>
          <p:nvPr/>
        </p:nvSpPr>
        <p:spPr>
          <a:xfrm>
            <a:off x="2676009" y="1057301"/>
            <a:ext cx="6775827" cy="5713141"/>
          </a:xfrm>
          <a:prstGeom prst="rect">
            <a:avLst/>
          </a:prstGeom>
          <a:solidFill>
            <a:schemeClr val="bg1"/>
          </a:solidFill>
          <a:ln w="9525">
            <a:solidFill>
              <a:srgbClr val="12ADEA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>
              <a:solidFill>
                <a:schemeClr val="tx1"/>
              </a:solidFill>
            </a:endParaRPr>
          </a:p>
        </p:txBody>
      </p:sp>
      <p:sp>
        <p:nvSpPr>
          <p:cNvPr id="89" name="직사각형 88">
            <a:extLst>
              <a:ext uri="{FF2B5EF4-FFF2-40B4-BE49-F238E27FC236}">
                <a16:creationId xmlns:a16="http://schemas.microsoft.com/office/drawing/2014/main" id="{DD06B436-054E-E64A-873A-6430F5D4587E}"/>
              </a:ext>
            </a:extLst>
          </p:cNvPr>
          <p:cNvSpPr/>
          <p:nvPr/>
        </p:nvSpPr>
        <p:spPr>
          <a:xfrm>
            <a:off x="2811080" y="2066391"/>
            <a:ext cx="6580651" cy="45536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12ADEA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>
              <a:solidFill>
                <a:schemeClr val="tx1"/>
              </a:solidFill>
            </a:endParaRPr>
          </a:p>
        </p:txBody>
      </p:sp>
      <p:sp>
        <p:nvSpPr>
          <p:cNvPr id="90" name="직사각형 89">
            <a:extLst>
              <a:ext uri="{FF2B5EF4-FFF2-40B4-BE49-F238E27FC236}">
                <a16:creationId xmlns:a16="http://schemas.microsoft.com/office/drawing/2014/main" id="{64EB67F8-5FBB-1D4D-B8A4-8B9E216C7E8C}"/>
              </a:ext>
            </a:extLst>
          </p:cNvPr>
          <p:cNvSpPr/>
          <p:nvPr/>
        </p:nvSpPr>
        <p:spPr>
          <a:xfrm>
            <a:off x="2882153" y="2462898"/>
            <a:ext cx="814549" cy="4006602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91" name="직사각형 90">
            <a:extLst>
              <a:ext uri="{FF2B5EF4-FFF2-40B4-BE49-F238E27FC236}">
                <a16:creationId xmlns:a16="http://schemas.microsoft.com/office/drawing/2014/main" id="{F1E09A92-D7E9-B448-962C-CDE70E79084B}"/>
              </a:ext>
            </a:extLst>
          </p:cNvPr>
          <p:cNvSpPr/>
          <p:nvPr/>
        </p:nvSpPr>
        <p:spPr>
          <a:xfrm>
            <a:off x="8423502" y="2462898"/>
            <a:ext cx="937317" cy="4011298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92" name="직사각형 91">
            <a:extLst>
              <a:ext uri="{FF2B5EF4-FFF2-40B4-BE49-F238E27FC236}">
                <a16:creationId xmlns:a16="http://schemas.microsoft.com/office/drawing/2014/main" id="{64EB67F8-5FBB-1D4D-B8A4-8B9E216C7E8C}"/>
              </a:ext>
            </a:extLst>
          </p:cNvPr>
          <p:cNvSpPr/>
          <p:nvPr/>
        </p:nvSpPr>
        <p:spPr>
          <a:xfrm>
            <a:off x="3787853" y="2115921"/>
            <a:ext cx="2126843" cy="258051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93" name="직사각형 92">
            <a:extLst>
              <a:ext uri="{FF2B5EF4-FFF2-40B4-BE49-F238E27FC236}">
                <a16:creationId xmlns:a16="http://schemas.microsoft.com/office/drawing/2014/main" id="{64EB67F8-5FBB-1D4D-B8A4-8B9E216C7E8C}"/>
              </a:ext>
            </a:extLst>
          </p:cNvPr>
          <p:cNvSpPr/>
          <p:nvPr/>
        </p:nvSpPr>
        <p:spPr>
          <a:xfrm>
            <a:off x="6123420" y="2123772"/>
            <a:ext cx="2166832" cy="284379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94" name="직사각형 93">
            <a:extLst>
              <a:ext uri="{FF2B5EF4-FFF2-40B4-BE49-F238E27FC236}">
                <a16:creationId xmlns:a16="http://schemas.microsoft.com/office/drawing/2014/main" id="{64EB67F8-5FBB-1D4D-B8A4-8B9E216C7E8C}"/>
              </a:ext>
            </a:extLst>
          </p:cNvPr>
          <p:cNvSpPr/>
          <p:nvPr/>
        </p:nvSpPr>
        <p:spPr>
          <a:xfrm>
            <a:off x="3771287" y="5173230"/>
            <a:ext cx="2126843" cy="1282804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03" name="직사각형 102">
            <a:extLst>
              <a:ext uri="{FF2B5EF4-FFF2-40B4-BE49-F238E27FC236}">
                <a16:creationId xmlns:a16="http://schemas.microsoft.com/office/drawing/2014/main" id="{F1E09A92-D7E9-B448-962C-CDE70E79084B}"/>
              </a:ext>
            </a:extLst>
          </p:cNvPr>
          <p:cNvSpPr/>
          <p:nvPr/>
        </p:nvSpPr>
        <p:spPr>
          <a:xfrm>
            <a:off x="6078270" y="5214691"/>
            <a:ext cx="2178625" cy="1254809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04" name="직사각형 103">
            <a:extLst>
              <a:ext uri="{FF2B5EF4-FFF2-40B4-BE49-F238E27FC236}">
                <a16:creationId xmlns:a16="http://schemas.microsoft.com/office/drawing/2014/main" id="{F1E09A92-D7E9-B448-962C-CDE70E79084B}"/>
              </a:ext>
            </a:extLst>
          </p:cNvPr>
          <p:cNvSpPr/>
          <p:nvPr/>
        </p:nvSpPr>
        <p:spPr>
          <a:xfrm>
            <a:off x="6111627" y="3818114"/>
            <a:ext cx="2178625" cy="1254809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05" name="직사각형 104">
            <a:extLst>
              <a:ext uri="{FF2B5EF4-FFF2-40B4-BE49-F238E27FC236}">
                <a16:creationId xmlns:a16="http://schemas.microsoft.com/office/drawing/2014/main" id="{64EB67F8-5FBB-1D4D-B8A4-8B9E216C7E8C}"/>
              </a:ext>
            </a:extLst>
          </p:cNvPr>
          <p:cNvSpPr/>
          <p:nvPr/>
        </p:nvSpPr>
        <p:spPr>
          <a:xfrm>
            <a:off x="3787853" y="3759446"/>
            <a:ext cx="2126843" cy="1282804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6B99C171-1726-5F46-AEA0-4F8AFACC326B}"/>
              </a:ext>
            </a:extLst>
          </p:cNvPr>
          <p:cNvSpPr txBox="1"/>
          <p:nvPr/>
        </p:nvSpPr>
        <p:spPr>
          <a:xfrm>
            <a:off x="6114619" y="2161930"/>
            <a:ext cx="106889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Load</a:t>
            </a:r>
            <a:r>
              <a:rPr kumimoji="1" lang="ko-KR" altLang="en-US" sz="1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Balancer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8" name="직사각형 137">
            <a:extLst>
              <a:ext uri="{FF2B5EF4-FFF2-40B4-BE49-F238E27FC236}">
                <a16:creationId xmlns:a16="http://schemas.microsoft.com/office/drawing/2014/main" id="{64EB67F8-5FBB-1D4D-B8A4-8B9E216C7E8C}"/>
              </a:ext>
            </a:extLst>
          </p:cNvPr>
          <p:cNvSpPr/>
          <p:nvPr/>
        </p:nvSpPr>
        <p:spPr>
          <a:xfrm>
            <a:off x="3787853" y="2698035"/>
            <a:ext cx="2126843" cy="953565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39" name="직사각형 138">
            <a:extLst>
              <a:ext uri="{FF2B5EF4-FFF2-40B4-BE49-F238E27FC236}">
                <a16:creationId xmlns:a16="http://schemas.microsoft.com/office/drawing/2014/main" id="{F1E09A92-D7E9-B448-962C-CDE70E79084B}"/>
              </a:ext>
            </a:extLst>
          </p:cNvPr>
          <p:cNvSpPr/>
          <p:nvPr/>
        </p:nvSpPr>
        <p:spPr>
          <a:xfrm>
            <a:off x="6111627" y="2698035"/>
            <a:ext cx="2178625" cy="953565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A057B365-A01A-AC4B-96D7-78DF63A00546}"/>
              </a:ext>
            </a:extLst>
          </p:cNvPr>
          <p:cNvSpPr txBox="1"/>
          <p:nvPr/>
        </p:nvSpPr>
        <p:spPr>
          <a:xfrm>
            <a:off x="3792569" y="2718037"/>
            <a:ext cx="7321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KR-1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A16E0B36-EF36-044B-8ABB-AED3DE0BA3E8}"/>
              </a:ext>
            </a:extLst>
          </p:cNvPr>
          <p:cNvSpPr txBox="1"/>
          <p:nvPr/>
        </p:nvSpPr>
        <p:spPr>
          <a:xfrm>
            <a:off x="3792569" y="3026026"/>
            <a:ext cx="10789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Pub1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8D4EBC14-0B6D-EA47-AEB5-5AF6A751CEAF}"/>
              </a:ext>
            </a:extLst>
          </p:cNvPr>
          <p:cNvSpPr txBox="1"/>
          <p:nvPr/>
        </p:nvSpPr>
        <p:spPr>
          <a:xfrm>
            <a:off x="7057955" y="4243234"/>
            <a:ext cx="122549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Pri2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43" name="그림 142">
            <a:extLst>
              <a:ext uri="{FF2B5EF4-FFF2-40B4-BE49-F238E27FC236}">
                <a16:creationId xmlns:a16="http://schemas.microsoft.com/office/drawing/2014/main" id="{7190EC67-D2AE-1B44-BE08-72A34612B7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8875" y="4461638"/>
            <a:ext cx="330906" cy="330906"/>
          </a:xfrm>
          <a:prstGeom prst="rect">
            <a:avLst/>
          </a:prstGeom>
        </p:spPr>
      </p:pic>
      <p:pic>
        <p:nvPicPr>
          <p:cNvPr id="144" name="그림 143">
            <a:extLst>
              <a:ext uri="{FF2B5EF4-FFF2-40B4-BE49-F238E27FC236}">
                <a16:creationId xmlns:a16="http://schemas.microsoft.com/office/drawing/2014/main" id="{48F91333-5780-2242-84AA-B6225EA918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4968" y="4461638"/>
            <a:ext cx="330906" cy="330906"/>
          </a:xfrm>
          <a:prstGeom prst="rect">
            <a:avLst/>
          </a:prstGeom>
        </p:spPr>
      </p:pic>
      <p:cxnSp>
        <p:nvCxnSpPr>
          <p:cNvPr id="145" name="직선 화살표 연결선 144">
            <a:extLst>
              <a:ext uri="{FF2B5EF4-FFF2-40B4-BE49-F238E27FC236}">
                <a16:creationId xmlns:a16="http://schemas.microsoft.com/office/drawing/2014/main" id="{2C068EF1-E216-BF46-BF43-48715870604A}"/>
              </a:ext>
            </a:extLst>
          </p:cNvPr>
          <p:cNvCxnSpPr>
            <a:cxnSpLocks/>
          </p:cNvCxnSpPr>
          <p:nvPr/>
        </p:nvCxnSpPr>
        <p:spPr>
          <a:xfrm rot="10800000" flipV="1">
            <a:off x="5515080" y="5207405"/>
            <a:ext cx="0" cy="96629"/>
          </a:xfrm>
          <a:prstGeom prst="straightConnector1">
            <a:avLst/>
          </a:prstGeom>
          <a:ln w="9525">
            <a:headEnd type="triangl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6" name="직선 화살표 연결선 145">
            <a:extLst>
              <a:ext uri="{FF2B5EF4-FFF2-40B4-BE49-F238E27FC236}">
                <a16:creationId xmlns:a16="http://schemas.microsoft.com/office/drawing/2014/main" id="{06AEEE99-353D-DF46-8AB4-5CDEEAA010DB}"/>
              </a:ext>
            </a:extLst>
          </p:cNvPr>
          <p:cNvCxnSpPr>
            <a:cxnSpLocks/>
          </p:cNvCxnSpPr>
          <p:nvPr/>
        </p:nvCxnSpPr>
        <p:spPr>
          <a:xfrm rot="10800000" flipH="1">
            <a:off x="5512071" y="5303975"/>
            <a:ext cx="987504" cy="0"/>
          </a:xfrm>
          <a:prstGeom prst="straightConnector1">
            <a:avLst/>
          </a:prstGeom>
          <a:ln w="9525"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직선 화살표 연결선 146">
            <a:extLst>
              <a:ext uri="{FF2B5EF4-FFF2-40B4-BE49-F238E27FC236}">
                <a16:creationId xmlns:a16="http://schemas.microsoft.com/office/drawing/2014/main" id="{D03EAB6F-D305-F044-840C-7C0D77BD02D6}"/>
              </a:ext>
            </a:extLst>
          </p:cNvPr>
          <p:cNvCxnSpPr>
            <a:cxnSpLocks/>
          </p:cNvCxnSpPr>
          <p:nvPr/>
        </p:nvCxnSpPr>
        <p:spPr>
          <a:xfrm>
            <a:off x="6011633" y="5307006"/>
            <a:ext cx="0" cy="105279"/>
          </a:xfrm>
          <a:prstGeom prst="straightConnector1">
            <a:avLst/>
          </a:prstGeom>
          <a:ln w="9525">
            <a:solidFill>
              <a:schemeClr val="tx1">
                <a:lumMod val="85000"/>
                <a:lumOff val="15000"/>
              </a:schemeClr>
            </a:solidFill>
            <a:headEnd type="non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직선 화살표 연결선 147">
            <a:extLst>
              <a:ext uri="{FF2B5EF4-FFF2-40B4-BE49-F238E27FC236}">
                <a16:creationId xmlns:a16="http://schemas.microsoft.com/office/drawing/2014/main" id="{BB760684-CA7C-E84A-894D-EFD55385BB35}"/>
              </a:ext>
            </a:extLst>
          </p:cNvPr>
          <p:cNvCxnSpPr>
            <a:cxnSpLocks/>
          </p:cNvCxnSpPr>
          <p:nvPr/>
        </p:nvCxnSpPr>
        <p:spPr>
          <a:xfrm rot="10800000" flipV="1">
            <a:off x="6495467" y="5207405"/>
            <a:ext cx="0" cy="96629"/>
          </a:xfrm>
          <a:prstGeom prst="straightConnector1">
            <a:avLst/>
          </a:prstGeom>
          <a:ln w="9525">
            <a:headEnd type="triangl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9" name="TextBox 148">
            <a:extLst>
              <a:ext uri="{FF2B5EF4-FFF2-40B4-BE49-F238E27FC236}">
                <a16:creationId xmlns:a16="http://schemas.microsoft.com/office/drawing/2014/main" id="{E944CD3C-CCC9-C64F-867B-AEC621F3476A}"/>
              </a:ext>
            </a:extLst>
          </p:cNvPr>
          <p:cNvSpPr txBox="1"/>
          <p:nvPr/>
        </p:nvSpPr>
        <p:spPr>
          <a:xfrm>
            <a:off x="7583885" y="2718037"/>
            <a:ext cx="69956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KR-2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D616187F-3C93-454B-8B7A-7EE5D4A6BF58}"/>
              </a:ext>
            </a:extLst>
          </p:cNvPr>
          <p:cNvSpPr txBox="1"/>
          <p:nvPr/>
        </p:nvSpPr>
        <p:spPr>
          <a:xfrm>
            <a:off x="3794979" y="5258274"/>
            <a:ext cx="14960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Pri-DB1 </a:t>
            </a:r>
          </a:p>
        </p:txBody>
      </p:sp>
      <p:pic>
        <p:nvPicPr>
          <p:cNvPr id="151" name="그림 150">
            <a:extLst>
              <a:ext uri="{FF2B5EF4-FFF2-40B4-BE49-F238E27FC236}">
                <a16:creationId xmlns:a16="http://schemas.microsoft.com/office/drawing/2014/main" id="{2D40F458-9DDA-A446-B828-6FDCD31A7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3129" y="5631644"/>
            <a:ext cx="254935" cy="254935"/>
          </a:xfrm>
          <a:prstGeom prst="rect">
            <a:avLst/>
          </a:prstGeom>
        </p:spPr>
      </p:pic>
      <p:sp>
        <p:nvSpPr>
          <p:cNvPr id="152" name="직사각형 151">
            <a:extLst>
              <a:ext uri="{FF2B5EF4-FFF2-40B4-BE49-F238E27FC236}">
                <a16:creationId xmlns:a16="http://schemas.microsoft.com/office/drawing/2014/main" id="{0E437D4F-74BD-2C4F-B1F9-492FA7AA7733}"/>
              </a:ext>
            </a:extLst>
          </p:cNvPr>
          <p:cNvSpPr/>
          <p:nvPr/>
        </p:nvSpPr>
        <p:spPr>
          <a:xfrm>
            <a:off x="4588037" y="5480941"/>
            <a:ext cx="605118" cy="746312"/>
          </a:xfrm>
          <a:prstGeom prst="rect">
            <a:avLst/>
          </a:prstGeom>
          <a:noFill/>
          <a:ln w="9525">
            <a:solidFill>
              <a:srgbClr val="B9B9B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7CF023BC-113C-BB4C-835A-ADDE0A983A13}"/>
              </a:ext>
            </a:extLst>
          </p:cNvPr>
          <p:cNvSpPr txBox="1"/>
          <p:nvPr/>
        </p:nvSpPr>
        <p:spPr>
          <a:xfrm>
            <a:off x="4572948" y="5885140"/>
            <a:ext cx="6352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750"/>
              </a:lnSpc>
            </a:pPr>
            <a:r>
              <a:rPr kumimoji="1" lang="en-US" altLang="ko-KR" sz="700" b="1" dirty="0">
                <a:latin typeface="Calibri" panose="020F0502020204030204" pitchFamily="34" charset="0"/>
                <a:cs typeface="Calibri" panose="020F0502020204030204" pitchFamily="34" charset="0"/>
              </a:rPr>
              <a:t>Cloud DB</a:t>
            </a:r>
          </a:p>
          <a:p>
            <a:pPr algn="ctr">
              <a:lnSpc>
                <a:spcPts val="750"/>
              </a:lnSpc>
            </a:pPr>
            <a:r>
              <a:rPr kumimoji="1" lang="en-US" altLang="ko-KR" sz="700" b="1" dirty="0">
                <a:latin typeface="Calibri" panose="020F0502020204030204" pitchFamily="34" charset="0"/>
                <a:cs typeface="Calibri" panose="020F0502020204030204" pitchFamily="34" charset="0"/>
              </a:rPr>
              <a:t>for Redis</a:t>
            </a:r>
            <a:endParaRPr kumimoji="1" lang="ko-KR" altLang="en-US" sz="7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4" name="직사각형 153">
            <a:extLst>
              <a:ext uri="{FF2B5EF4-FFF2-40B4-BE49-F238E27FC236}">
                <a16:creationId xmlns:a16="http://schemas.microsoft.com/office/drawing/2014/main" id="{893DCE7F-4B3E-A14D-8508-D5FEEF346CB0}"/>
              </a:ext>
            </a:extLst>
          </p:cNvPr>
          <p:cNvSpPr/>
          <p:nvPr/>
        </p:nvSpPr>
        <p:spPr>
          <a:xfrm>
            <a:off x="5265872" y="5481663"/>
            <a:ext cx="1902760" cy="746312"/>
          </a:xfrm>
          <a:prstGeom prst="rect">
            <a:avLst/>
          </a:prstGeom>
          <a:noFill/>
          <a:ln w="9525">
            <a:solidFill>
              <a:srgbClr val="B9B9B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55" name="직사각형 154">
            <a:extLst>
              <a:ext uri="{FF2B5EF4-FFF2-40B4-BE49-F238E27FC236}">
                <a16:creationId xmlns:a16="http://schemas.microsoft.com/office/drawing/2014/main" id="{FBB08924-95C7-3C4F-B785-97DD415DDD57}"/>
              </a:ext>
            </a:extLst>
          </p:cNvPr>
          <p:cNvSpPr/>
          <p:nvPr/>
        </p:nvSpPr>
        <p:spPr>
          <a:xfrm>
            <a:off x="5357643" y="5560560"/>
            <a:ext cx="584616" cy="449705"/>
          </a:xfrm>
          <a:prstGeom prst="rect">
            <a:avLst/>
          </a:prstGeom>
          <a:solidFill>
            <a:srgbClr val="EBF3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56" name="직사각형 155">
            <a:extLst>
              <a:ext uri="{FF2B5EF4-FFF2-40B4-BE49-F238E27FC236}">
                <a16:creationId xmlns:a16="http://schemas.microsoft.com/office/drawing/2014/main" id="{8D922473-8DD6-F043-AFFD-644A94539687}"/>
              </a:ext>
            </a:extLst>
          </p:cNvPr>
          <p:cNvSpPr/>
          <p:nvPr/>
        </p:nvSpPr>
        <p:spPr>
          <a:xfrm>
            <a:off x="6024705" y="5560560"/>
            <a:ext cx="1061096" cy="449705"/>
          </a:xfrm>
          <a:prstGeom prst="rect">
            <a:avLst/>
          </a:prstGeom>
          <a:solidFill>
            <a:srgbClr val="EBF3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pic>
        <p:nvPicPr>
          <p:cNvPr id="157" name="그림 156">
            <a:extLst>
              <a:ext uri="{FF2B5EF4-FFF2-40B4-BE49-F238E27FC236}">
                <a16:creationId xmlns:a16="http://schemas.microsoft.com/office/drawing/2014/main" id="{357BE64C-466F-1B47-B0E0-8B3DE2EAD6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09694" y="5628859"/>
            <a:ext cx="280515" cy="280515"/>
          </a:xfrm>
          <a:prstGeom prst="rect">
            <a:avLst/>
          </a:prstGeom>
        </p:spPr>
      </p:pic>
      <p:pic>
        <p:nvPicPr>
          <p:cNvPr id="158" name="그림 157">
            <a:extLst>
              <a:ext uri="{FF2B5EF4-FFF2-40B4-BE49-F238E27FC236}">
                <a16:creationId xmlns:a16="http://schemas.microsoft.com/office/drawing/2014/main" id="{5DE58D1E-EDFF-994F-9AA3-56CFA870A4A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42576" y="5622921"/>
            <a:ext cx="280515" cy="280515"/>
          </a:xfrm>
          <a:prstGeom prst="rect">
            <a:avLst/>
          </a:prstGeom>
        </p:spPr>
      </p:pic>
      <p:pic>
        <p:nvPicPr>
          <p:cNvPr id="159" name="그림 158">
            <a:extLst>
              <a:ext uri="{FF2B5EF4-FFF2-40B4-BE49-F238E27FC236}">
                <a16:creationId xmlns:a16="http://schemas.microsoft.com/office/drawing/2014/main" id="{2F402FEB-35EB-5B43-971C-F88B37AFFA9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82639" y="5622921"/>
            <a:ext cx="280515" cy="280515"/>
          </a:xfrm>
          <a:prstGeom prst="rect">
            <a:avLst/>
          </a:prstGeom>
        </p:spPr>
      </p:pic>
      <p:pic>
        <p:nvPicPr>
          <p:cNvPr id="160" name="그림 159">
            <a:extLst>
              <a:ext uri="{FF2B5EF4-FFF2-40B4-BE49-F238E27FC236}">
                <a16:creationId xmlns:a16="http://schemas.microsoft.com/office/drawing/2014/main" id="{F5C0BE25-8B9E-0E4F-A0DA-C9F477908C0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32215" y="5694754"/>
            <a:ext cx="241300" cy="152400"/>
          </a:xfrm>
          <a:prstGeom prst="rect">
            <a:avLst/>
          </a:prstGeom>
        </p:spPr>
      </p:pic>
      <p:sp>
        <p:nvSpPr>
          <p:cNvPr id="161" name="TextBox 160">
            <a:extLst>
              <a:ext uri="{FF2B5EF4-FFF2-40B4-BE49-F238E27FC236}">
                <a16:creationId xmlns:a16="http://schemas.microsoft.com/office/drawing/2014/main" id="{F9149F30-A3CD-E044-85B2-71A4DD193E1E}"/>
              </a:ext>
            </a:extLst>
          </p:cNvPr>
          <p:cNvSpPr txBox="1"/>
          <p:nvPr/>
        </p:nvSpPr>
        <p:spPr>
          <a:xfrm>
            <a:off x="5295709" y="6016042"/>
            <a:ext cx="70848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R" sz="700" b="1" dirty="0">
                <a:latin typeface="Calibri" panose="020F0502020204030204" pitchFamily="34" charset="0"/>
                <a:cs typeface="Calibri" panose="020F0502020204030204" pitchFamily="34" charset="0"/>
              </a:rPr>
              <a:t>Master</a:t>
            </a:r>
            <a:endParaRPr kumimoji="1" lang="ko-KR" altLang="en-US" sz="7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AF193C20-4297-A042-948C-7406257031E8}"/>
              </a:ext>
            </a:extLst>
          </p:cNvPr>
          <p:cNvSpPr txBox="1"/>
          <p:nvPr/>
        </p:nvSpPr>
        <p:spPr>
          <a:xfrm>
            <a:off x="6198623" y="6016042"/>
            <a:ext cx="70848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R" sz="700" b="1" dirty="0">
                <a:latin typeface="Calibri" panose="020F0502020204030204" pitchFamily="34" charset="0"/>
                <a:cs typeface="Calibri" panose="020F0502020204030204" pitchFamily="34" charset="0"/>
              </a:rPr>
              <a:t>Slaves</a:t>
            </a:r>
            <a:endParaRPr kumimoji="1" lang="ko-KR" altLang="en-US" sz="7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61D8FADB-1F88-7D4D-B804-362CE7E6DB9F}"/>
              </a:ext>
            </a:extLst>
          </p:cNvPr>
          <p:cNvSpPr txBox="1"/>
          <p:nvPr/>
        </p:nvSpPr>
        <p:spPr>
          <a:xfrm>
            <a:off x="6098445" y="6227975"/>
            <a:ext cx="7362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Cloud DB</a:t>
            </a:r>
          </a:p>
        </p:txBody>
      </p:sp>
      <p:pic>
        <p:nvPicPr>
          <p:cNvPr id="164" name="그림 163">
            <a:extLst>
              <a:ext uri="{FF2B5EF4-FFF2-40B4-BE49-F238E27FC236}">
                <a16:creationId xmlns:a16="http://schemas.microsoft.com/office/drawing/2014/main" id="{90AA09D2-6FB5-3B40-9A8D-A43222EF45D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28239" y="3034658"/>
            <a:ext cx="266700" cy="279400"/>
          </a:xfrm>
          <a:prstGeom prst="rect">
            <a:avLst/>
          </a:prstGeom>
        </p:spPr>
      </p:pic>
      <p:sp>
        <p:nvSpPr>
          <p:cNvPr id="165" name="TextBox 164">
            <a:extLst>
              <a:ext uri="{FF2B5EF4-FFF2-40B4-BE49-F238E27FC236}">
                <a16:creationId xmlns:a16="http://schemas.microsoft.com/office/drawing/2014/main" id="{778BE7F7-D9A7-6E4A-97C4-F83C30DAAB7C}"/>
              </a:ext>
            </a:extLst>
          </p:cNvPr>
          <p:cNvSpPr txBox="1"/>
          <p:nvPr/>
        </p:nvSpPr>
        <p:spPr>
          <a:xfrm>
            <a:off x="4527826" y="6227975"/>
            <a:ext cx="7362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Cache</a:t>
            </a:r>
          </a:p>
        </p:txBody>
      </p:sp>
      <p:pic>
        <p:nvPicPr>
          <p:cNvPr id="166" name="그림 165">
            <a:extLst>
              <a:ext uri="{FF2B5EF4-FFF2-40B4-BE49-F238E27FC236}">
                <a16:creationId xmlns:a16="http://schemas.microsoft.com/office/drawing/2014/main" id="{90AA09D2-6FB5-3B40-9A8D-A43222EF45D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3623" y="3178674"/>
            <a:ext cx="266700" cy="279400"/>
          </a:xfrm>
          <a:prstGeom prst="rect">
            <a:avLst/>
          </a:prstGeom>
        </p:spPr>
      </p:pic>
      <p:sp>
        <p:nvSpPr>
          <p:cNvPr id="167" name="TextBox 166">
            <a:extLst>
              <a:ext uri="{FF2B5EF4-FFF2-40B4-BE49-F238E27FC236}">
                <a16:creationId xmlns:a16="http://schemas.microsoft.com/office/drawing/2014/main" id="{816AD1E2-5AE8-3949-B38E-EB9C47719C87}"/>
              </a:ext>
            </a:extLst>
          </p:cNvPr>
          <p:cNvSpPr txBox="1"/>
          <p:nvPr/>
        </p:nvSpPr>
        <p:spPr>
          <a:xfrm>
            <a:off x="2874259" y="3458074"/>
            <a:ext cx="832233" cy="350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000"/>
              </a:lnSpc>
            </a:pPr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NAT</a:t>
            </a:r>
          </a:p>
          <a:p>
            <a:pPr algn="ctr">
              <a:lnSpc>
                <a:spcPts val="1000"/>
              </a:lnSpc>
            </a:pPr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Gateway1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8D4EBC14-0B6D-EA47-AEB5-5AF6A751CEAF}"/>
              </a:ext>
            </a:extLst>
          </p:cNvPr>
          <p:cNvSpPr txBox="1"/>
          <p:nvPr/>
        </p:nvSpPr>
        <p:spPr>
          <a:xfrm>
            <a:off x="3772221" y="2131733"/>
            <a:ext cx="15234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Pub-LB1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8D4EBC14-0B6D-EA47-AEB5-5AF6A751CEAF}"/>
              </a:ext>
            </a:extLst>
          </p:cNvPr>
          <p:cNvSpPr txBox="1"/>
          <p:nvPr/>
        </p:nvSpPr>
        <p:spPr>
          <a:xfrm>
            <a:off x="7050723" y="2131733"/>
            <a:ext cx="15234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Pub-LB2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A057B365-A01A-AC4B-96D7-78DF63A00546}"/>
              </a:ext>
            </a:extLst>
          </p:cNvPr>
          <p:cNvSpPr txBox="1"/>
          <p:nvPr/>
        </p:nvSpPr>
        <p:spPr>
          <a:xfrm>
            <a:off x="2692415" y="1081810"/>
            <a:ext cx="4377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R" altLang="en-US" sz="1000" b="1" dirty="0" err="1">
                <a:latin typeface="Calibri" panose="020F0502020204030204" pitchFamily="34" charset="0"/>
                <a:cs typeface="Calibri" panose="020F0502020204030204" pitchFamily="34" charset="0"/>
              </a:rPr>
              <a:t>리전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DB001DEA-67B2-443E-B6BB-29BBD077F6CA}"/>
              </a:ext>
            </a:extLst>
          </p:cNvPr>
          <p:cNvSpPr txBox="1"/>
          <p:nvPr/>
        </p:nvSpPr>
        <p:spPr>
          <a:xfrm>
            <a:off x="5545781" y="1802793"/>
            <a:ext cx="1154483" cy="246221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>
            <a:defPPr>
              <a:defRPr lang="ko-KR"/>
            </a:defPPr>
            <a:lvl1pPr algn="ctr">
              <a:defRPr kumimoji="1" sz="10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" altLang="ko-KR" dirty="0">
                <a:solidFill>
                  <a:schemeClr val="tx1"/>
                </a:solidFill>
              </a:rPr>
              <a:t>Internet Gateway</a:t>
            </a:r>
          </a:p>
        </p:txBody>
      </p:sp>
      <p:pic>
        <p:nvPicPr>
          <p:cNvPr id="174" name="그림 173">
            <a:extLst>
              <a:ext uri="{FF2B5EF4-FFF2-40B4-BE49-F238E27FC236}">
                <a16:creationId xmlns:a16="http://schemas.microsoft.com/office/drawing/2014/main" id="{24537EA0-8B1F-43D3-91B8-D271C9B9F961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5834276" y="1343409"/>
            <a:ext cx="457200" cy="457200"/>
          </a:xfrm>
          <a:prstGeom prst="rect">
            <a:avLst/>
          </a:prstGeom>
          <a:solidFill>
            <a:schemeClr val="bg1"/>
          </a:solidFill>
        </p:spPr>
      </p:pic>
      <p:graphicFrame>
        <p:nvGraphicFramePr>
          <p:cNvPr id="177" name="표 17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0947240"/>
              </p:ext>
            </p:extLst>
          </p:nvPr>
        </p:nvGraphicFramePr>
        <p:xfrm>
          <a:off x="989551" y="1684263"/>
          <a:ext cx="167593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965">
                  <a:extLst>
                    <a:ext uri="{9D8B030D-6E8A-4147-A177-3AD203B41FA5}">
                      <a16:colId xmlns:a16="http://schemas.microsoft.com/office/drawing/2014/main" val="981801094"/>
                    </a:ext>
                  </a:extLst>
                </a:gridCol>
                <a:gridCol w="837965">
                  <a:extLst>
                    <a:ext uri="{9D8B030D-6E8A-4147-A177-3AD203B41FA5}">
                      <a16:colId xmlns:a16="http://schemas.microsoft.com/office/drawing/2014/main" val="89021019"/>
                    </a:ext>
                  </a:extLst>
                </a:gridCol>
              </a:tblGrid>
              <a:tr h="17267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목적지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Target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유형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084074"/>
                  </a:ext>
                </a:extLst>
              </a:tr>
              <a:tr h="1726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10.0.0.0/20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LOCAL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749592"/>
                  </a:ext>
                </a:extLst>
              </a:tr>
              <a:tr h="1726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0.0.0.0/0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IGW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1533981"/>
                  </a:ext>
                </a:extLst>
              </a:tr>
            </a:tbl>
          </a:graphicData>
        </a:graphic>
      </p:graphicFrame>
      <p:sp>
        <p:nvSpPr>
          <p:cNvPr id="179" name="타원 178"/>
          <p:cNvSpPr/>
          <p:nvPr/>
        </p:nvSpPr>
        <p:spPr>
          <a:xfrm>
            <a:off x="2676748" y="2586610"/>
            <a:ext cx="288032" cy="28803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3</a:t>
            </a:r>
            <a:endParaRPr lang="ko-KR" altLang="en-US" dirty="0">
              <a:solidFill>
                <a:schemeClr val="tx1"/>
              </a:solidFill>
            </a:endParaRPr>
          </a:p>
        </p:txBody>
      </p:sp>
      <p:graphicFrame>
        <p:nvGraphicFramePr>
          <p:cNvPr id="181" name="표 1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000139"/>
              </p:ext>
            </p:extLst>
          </p:nvPr>
        </p:nvGraphicFramePr>
        <p:xfrm>
          <a:off x="946449" y="3030971"/>
          <a:ext cx="1675930" cy="8246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965">
                  <a:extLst>
                    <a:ext uri="{9D8B030D-6E8A-4147-A177-3AD203B41FA5}">
                      <a16:colId xmlns:a16="http://schemas.microsoft.com/office/drawing/2014/main" val="981801094"/>
                    </a:ext>
                  </a:extLst>
                </a:gridCol>
                <a:gridCol w="837965">
                  <a:extLst>
                    <a:ext uri="{9D8B030D-6E8A-4147-A177-3AD203B41FA5}">
                      <a16:colId xmlns:a16="http://schemas.microsoft.com/office/drawing/2014/main" val="89021019"/>
                    </a:ext>
                  </a:extLst>
                </a:gridCol>
              </a:tblGrid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목적지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Target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유형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084074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10.0.0.0/20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LOCAL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749592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0.0.0.0/0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NATGW1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1533981"/>
                  </a:ext>
                </a:extLst>
              </a:tr>
            </a:tbl>
          </a:graphicData>
        </a:graphic>
      </p:graphicFrame>
      <p:graphicFrame>
        <p:nvGraphicFramePr>
          <p:cNvPr id="182" name="표 18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362281"/>
              </p:ext>
            </p:extLst>
          </p:nvPr>
        </p:nvGraphicFramePr>
        <p:xfrm>
          <a:off x="968369" y="5402264"/>
          <a:ext cx="1675930" cy="5497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965">
                  <a:extLst>
                    <a:ext uri="{9D8B030D-6E8A-4147-A177-3AD203B41FA5}">
                      <a16:colId xmlns:a16="http://schemas.microsoft.com/office/drawing/2014/main" val="981801094"/>
                    </a:ext>
                  </a:extLst>
                </a:gridCol>
                <a:gridCol w="837965">
                  <a:extLst>
                    <a:ext uri="{9D8B030D-6E8A-4147-A177-3AD203B41FA5}">
                      <a16:colId xmlns:a16="http://schemas.microsoft.com/office/drawing/2014/main" val="89021019"/>
                    </a:ext>
                  </a:extLst>
                </a:gridCol>
              </a:tblGrid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목적지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Target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유형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084074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10.0.0.0/20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LOCAL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749592"/>
                  </a:ext>
                </a:extLst>
              </a:tr>
            </a:tbl>
          </a:graphicData>
        </a:graphic>
      </p:graphicFrame>
      <p:graphicFrame>
        <p:nvGraphicFramePr>
          <p:cNvPr id="188" name="표 18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2086080"/>
              </p:ext>
            </p:extLst>
          </p:nvPr>
        </p:nvGraphicFramePr>
        <p:xfrm>
          <a:off x="9703896" y="3198866"/>
          <a:ext cx="1675930" cy="8246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965">
                  <a:extLst>
                    <a:ext uri="{9D8B030D-6E8A-4147-A177-3AD203B41FA5}">
                      <a16:colId xmlns:a16="http://schemas.microsoft.com/office/drawing/2014/main" val="981801094"/>
                    </a:ext>
                  </a:extLst>
                </a:gridCol>
                <a:gridCol w="837965">
                  <a:extLst>
                    <a:ext uri="{9D8B030D-6E8A-4147-A177-3AD203B41FA5}">
                      <a16:colId xmlns:a16="http://schemas.microsoft.com/office/drawing/2014/main" val="89021019"/>
                    </a:ext>
                  </a:extLst>
                </a:gridCol>
              </a:tblGrid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목적지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Target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유형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084074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10.0.0.0/20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LOCAL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749592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0.0.0.0/0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NATGW2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1533981"/>
                  </a:ext>
                </a:extLst>
              </a:tr>
            </a:tbl>
          </a:graphicData>
        </a:graphic>
      </p:graphicFrame>
      <p:sp>
        <p:nvSpPr>
          <p:cNvPr id="191" name="TextBox 190">
            <a:extLst>
              <a:ext uri="{FF2B5EF4-FFF2-40B4-BE49-F238E27FC236}">
                <a16:creationId xmlns:a16="http://schemas.microsoft.com/office/drawing/2014/main" id="{E944CD3C-CCC9-C64F-867B-AEC621F3476A}"/>
              </a:ext>
            </a:extLst>
          </p:cNvPr>
          <p:cNvSpPr txBox="1"/>
          <p:nvPr/>
        </p:nvSpPr>
        <p:spPr>
          <a:xfrm>
            <a:off x="8418875" y="2570486"/>
            <a:ext cx="69956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KR-2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A057B365-A01A-AC4B-96D7-78DF63A00546}"/>
              </a:ext>
            </a:extLst>
          </p:cNvPr>
          <p:cNvSpPr txBox="1"/>
          <p:nvPr/>
        </p:nvSpPr>
        <p:spPr>
          <a:xfrm>
            <a:off x="2980235" y="2570486"/>
            <a:ext cx="7321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KR-1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A16E0B36-EF36-044B-8ABB-AED3DE0BA3E8}"/>
              </a:ext>
            </a:extLst>
          </p:cNvPr>
          <p:cNvSpPr txBox="1"/>
          <p:nvPr/>
        </p:nvSpPr>
        <p:spPr>
          <a:xfrm>
            <a:off x="2802251" y="2835224"/>
            <a:ext cx="10789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Pub-NAT1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A16E0B36-EF36-044B-8ABB-AED3DE0BA3E8}"/>
              </a:ext>
            </a:extLst>
          </p:cNvPr>
          <p:cNvSpPr txBox="1"/>
          <p:nvPr/>
        </p:nvSpPr>
        <p:spPr>
          <a:xfrm>
            <a:off x="8423502" y="2790964"/>
            <a:ext cx="10789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Pub-NAT2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816AD1E2-5AE8-3949-B38E-EB9C47719C87}"/>
              </a:ext>
            </a:extLst>
          </p:cNvPr>
          <p:cNvSpPr txBox="1"/>
          <p:nvPr/>
        </p:nvSpPr>
        <p:spPr>
          <a:xfrm>
            <a:off x="8450738" y="3395497"/>
            <a:ext cx="832233" cy="3506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lnSpc>
                <a:spcPts val="1000"/>
              </a:lnSpc>
            </a:pPr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NAT</a:t>
            </a:r>
          </a:p>
          <a:p>
            <a:pPr algn="ctr">
              <a:lnSpc>
                <a:spcPts val="1000"/>
              </a:lnSpc>
            </a:pPr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Gateway2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D616187F-3C93-454B-8B7A-7EE5D4A6BF58}"/>
              </a:ext>
            </a:extLst>
          </p:cNvPr>
          <p:cNvSpPr txBox="1"/>
          <p:nvPr/>
        </p:nvSpPr>
        <p:spPr>
          <a:xfrm>
            <a:off x="6642946" y="5241259"/>
            <a:ext cx="14960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Pri-DB2 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8D4EBC14-0B6D-EA47-AEB5-5AF6A751CEAF}"/>
              </a:ext>
            </a:extLst>
          </p:cNvPr>
          <p:cNvSpPr txBox="1"/>
          <p:nvPr/>
        </p:nvSpPr>
        <p:spPr>
          <a:xfrm>
            <a:off x="3982749" y="4226095"/>
            <a:ext cx="122549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Pri1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A16E0B36-EF36-044B-8ABB-AED3DE0BA3E8}"/>
              </a:ext>
            </a:extLst>
          </p:cNvPr>
          <p:cNvSpPr txBox="1"/>
          <p:nvPr/>
        </p:nvSpPr>
        <p:spPr>
          <a:xfrm>
            <a:off x="7178841" y="2954018"/>
            <a:ext cx="10789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Pub2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9" name="직사각형 198">
            <a:extLst>
              <a:ext uri="{FF2B5EF4-FFF2-40B4-BE49-F238E27FC236}">
                <a16:creationId xmlns:a16="http://schemas.microsoft.com/office/drawing/2014/main" id="{64EB67F8-5FBB-1D4D-B8A4-8B9E216C7E8C}"/>
              </a:ext>
            </a:extLst>
          </p:cNvPr>
          <p:cNvSpPr/>
          <p:nvPr/>
        </p:nvSpPr>
        <p:spPr>
          <a:xfrm>
            <a:off x="3787853" y="2399971"/>
            <a:ext cx="2126843" cy="258051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200" name="직사각형 199">
            <a:extLst>
              <a:ext uri="{FF2B5EF4-FFF2-40B4-BE49-F238E27FC236}">
                <a16:creationId xmlns:a16="http://schemas.microsoft.com/office/drawing/2014/main" id="{64EB67F8-5FBB-1D4D-B8A4-8B9E216C7E8C}"/>
              </a:ext>
            </a:extLst>
          </p:cNvPr>
          <p:cNvSpPr/>
          <p:nvPr/>
        </p:nvSpPr>
        <p:spPr>
          <a:xfrm>
            <a:off x="6123420" y="2407822"/>
            <a:ext cx="2166832" cy="284379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6B99C171-1726-5F46-AEA0-4F8AFACC326B}"/>
              </a:ext>
            </a:extLst>
          </p:cNvPr>
          <p:cNvSpPr txBox="1"/>
          <p:nvPr/>
        </p:nvSpPr>
        <p:spPr>
          <a:xfrm>
            <a:off x="6114619" y="2445980"/>
            <a:ext cx="106889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Load</a:t>
            </a:r>
            <a:r>
              <a:rPr kumimoji="1" lang="ko-KR" altLang="en-US" sz="1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Balancer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8D4EBC14-0B6D-EA47-AEB5-5AF6A751CEAF}"/>
              </a:ext>
            </a:extLst>
          </p:cNvPr>
          <p:cNvSpPr txBox="1"/>
          <p:nvPr/>
        </p:nvSpPr>
        <p:spPr>
          <a:xfrm>
            <a:off x="3772221" y="2415783"/>
            <a:ext cx="15234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Pri-LB1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8D4EBC14-0B6D-EA47-AEB5-5AF6A751CEAF}"/>
              </a:ext>
            </a:extLst>
          </p:cNvPr>
          <p:cNvSpPr txBox="1"/>
          <p:nvPr/>
        </p:nvSpPr>
        <p:spPr>
          <a:xfrm>
            <a:off x="7050723" y="2419765"/>
            <a:ext cx="11720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Pri-LB2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4" name="TextBox 203">
            <a:extLst>
              <a:ext uri="{FF2B5EF4-FFF2-40B4-BE49-F238E27FC236}">
                <a16:creationId xmlns:a16="http://schemas.microsoft.com/office/drawing/2014/main" id="{A057B365-A01A-AC4B-96D7-78DF63A00546}"/>
              </a:ext>
            </a:extLst>
          </p:cNvPr>
          <p:cNvSpPr txBox="1"/>
          <p:nvPr/>
        </p:nvSpPr>
        <p:spPr>
          <a:xfrm>
            <a:off x="3070573" y="2160676"/>
            <a:ext cx="4377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VPC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05" name="직선 화살표 연결선 204"/>
          <p:cNvCxnSpPr>
            <a:stCxn id="174" idx="2"/>
          </p:cNvCxnSpPr>
          <p:nvPr/>
        </p:nvCxnSpPr>
        <p:spPr>
          <a:xfrm flipH="1">
            <a:off x="6004192" y="1800609"/>
            <a:ext cx="58684" cy="322484"/>
          </a:xfrm>
          <a:prstGeom prst="straightConnector1">
            <a:avLst/>
          </a:prstGeom>
          <a:noFill/>
          <a:ln w="50800" cap="flat">
            <a:solidFill>
              <a:srgbClr val="0070C0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206" name="그림 205">
            <a:extLst>
              <a:ext uri="{FF2B5EF4-FFF2-40B4-BE49-F238E27FC236}">
                <a16:creationId xmlns:a16="http://schemas.microsoft.com/office/drawing/2014/main" id="{4F1891DE-C974-BC48-B573-1C915A4EBC5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863891" y="2146126"/>
            <a:ext cx="303836" cy="303836"/>
          </a:xfrm>
          <a:prstGeom prst="rect">
            <a:avLst/>
          </a:prstGeom>
        </p:spPr>
      </p:pic>
      <p:cxnSp>
        <p:nvCxnSpPr>
          <p:cNvPr id="207" name="직선 화살표 연결선 206"/>
          <p:cNvCxnSpPr>
            <a:stCxn id="206" idx="2"/>
          </p:cNvCxnSpPr>
          <p:nvPr/>
        </p:nvCxnSpPr>
        <p:spPr>
          <a:xfrm flipH="1">
            <a:off x="5621512" y="2449962"/>
            <a:ext cx="394297" cy="1958085"/>
          </a:xfrm>
          <a:prstGeom prst="straightConnector1">
            <a:avLst/>
          </a:prstGeom>
          <a:noFill/>
          <a:ln w="50800" cap="flat">
            <a:solidFill>
              <a:srgbClr val="0070C0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8" name="직선 화살표 연결선 207"/>
          <p:cNvCxnSpPr/>
          <p:nvPr/>
        </p:nvCxnSpPr>
        <p:spPr>
          <a:xfrm>
            <a:off x="6024705" y="2491853"/>
            <a:ext cx="324492" cy="1933487"/>
          </a:xfrm>
          <a:prstGeom prst="straightConnector1">
            <a:avLst/>
          </a:prstGeom>
          <a:noFill/>
          <a:ln w="50800" cap="flat">
            <a:solidFill>
              <a:srgbClr val="0070C0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9" name="직선 화살표 연결선 208"/>
          <p:cNvCxnSpPr>
            <a:cxnSpLocks/>
            <a:stCxn id="167" idx="2"/>
          </p:cNvCxnSpPr>
          <p:nvPr/>
        </p:nvCxnSpPr>
        <p:spPr>
          <a:xfrm>
            <a:off x="3290376" y="3808683"/>
            <a:ext cx="624815" cy="417412"/>
          </a:xfrm>
          <a:prstGeom prst="straightConnector1">
            <a:avLst/>
          </a:prstGeom>
          <a:ln w="38100">
            <a:headEnd type="triangl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0" name="직선 화살표 연결선 209"/>
          <p:cNvCxnSpPr>
            <a:stCxn id="173" idx="1"/>
            <a:endCxn id="193" idx="0"/>
          </p:cNvCxnSpPr>
          <p:nvPr/>
        </p:nvCxnSpPr>
        <p:spPr>
          <a:xfrm flipH="1">
            <a:off x="3341728" y="1925904"/>
            <a:ext cx="2204053" cy="909320"/>
          </a:xfrm>
          <a:prstGeom prst="straightConnector1">
            <a:avLst/>
          </a:prstGeom>
          <a:ln w="38100">
            <a:headEnd type="triangl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11" name="타원 210"/>
          <p:cNvSpPr/>
          <p:nvPr/>
        </p:nvSpPr>
        <p:spPr>
          <a:xfrm>
            <a:off x="3627159" y="1878800"/>
            <a:ext cx="288032" cy="28803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1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12" name="타원 211"/>
          <p:cNvSpPr/>
          <p:nvPr/>
        </p:nvSpPr>
        <p:spPr>
          <a:xfrm>
            <a:off x="3551834" y="2302163"/>
            <a:ext cx="288032" cy="28803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2</a:t>
            </a:r>
            <a:endParaRPr lang="ko-KR" altLang="en-US" dirty="0">
              <a:solidFill>
                <a:schemeClr val="tx1"/>
              </a:solidFill>
            </a:endParaRPr>
          </a:p>
        </p:txBody>
      </p:sp>
      <p:pic>
        <p:nvPicPr>
          <p:cNvPr id="214" name="그림 213">
            <a:extLst>
              <a:ext uri="{FF2B5EF4-FFF2-40B4-BE49-F238E27FC236}">
                <a16:creationId xmlns:a16="http://schemas.microsoft.com/office/drawing/2014/main" id="{79656ED8-1699-E644-B4C7-6DFF66CFD5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697" y="3173905"/>
            <a:ext cx="248180" cy="330906"/>
          </a:xfrm>
          <a:prstGeom prst="rect">
            <a:avLst/>
          </a:prstGeom>
        </p:spPr>
      </p:pic>
      <p:cxnSp>
        <p:nvCxnSpPr>
          <p:cNvPr id="215" name="직선 화살표 연결선 214"/>
          <p:cNvCxnSpPr>
            <a:endCxn id="214" idx="0"/>
          </p:cNvCxnSpPr>
          <p:nvPr/>
        </p:nvCxnSpPr>
        <p:spPr>
          <a:xfrm flipH="1">
            <a:off x="4889787" y="2049014"/>
            <a:ext cx="731725" cy="1124891"/>
          </a:xfrm>
          <a:prstGeom prst="straightConnector1">
            <a:avLst/>
          </a:prstGeom>
          <a:noFill/>
          <a:ln w="12700" cap="flat">
            <a:solidFill>
              <a:schemeClr val="accent1"/>
            </a:solidFill>
            <a:prstDash val="solid"/>
            <a:miter lim="800000"/>
            <a:headEnd type="triangl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9" name="직선 화살표 연결선 218"/>
          <p:cNvCxnSpPr>
            <a:stCxn id="173" idx="3"/>
            <a:endCxn id="194" idx="1"/>
          </p:cNvCxnSpPr>
          <p:nvPr/>
        </p:nvCxnSpPr>
        <p:spPr>
          <a:xfrm>
            <a:off x="6700264" y="1925904"/>
            <a:ext cx="1723238" cy="988171"/>
          </a:xfrm>
          <a:prstGeom prst="straightConnector1">
            <a:avLst/>
          </a:prstGeom>
          <a:ln w="38100">
            <a:headEnd type="triangl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5" name="타원 94"/>
          <p:cNvSpPr/>
          <p:nvPr/>
        </p:nvSpPr>
        <p:spPr>
          <a:xfrm>
            <a:off x="9019091" y="2604476"/>
            <a:ext cx="288032" cy="28803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3</a:t>
            </a:r>
            <a:endParaRPr lang="ko-KR" altLang="en-US" dirty="0">
              <a:solidFill>
                <a:schemeClr val="tx1"/>
              </a:solidFill>
            </a:endParaRPr>
          </a:p>
        </p:txBody>
      </p:sp>
      <p:cxnSp>
        <p:nvCxnSpPr>
          <p:cNvPr id="3" name="직선 화살표 연결선 2">
            <a:extLst>
              <a:ext uri="{FF2B5EF4-FFF2-40B4-BE49-F238E27FC236}">
                <a16:creationId xmlns:a16="http://schemas.microsoft.com/office/drawing/2014/main" id="{97E7D089-38CF-4B4E-623F-F428FAB024D8}"/>
              </a:ext>
            </a:extLst>
          </p:cNvPr>
          <p:cNvCxnSpPr>
            <a:cxnSpLocks/>
          </p:cNvCxnSpPr>
          <p:nvPr/>
        </p:nvCxnSpPr>
        <p:spPr>
          <a:xfrm flipH="1">
            <a:off x="7520803" y="3745034"/>
            <a:ext cx="1053408" cy="598168"/>
          </a:xfrm>
          <a:prstGeom prst="straightConnector1">
            <a:avLst/>
          </a:prstGeom>
          <a:ln w="38100">
            <a:headEnd type="triangl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6450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Box 100">
            <a:extLst>
              <a:ext uri="{FF2B5EF4-FFF2-40B4-BE49-F238E27FC236}">
                <a16:creationId xmlns:a16="http://schemas.microsoft.com/office/drawing/2014/main" id="{B144FE65-26DF-732F-395F-AF1466715551}"/>
              </a:ext>
            </a:extLst>
          </p:cNvPr>
          <p:cNvSpPr txBox="1"/>
          <p:nvPr/>
        </p:nvSpPr>
        <p:spPr>
          <a:xfrm>
            <a:off x="5017038" y="493858"/>
            <a:ext cx="21579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ko-KR" altLang="en-US" sz="2400" b="1" dirty="0">
                <a:solidFill>
                  <a:srgbClr val="FF0000"/>
                </a:solidFill>
                <a:latin typeface="NanumSquare Neo OTF ExtraBold" pitchFamily="2" charset="-127"/>
                <a:ea typeface="NanumSquare Neo OTF ExtraBold" pitchFamily="2" charset="-127"/>
                <a:cs typeface="Pretendard SemiBold" panose="02000503000000020004" pitchFamily="2" charset="-127"/>
              </a:rPr>
              <a:t>네트워크</a:t>
            </a:r>
            <a:r>
              <a:rPr kumimoji="1" lang="en-US" altLang="ko-KR" sz="2400" b="1" dirty="0">
                <a:solidFill>
                  <a:srgbClr val="FF0000"/>
                </a:solidFill>
                <a:latin typeface="NanumSquare Neo OTF ExtraBold" pitchFamily="2" charset="-127"/>
                <a:ea typeface="NanumSquare Neo OTF ExtraBold" pitchFamily="2" charset="-127"/>
                <a:cs typeface="Pretendard SemiBold" panose="02000503000000020004" pitchFamily="2" charset="-127"/>
              </a:rPr>
              <a:t>-</a:t>
            </a:r>
            <a:r>
              <a:rPr kumimoji="1" lang="ko-KR" altLang="en-US" sz="2400" b="1" dirty="0">
                <a:solidFill>
                  <a:srgbClr val="FF0000"/>
                </a:solidFill>
                <a:latin typeface="NanumSquare Neo OTF ExtraBold" pitchFamily="2" charset="-127"/>
                <a:ea typeface="NanumSquare Neo OTF ExtraBold" pitchFamily="2" charset="-127"/>
                <a:cs typeface="Pretendard SemiBold" panose="02000503000000020004" pitchFamily="2" charset="-127"/>
              </a:rPr>
              <a:t>신규</a:t>
            </a:r>
            <a:endParaRPr kumimoji="1" lang="x-none" altLang="en-US" sz="2400" b="1" dirty="0">
              <a:solidFill>
                <a:srgbClr val="FF0000"/>
              </a:solidFill>
              <a:latin typeface="NanumSquare Neo OTF ExtraBold" pitchFamily="2" charset="-127"/>
              <a:ea typeface="NanumSquare Neo OTF ExtraBold" pitchFamily="2" charset="-127"/>
              <a:cs typeface="Pretendard SemiBold" panose="02000503000000020004" pitchFamily="2" charset="-127"/>
            </a:endParaRPr>
          </a:p>
        </p:txBody>
      </p:sp>
      <p:graphicFrame>
        <p:nvGraphicFramePr>
          <p:cNvPr id="85" name="표 8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3672830"/>
              </p:ext>
            </p:extLst>
          </p:nvPr>
        </p:nvGraphicFramePr>
        <p:xfrm>
          <a:off x="160257" y="1124744"/>
          <a:ext cx="8439704" cy="54011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6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2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2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6240">
                  <a:extLst>
                    <a:ext uri="{9D8B030D-6E8A-4147-A177-3AD203B41FA5}">
                      <a16:colId xmlns:a16="http://schemas.microsoft.com/office/drawing/2014/main" val="882471806"/>
                    </a:ext>
                  </a:extLst>
                </a:gridCol>
                <a:gridCol w="1296240">
                  <a:extLst>
                    <a:ext uri="{9D8B030D-6E8A-4147-A177-3AD203B41FA5}">
                      <a16:colId xmlns:a16="http://schemas.microsoft.com/office/drawing/2014/main" val="2323571636"/>
                    </a:ext>
                  </a:extLst>
                </a:gridCol>
                <a:gridCol w="12962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691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VPC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>
                          <a:solidFill>
                            <a:schemeClr val="tx1"/>
                          </a:solidFill>
                        </a:rPr>
                        <a:t>할당 </a:t>
                      </a:r>
                      <a:r>
                        <a:rPr lang="en-US" altLang="ko-KR" b="1" baseline="0" dirty="0">
                          <a:solidFill>
                            <a:schemeClr val="tx1"/>
                          </a:solidFill>
                        </a:rPr>
                        <a:t> VPC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err="1">
                          <a:solidFill>
                            <a:schemeClr val="tx1"/>
                          </a:solidFill>
                        </a:rPr>
                        <a:t>서브넷</a:t>
                      </a:r>
                      <a:r>
                        <a:rPr lang="ko-KR" altLang="en-US" b="1" dirty="0">
                          <a:solidFill>
                            <a:schemeClr val="tx1"/>
                          </a:solidFill>
                        </a:rPr>
                        <a:t> 네임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err="1">
                          <a:solidFill>
                            <a:schemeClr val="tx1"/>
                          </a:solidFill>
                        </a:rPr>
                        <a:t>서브넷</a:t>
                      </a:r>
                      <a:r>
                        <a:rPr lang="ko-KR" altLang="en-US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IP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>
                          <a:solidFill>
                            <a:schemeClr val="tx1"/>
                          </a:solidFill>
                        </a:rPr>
                        <a:t>용도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Zone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1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1" dirty="0" err="1">
                          <a:solidFill>
                            <a:schemeClr val="tx1"/>
                          </a:solidFill>
                        </a:rPr>
                        <a:t>agame</a:t>
                      </a:r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-dev-</a:t>
                      </a:r>
                      <a:r>
                        <a:rPr lang="en-US" altLang="ko-KR" sz="1400" b="1" dirty="0" err="1">
                          <a:solidFill>
                            <a:schemeClr val="tx1"/>
                          </a:solidFill>
                        </a:rPr>
                        <a:t>vpc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10.0.0.0/20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1-2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Pri1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10.0.0.0/23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Private</a:t>
                      </a:r>
                    </a:p>
                    <a:p>
                      <a:pPr algn="ctr" latinLnBrk="1"/>
                      <a:r>
                        <a:rPr lang="ko-KR" altLang="en-US" b="1" dirty="0">
                          <a:solidFill>
                            <a:schemeClr val="tx1"/>
                          </a:solidFill>
                        </a:rPr>
                        <a:t>일반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KR-1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1866">
                <a:tc>
                  <a:txBody>
                    <a:bodyPr/>
                    <a:lstStyle/>
                    <a:p>
                      <a:pPr algn="ctr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Pub1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10.0.2.0/24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b="1" dirty="0">
                          <a:solidFill>
                            <a:schemeClr val="tx1"/>
                          </a:solidFill>
                        </a:rPr>
                        <a:t>일반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KR-1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1866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Pub-Nat1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10.0.3.0/24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err="1">
                          <a:solidFill>
                            <a:schemeClr val="tx1"/>
                          </a:solidFill>
                        </a:rPr>
                        <a:t>NatGateway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KR-1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1866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Pub-LB1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10.0.4.0/24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err="1">
                          <a:solidFill>
                            <a:schemeClr val="tx1"/>
                          </a:solidFill>
                        </a:rPr>
                        <a:t>LoadBalancer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KR-1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1866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>
                          <a:solidFill>
                            <a:schemeClr val="tx1"/>
                          </a:solidFill>
                        </a:rPr>
                        <a:t>6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Pri-LB1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10.0.5.0/24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Private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err="1">
                          <a:solidFill>
                            <a:schemeClr val="tx1"/>
                          </a:solidFill>
                        </a:rPr>
                        <a:t>LoadBalancer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>
                          <a:solidFill>
                            <a:schemeClr val="tx1"/>
                          </a:solidFill>
                        </a:rPr>
                        <a:t>KR-1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1866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Pri-DB1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10.0.6.0/24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Private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b="1" dirty="0">
                          <a:solidFill>
                            <a:schemeClr val="tx1"/>
                          </a:solidFill>
                        </a:rPr>
                        <a:t>일반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KR-1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1866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1866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9-10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Pri2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10.0.8.0/23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Private</a:t>
                      </a:r>
                    </a:p>
                    <a:p>
                      <a:pPr algn="ctr" latinLnBrk="1"/>
                      <a:r>
                        <a:rPr lang="ko-KR" altLang="en-US" b="1" dirty="0">
                          <a:solidFill>
                            <a:schemeClr val="tx1"/>
                          </a:solidFill>
                        </a:rPr>
                        <a:t>일반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KR-2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2232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11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Pub2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10.0.10.0/24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b="1" dirty="0">
                          <a:solidFill>
                            <a:schemeClr val="tx1"/>
                          </a:solidFill>
                        </a:rPr>
                        <a:t>일반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KR-2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12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Pub-Nat2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10.0.11.0/24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err="1">
                          <a:solidFill>
                            <a:schemeClr val="tx1"/>
                          </a:solidFill>
                        </a:rPr>
                        <a:t>NatGateway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KR-2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9120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13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Pub-LB2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10.0.12.0/24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err="1">
                          <a:solidFill>
                            <a:schemeClr val="tx1"/>
                          </a:solidFill>
                        </a:rPr>
                        <a:t>LoadBalancer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KR-2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9120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14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Pri-LB2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10.0.13.0/24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Private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err="1">
                          <a:solidFill>
                            <a:schemeClr val="tx1"/>
                          </a:solidFill>
                        </a:rPr>
                        <a:t>LoadBalancer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KR-2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69120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15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Pri-DB2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10.0.14.0/24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Private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b="1" dirty="0">
                          <a:solidFill>
                            <a:schemeClr val="tx1"/>
                          </a:solidFill>
                        </a:rPr>
                        <a:t>일반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KR-2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69120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9101902"/>
      </p:ext>
    </p:extLst>
  </p:cSld>
  <p:clrMapOvr>
    <a:masterClrMapping/>
  </p:clrMapOvr>
</p:sld>
</file>

<file path=ppt/theme/theme1.xml><?xml version="1.0" encoding="utf-8"?>
<a:theme xmlns:a="http://schemas.openxmlformats.org/drawingml/2006/main" name="디자인 사용자 지정">
  <a:themeElements>
    <a:clrScheme name="사용자 지정 1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03D31C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noFill/>
        <a:ln w="12700" cap="flat">
          <a:solidFill>
            <a:schemeClr val="accent1"/>
          </a:solidFill>
          <a:prstDash val="solid"/>
          <a:miter lim="800000"/>
          <a:headEnd type="triangle"/>
          <a:tailEnd type="none"/>
        </a:ln>
        <a:effectLst/>
        <a:sp3d/>
      </a:spPr>
      <a:bodyPr/>
      <a:lstStyle/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19910</TotalTime>
  <Words>165</Words>
  <Application>Microsoft Office PowerPoint</Application>
  <PresentationFormat>와이드스크린</PresentationFormat>
  <Paragraphs>138</Paragraphs>
  <Slides>3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8" baseType="lpstr">
      <vt:lpstr>NanumSquare Neo OTF ExtraBold</vt:lpstr>
      <vt:lpstr>Arial</vt:lpstr>
      <vt:lpstr>Calibri</vt:lpstr>
      <vt:lpstr>맑은 고딕</vt:lpstr>
      <vt:lpstr>디자인 사용자 지정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정덕민</dc:creator>
  <cp:lastModifiedBy>Jacob Carter</cp:lastModifiedBy>
  <cp:revision>486</cp:revision>
  <dcterms:created xsi:type="dcterms:W3CDTF">2024-02-19T04:44:18Z</dcterms:created>
  <dcterms:modified xsi:type="dcterms:W3CDTF">2025-08-15T23:44:01Z</dcterms:modified>
</cp:coreProperties>
</file>