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08" r:id="rId2"/>
    <p:sldId id="309" r:id="rId3"/>
    <p:sldId id="296" r:id="rId4"/>
    <p:sldId id="301" r:id="rId5"/>
    <p:sldId id="298" r:id="rId6"/>
    <p:sldId id="288" r:id="rId7"/>
    <p:sldId id="310" r:id="rId8"/>
    <p:sldId id="289" r:id="rId9"/>
    <p:sldId id="292" r:id="rId10"/>
    <p:sldId id="285" r:id="rId11"/>
    <p:sldId id="302" r:id="rId12"/>
    <p:sldId id="303" r:id="rId13"/>
    <p:sldId id="304" r:id="rId14"/>
    <p:sldId id="305" r:id="rId15"/>
    <p:sldId id="306" r:id="rId16"/>
    <p:sldId id="307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79" userDrawn="1">
          <p15:clr>
            <a:srgbClr val="A4A3A4"/>
          </p15:clr>
        </p15:guide>
        <p15:guide id="3" pos="710" userDrawn="1">
          <p15:clr>
            <a:srgbClr val="A4A3A4"/>
          </p15:clr>
        </p15:guide>
        <p15:guide id="4" orient="horz" pos="1202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  <p15:guide id="6" pos="1300" userDrawn="1">
          <p15:clr>
            <a:srgbClr val="A4A3A4"/>
          </p15:clr>
        </p15:guide>
        <p15:guide id="7" pos="2116" userDrawn="1">
          <p15:clr>
            <a:srgbClr val="A4A3A4"/>
          </p15:clr>
        </p15:guide>
        <p15:guide id="8" pos="2950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4608" userDrawn="1">
          <p15:clr>
            <a:srgbClr val="A4A3A4"/>
          </p15:clr>
        </p15:guide>
        <p15:guide id="11" orient="horz" pos="1480" userDrawn="1">
          <p15:clr>
            <a:srgbClr val="A4A3A4"/>
          </p15:clr>
        </p15:guide>
        <p15:guide id="12" orient="horz" pos="2296" userDrawn="1">
          <p15:clr>
            <a:srgbClr val="A4A3A4"/>
          </p15:clr>
        </p15:guide>
        <p15:guide id="13" pos="5436" userDrawn="1">
          <p15:clr>
            <a:srgbClr val="A4A3A4"/>
          </p15:clr>
        </p15:guide>
        <p15:guide id="14" pos="6264" userDrawn="1">
          <p15:clr>
            <a:srgbClr val="A4A3A4"/>
          </p15:clr>
        </p15:guide>
        <p15:guide id="15" orient="horz" pos="3140" userDrawn="1">
          <p15:clr>
            <a:srgbClr val="A4A3A4"/>
          </p15:clr>
        </p15:guide>
        <p15:guide id="16" orient="horz" pos="1570" userDrawn="1">
          <p15:clr>
            <a:srgbClr val="A4A3A4"/>
          </p15:clr>
        </p15:guide>
        <p15:guide id="17" orient="horz" pos="2368" userDrawn="1">
          <p15:clr>
            <a:srgbClr val="A4A3A4"/>
          </p15:clr>
        </p15:guide>
        <p15:guide id="18" orient="horz" pos="3224" userDrawn="1">
          <p15:clr>
            <a:srgbClr val="A4A3A4"/>
          </p15:clr>
        </p15:guide>
        <p15:guide id="19" orient="horz" pos="8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49" autoAdjust="0"/>
    <p:restoredTop sz="95202" autoAdjust="0"/>
  </p:normalViewPr>
  <p:slideViewPr>
    <p:cSldViewPr snapToObjects="1">
      <p:cViewPr>
        <p:scale>
          <a:sx n="129" d="100"/>
          <a:sy n="129" d="100"/>
        </p:scale>
        <p:origin x="-192" y="-72"/>
      </p:cViewPr>
      <p:guideLst>
        <p:guide orient="horz" pos="1979"/>
        <p:guide orient="horz" pos="1202"/>
        <p:guide orient="horz" pos="3067"/>
        <p:guide orient="horz" pos="1480"/>
        <p:guide orient="horz" pos="2296"/>
        <p:guide orient="horz" pos="3140"/>
        <p:guide orient="horz" pos="1570"/>
        <p:guide orient="horz" pos="2368"/>
        <p:guide orient="horz" pos="3224"/>
        <p:guide orient="horz" pos="845"/>
        <p:guide pos="710"/>
        <p:guide pos="1300"/>
        <p:guide pos="2116"/>
        <p:guide pos="2950"/>
        <p:guide pos="3795"/>
        <p:guide pos="4608"/>
        <p:guide pos="5436"/>
        <p:guide pos="6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425242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맑은 고딕"/>
      </a:defRPr>
    </a:lvl1pPr>
    <a:lvl2pPr indent="228600" latinLnBrk="0">
      <a:defRPr sz="1200">
        <a:latin typeface="+mj-lt"/>
        <a:ea typeface="+mj-ea"/>
        <a:cs typeface="+mj-cs"/>
        <a:sym typeface="맑은 고딕"/>
      </a:defRPr>
    </a:lvl2pPr>
    <a:lvl3pPr indent="457200" latinLnBrk="0">
      <a:defRPr sz="1200">
        <a:latin typeface="+mj-lt"/>
        <a:ea typeface="+mj-ea"/>
        <a:cs typeface="+mj-cs"/>
        <a:sym typeface="맑은 고딕"/>
      </a:defRPr>
    </a:lvl3pPr>
    <a:lvl4pPr indent="685800" latinLnBrk="0">
      <a:defRPr sz="1200">
        <a:latin typeface="+mj-lt"/>
        <a:ea typeface="+mj-ea"/>
        <a:cs typeface="+mj-cs"/>
        <a:sym typeface="맑은 고딕"/>
      </a:defRPr>
    </a:lvl4pPr>
    <a:lvl5pPr indent="914400" latinLnBrk="0">
      <a:defRPr sz="1200">
        <a:latin typeface="+mj-lt"/>
        <a:ea typeface="+mj-ea"/>
        <a:cs typeface="+mj-cs"/>
        <a:sym typeface="맑은 고딕"/>
      </a:defRPr>
    </a:lvl5pPr>
    <a:lvl6pPr indent="1143000" latinLnBrk="0">
      <a:defRPr sz="1200">
        <a:latin typeface="+mj-lt"/>
        <a:ea typeface="+mj-ea"/>
        <a:cs typeface="+mj-cs"/>
        <a:sym typeface="맑은 고딕"/>
      </a:defRPr>
    </a:lvl6pPr>
    <a:lvl7pPr indent="1371600" latinLnBrk="0">
      <a:defRPr sz="1200">
        <a:latin typeface="+mj-lt"/>
        <a:ea typeface="+mj-ea"/>
        <a:cs typeface="+mj-cs"/>
        <a:sym typeface="맑은 고딕"/>
      </a:defRPr>
    </a:lvl7pPr>
    <a:lvl8pPr indent="1600200" latinLnBrk="0">
      <a:defRPr sz="1200">
        <a:latin typeface="+mj-lt"/>
        <a:ea typeface="+mj-ea"/>
        <a:cs typeface="+mj-cs"/>
        <a:sym typeface="맑은 고딕"/>
      </a:defRPr>
    </a:lvl8pPr>
    <a:lvl9pPr indent="1828800" latinLnBrk="0">
      <a:defRPr sz="1200">
        <a:latin typeface="+mj-lt"/>
        <a:ea typeface="+mj-ea"/>
        <a:cs typeface="+mj-cs"/>
        <a:sym typeface="맑은 고딕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8BA2BF2-AC9C-6142-970B-A429692D887A}" type="slidenum">
              <a:rPr kumimoji="1" lang="ko-KR" altLang="en-US" smtClean="0"/>
              <a:t>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6619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3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073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5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354091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6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46482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8BA2BF2-AC9C-6142-970B-A429692D887A}" type="slidenum">
              <a:rPr kumimoji="1" lang="ko-KR" altLang="en-US" smtClean="0"/>
              <a:t>7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66195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8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7748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9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39564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10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51581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텍스트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제목 텍스트</a:t>
            </a:r>
          </a:p>
        </p:txBody>
      </p:sp>
      <p:sp>
        <p:nvSpPr>
          <p:cNvPr id="12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텍스트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제목 텍스트</a:t>
            </a:r>
          </a:p>
        </p:txBody>
      </p:sp>
      <p:sp>
        <p:nvSpPr>
          <p:cNvPr id="30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31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39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제목 텍스트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48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9" name="텍스트 개체 틀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5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제목 텍스트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제목 텍스트</a:t>
            </a:r>
          </a:p>
        </p:txBody>
      </p:sp>
      <p:sp>
        <p:nvSpPr>
          <p:cNvPr id="73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7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제목 텍스트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제목 텍스트</a:t>
            </a:r>
          </a:p>
        </p:txBody>
      </p:sp>
      <p:sp>
        <p:nvSpPr>
          <p:cNvPr id="83" name="그림 개체 틀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8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1EB19-BDF8-447B-AA0C-500A9DDCA0CB}" type="datetimeFigureOut">
              <a:rPr lang="ko-KR" altLang="en-US" smtClean="0"/>
              <a:t>2024-05-18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556F-7FBB-4366-8F59-F737935B9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29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텍스트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제목 텍스트</a:t>
            </a:r>
          </a:p>
        </p:txBody>
      </p:sp>
      <p:sp>
        <p:nvSpPr>
          <p:cNvPr id="3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7.pn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5.emf"/><Relationship Id="rId5" Type="http://schemas.openxmlformats.org/officeDocument/2006/relationships/image" Target="../media/image2.png"/><Relationship Id="rId10" Type="http://schemas.openxmlformats.org/officeDocument/2006/relationships/image" Target="../media/image4.emf"/><Relationship Id="rId4" Type="http://schemas.openxmlformats.org/officeDocument/2006/relationships/image" Target="../media/image20.png"/><Relationship Id="rId9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8.png"/><Relationship Id="rId3" Type="http://schemas.openxmlformats.org/officeDocument/2006/relationships/image" Target="../media/image1.emf"/><Relationship Id="rId7" Type="http://schemas.openxmlformats.org/officeDocument/2006/relationships/image" Target="../media/image10.png"/><Relationship Id="rId12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11" Type="http://schemas.openxmlformats.org/officeDocument/2006/relationships/image" Target="../media/image4.emf"/><Relationship Id="rId5" Type="http://schemas.openxmlformats.org/officeDocument/2006/relationships/image" Target="../media/image7.png"/><Relationship Id="rId10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7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0.png"/><Relationship Id="rId18" Type="http://schemas.openxmlformats.org/officeDocument/2006/relationships/image" Target="../media/image4.emf"/><Relationship Id="rId3" Type="http://schemas.openxmlformats.org/officeDocument/2006/relationships/image" Target="../media/image12.emf"/><Relationship Id="rId7" Type="http://schemas.openxmlformats.org/officeDocument/2006/relationships/image" Target="../media/image1.emf"/><Relationship Id="rId12" Type="http://schemas.openxmlformats.org/officeDocument/2006/relationships/image" Target="../media/image9.emf"/><Relationship Id="rId17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11" Type="http://schemas.openxmlformats.org/officeDocument/2006/relationships/image" Target="../media/image17.emf"/><Relationship Id="rId5" Type="http://schemas.openxmlformats.org/officeDocument/2006/relationships/image" Target="../media/image14.emf"/><Relationship Id="rId15" Type="http://schemas.openxmlformats.org/officeDocument/2006/relationships/image" Target="../media/image18.emf"/><Relationship Id="rId10" Type="http://schemas.openxmlformats.org/officeDocument/2006/relationships/image" Target="../media/image16.emf"/><Relationship Id="rId19" Type="http://schemas.openxmlformats.org/officeDocument/2006/relationships/image" Target="../media/image5.emf"/><Relationship Id="rId4" Type="http://schemas.openxmlformats.org/officeDocument/2006/relationships/image" Target="../media/image13.emf"/><Relationship Id="rId9" Type="http://schemas.openxmlformats.org/officeDocument/2006/relationships/image" Target="../media/image7.png"/><Relationship Id="rId1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7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8.png"/><Relationship Id="rId3" Type="http://schemas.openxmlformats.org/officeDocument/2006/relationships/image" Target="../media/image1.emf"/><Relationship Id="rId7" Type="http://schemas.openxmlformats.org/officeDocument/2006/relationships/image" Target="../media/image10.png"/><Relationship Id="rId12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11" Type="http://schemas.openxmlformats.org/officeDocument/2006/relationships/image" Target="../media/image4.emf"/><Relationship Id="rId5" Type="http://schemas.openxmlformats.org/officeDocument/2006/relationships/image" Target="../media/image7.png"/><Relationship Id="rId10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3.emf"/><Relationship Id="rId3" Type="http://schemas.openxmlformats.org/officeDocument/2006/relationships/image" Target="../media/image1.emf"/><Relationship Id="rId7" Type="http://schemas.openxmlformats.org/officeDocument/2006/relationships/image" Target="../media/image17.emf"/><Relationship Id="rId12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emf"/><Relationship Id="rId11" Type="http://schemas.openxmlformats.org/officeDocument/2006/relationships/image" Target="../media/image18.emf"/><Relationship Id="rId5" Type="http://schemas.openxmlformats.org/officeDocument/2006/relationships/image" Target="../media/image7.png"/><Relationship Id="rId15" Type="http://schemas.openxmlformats.org/officeDocument/2006/relationships/image" Target="../media/image5.emf"/><Relationship Id="rId10" Type="http://schemas.openxmlformats.org/officeDocument/2006/relationships/image" Target="../media/image11.emf"/><Relationship Id="rId4" Type="http://schemas.openxmlformats.org/officeDocument/2006/relationships/image" Target="../media/image2.png"/><Relationship Id="rId9" Type="http://schemas.openxmlformats.org/officeDocument/2006/relationships/image" Target="../media/image10.png"/><Relationship Id="rId1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2" y="187082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50362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83" name="그림 82">
            <a:extLst>
              <a:ext uri="{FF2B5EF4-FFF2-40B4-BE49-F238E27FC236}">
                <a16:creationId xmlns=""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=""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KR-1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Pub1 </a:t>
            </a:r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10.0.0.0/24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Pri1 </a:t>
            </a:r>
            <a:endParaRPr kumimoji="1" lang="en-US" altLang="ko-KR" sz="1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10.0.2.0/23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=""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="" xmlns:a16="http://schemas.microsoft.com/office/drawing/2014/main" id="{AC7A4D7C-2C43-784B-8D6E-34AC9618F4F6}"/>
              </a:ext>
            </a:extLst>
          </p:cNvPr>
          <p:cNvCxnSpPr>
            <a:cxnSpLocks/>
            <a:stCxn id="253" idx="0"/>
          </p:cNvCxnSpPr>
          <p:nvPr/>
        </p:nvCxnSpPr>
        <p:spPr>
          <a:xfrm flipV="1">
            <a:off x="4843621" y="1803916"/>
            <a:ext cx="113953" cy="1076650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=""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 flipH="1">
            <a:off x="5195116" y="2388950"/>
            <a:ext cx="5810" cy="1612701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2" name="그림 291">
            <a:extLst>
              <a:ext uri="{FF2B5EF4-FFF2-40B4-BE49-F238E27FC236}">
                <a16:creationId xmlns=""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="" xmlns:a16="http://schemas.microsoft.com/office/drawing/2014/main" id="{AEE82D0B-44FC-2642-9D6A-F80DF27F7637}"/>
              </a:ext>
            </a:extLst>
          </p:cNvPr>
          <p:cNvCxnSpPr>
            <a:cxnSpLocks/>
            <a:stCxn id="292" idx="0"/>
          </p:cNvCxnSpPr>
          <p:nvPr/>
        </p:nvCxnSpPr>
        <p:spPr>
          <a:xfrm flipV="1">
            <a:off x="4843621" y="4001652"/>
            <a:ext cx="0" cy="214888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=""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 flipV="1">
            <a:off x="4843621" y="3998136"/>
            <a:ext cx="351495" cy="3516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3" name="그룹 102">
            <a:extLst>
              <a:ext uri="{FF2B5EF4-FFF2-40B4-BE49-F238E27FC236}">
                <a16:creationId xmlns=""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=""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=""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=""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=""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2916" y="2933576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63552" y="3212976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Pub-LB1 </a:t>
            </a:r>
            <a:endParaRPr kumimoji="1" lang="en-US" altLang="ko-KR" sz="1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10.0.4.0/24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976228" y="1789903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=""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092509"/>
              </p:ext>
            </p:extLst>
          </p:nvPr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10.0.0.0/16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145719"/>
              </p:ext>
            </p:extLst>
          </p:nvPr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10.0.0.0/16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KR-1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052481" y="4100064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Pub-NAT1 </a:t>
            </a:r>
          </a:p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10.0.5.0 </a:t>
            </a:r>
            <a:r>
              <a:rPr kumimoji="1" lang="en-US" altLang="ko-KR" sz="1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9539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4486410" y="1174684"/>
            <a:ext cx="4989936" cy="3595226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="" xmlns:a16="http://schemas.microsoft.com/office/drawing/2014/main" id="{B31D4207-EC3C-EB47-9644-B6B2E5EF29AB}"/>
              </a:ext>
            </a:extLst>
          </p:cNvPr>
          <p:cNvSpPr/>
          <p:nvPr/>
        </p:nvSpPr>
        <p:spPr>
          <a:xfrm>
            <a:off x="6055637" y="4035112"/>
            <a:ext cx="1902760" cy="648259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="" xmlns:a16="http://schemas.microsoft.com/office/drawing/2014/main" id="{242979B9-7F2A-FC43-8730-17DD28D22ABA}"/>
              </a:ext>
            </a:extLst>
          </p:cNvPr>
          <p:cNvSpPr/>
          <p:nvPr/>
        </p:nvSpPr>
        <p:spPr>
          <a:xfrm>
            <a:off x="6147408" y="4075041"/>
            <a:ext cx="584616" cy="390621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="" xmlns:a16="http://schemas.microsoft.com/office/drawing/2014/main" id="{B805A6A7-7BCA-7E44-867A-C0E113A0189D}"/>
              </a:ext>
            </a:extLst>
          </p:cNvPr>
          <p:cNvSpPr/>
          <p:nvPr/>
        </p:nvSpPr>
        <p:spPr>
          <a:xfrm>
            <a:off x="6814470" y="4075041"/>
            <a:ext cx="1061096" cy="390621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="" xmlns:a16="http://schemas.microsoft.com/office/drawing/2014/main" id="{6D480ED4-6A6C-5F4E-84FF-B50AE300BF0C}"/>
              </a:ext>
            </a:extLst>
          </p:cNvPr>
          <p:cNvSpPr/>
          <p:nvPr/>
        </p:nvSpPr>
        <p:spPr>
          <a:xfrm>
            <a:off x="5867315" y="2551737"/>
            <a:ext cx="2228127" cy="949271"/>
          </a:xfrm>
          <a:prstGeom prst="rect">
            <a:avLst/>
          </a:prstGeom>
          <a:noFill/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51" name="자유형 50">
            <a:extLst>
              <a:ext uri="{FF2B5EF4-FFF2-40B4-BE49-F238E27FC236}">
                <a16:creationId xmlns="" xmlns:a16="http://schemas.microsoft.com/office/drawing/2014/main" id="{E729DCF1-5010-0D48-82E4-771EF7DE382C}"/>
              </a:ext>
            </a:extLst>
          </p:cNvPr>
          <p:cNvSpPr/>
          <p:nvPr/>
        </p:nvSpPr>
        <p:spPr>
          <a:xfrm rot="16200000">
            <a:off x="6696512" y="2119503"/>
            <a:ext cx="569732" cy="2092553"/>
          </a:xfrm>
          <a:custGeom>
            <a:avLst/>
            <a:gdLst>
              <a:gd name="connsiteX0" fmla="*/ 509359 w 569732"/>
              <a:gd name="connsiteY0" fmla="*/ 189557 h 2092553"/>
              <a:gd name="connsiteX1" fmla="*/ 509358 w 569732"/>
              <a:gd name="connsiteY1" fmla="*/ 1902997 h 2092553"/>
              <a:gd name="connsiteX2" fmla="*/ 60372 w 569732"/>
              <a:gd name="connsiteY2" fmla="*/ 1902997 h 2092553"/>
              <a:gd name="connsiteX3" fmla="*/ 60373 w 569732"/>
              <a:gd name="connsiteY3" fmla="*/ 189557 h 2092553"/>
              <a:gd name="connsiteX4" fmla="*/ 569731 w 569732"/>
              <a:gd name="connsiteY4" fmla="*/ 1902997 h 2092553"/>
              <a:gd name="connsiteX5" fmla="*/ 284865 w 569732"/>
              <a:gd name="connsiteY5" fmla="*/ 2092553 h 2092553"/>
              <a:gd name="connsiteX6" fmla="*/ 0 w 569732"/>
              <a:gd name="connsiteY6" fmla="*/ 1902997 h 2092553"/>
              <a:gd name="connsiteX7" fmla="*/ 569732 w 569732"/>
              <a:gd name="connsiteY7" fmla="*/ 189556 h 2092553"/>
              <a:gd name="connsiteX8" fmla="*/ 1 w 569732"/>
              <a:gd name="connsiteY8" fmla="*/ 189556 h 2092553"/>
              <a:gd name="connsiteX9" fmla="*/ 284867 w 569732"/>
              <a:gd name="connsiteY9" fmla="*/ 0 h 209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732" h="2092553">
                <a:moveTo>
                  <a:pt x="509359" y="189557"/>
                </a:moveTo>
                <a:lnTo>
                  <a:pt x="509358" y="1902997"/>
                </a:lnTo>
                <a:lnTo>
                  <a:pt x="60372" y="1902997"/>
                </a:lnTo>
                <a:lnTo>
                  <a:pt x="60373" y="189557"/>
                </a:lnTo>
                <a:close/>
                <a:moveTo>
                  <a:pt x="569731" y="1902997"/>
                </a:moveTo>
                <a:lnTo>
                  <a:pt x="284865" y="2092553"/>
                </a:lnTo>
                <a:lnTo>
                  <a:pt x="0" y="1902997"/>
                </a:lnTo>
                <a:close/>
                <a:moveTo>
                  <a:pt x="569732" y="189556"/>
                </a:moveTo>
                <a:lnTo>
                  <a:pt x="1" y="189556"/>
                </a:lnTo>
                <a:lnTo>
                  <a:pt x="284867" y="0"/>
                </a:lnTo>
                <a:close/>
              </a:path>
            </a:pathLst>
          </a:cu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335" y="1612996"/>
            <a:ext cx="303836" cy="30383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="" xmlns:a16="http://schemas.microsoft.com/office/drawing/2014/main" id="{442E1BF3-A851-7942-8FDA-C10D54165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005" y="2622668"/>
            <a:ext cx="300348" cy="300348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5212E9BF-7279-DC4B-99A6-EAF0D47CA6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1346" y="3019736"/>
            <a:ext cx="302400" cy="3024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="" xmlns:a16="http://schemas.microsoft.com/office/drawing/2014/main" id="{02DBDE3F-4F23-FD4F-AEEC-FA1ABB1595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9459" y="4121111"/>
            <a:ext cx="280515" cy="243660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="" xmlns:a16="http://schemas.microsoft.com/office/drawing/2014/main" id="{0C8AA185-BAF9-D64B-A5E1-6CCC4865DF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9112" y="3019736"/>
            <a:ext cx="300348" cy="300348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="" xmlns:a16="http://schemas.microsoft.com/office/drawing/2014/main" id="{736FC165-6477-084E-8F11-06594FA32A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8783" y="3019736"/>
            <a:ext cx="300348" cy="300348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="" xmlns:a16="http://schemas.microsoft.com/office/drawing/2014/main" id="{B2E19AA1-BCCE-B24C-B521-F870640282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0748" y="3019736"/>
            <a:ext cx="300348" cy="300348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="" xmlns:a16="http://schemas.microsoft.com/office/drawing/2014/main" id="{52B8CCED-F588-1041-A363-35C9BA5788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2341" y="4115173"/>
            <a:ext cx="280515" cy="243660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="" xmlns:a16="http://schemas.microsoft.com/office/drawing/2014/main" id="{794E75B5-D65D-754A-A9CC-1F4680492E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72404" y="4115173"/>
            <a:ext cx="280515" cy="243660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4946622" y="1649121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490561DE-EF04-3141-BEDA-4A4189DCCC2C}"/>
              </a:ext>
            </a:extLst>
          </p:cNvPr>
          <p:cNvSpPr txBox="1"/>
          <p:nvPr/>
        </p:nvSpPr>
        <p:spPr>
          <a:xfrm>
            <a:off x="6401365" y="2647934"/>
            <a:ext cx="7574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 scaling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9" name="그림 78">
            <a:extLst>
              <a:ext uri="{FF2B5EF4-FFF2-40B4-BE49-F238E27FC236}">
                <a16:creationId xmlns="" xmlns:a16="http://schemas.microsoft.com/office/drawing/2014/main" id="{7D193111-6615-CF43-A5F3-242719D928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9308" y="3089579"/>
            <a:ext cx="241300" cy="152400"/>
          </a:xfrm>
          <a:prstGeom prst="rect">
            <a:avLst/>
          </a:prstGeom>
        </p:spPr>
      </p:pic>
      <p:pic>
        <p:nvPicPr>
          <p:cNvPr id="83" name="그림 82">
            <a:extLst>
              <a:ext uri="{FF2B5EF4-FFF2-40B4-BE49-F238E27FC236}">
                <a16:creationId xmlns=""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7948" y="290862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6156670" y="384534"/>
            <a:ext cx="615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직선 화살표 연결선 85">
            <a:extLst>
              <a:ext uri="{FF2B5EF4-FFF2-40B4-BE49-F238E27FC236}">
                <a16:creationId xmlns="" xmlns:a16="http://schemas.microsoft.com/office/drawing/2014/main" id="{393D87E7-AFE5-4D42-92F5-0B8807BFF9AF}"/>
              </a:ext>
            </a:extLst>
          </p:cNvPr>
          <p:cNvCxnSpPr>
            <a:cxnSpLocks/>
          </p:cNvCxnSpPr>
          <p:nvPr/>
        </p:nvCxnSpPr>
        <p:spPr>
          <a:xfrm>
            <a:off x="6981378" y="745391"/>
            <a:ext cx="7010" cy="86760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30DC88EA-93B3-0840-A3E2-60DDDDFBA6F7}"/>
              </a:ext>
            </a:extLst>
          </p:cNvPr>
          <p:cNvSpPr txBox="1"/>
          <p:nvPr/>
        </p:nvSpPr>
        <p:spPr>
          <a:xfrm>
            <a:off x="4783498" y="2874135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Servers</a:t>
            </a:r>
          </a:p>
        </p:txBody>
      </p:sp>
      <p:pic>
        <p:nvPicPr>
          <p:cNvPr id="120" name="그림 119">
            <a:extLst>
              <a:ext uri="{FF2B5EF4-FFF2-40B4-BE49-F238E27FC236}">
                <a16:creationId xmlns="" xmlns:a16="http://schemas.microsoft.com/office/drawing/2014/main" id="{EE89373B-950C-914A-9699-9AF5E3EE54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21980" y="4170173"/>
            <a:ext cx="241300" cy="132377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35D5DA04-B972-EB4A-B0CC-8B4B6492C150}"/>
              </a:ext>
            </a:extLst>
          </p:cNvPr>
          <p:cNvSpPr txBox="1"/>
          <p:nvPr/>
        </p:nvSpPr>
        <p:spPr>
          <a:xfrm>
            <a:off x="6023992" y="4471439"/>
            <a:ext cx="8200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 (write)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1A5A52A3-E0C3-D646-9A17-D5504605F30F}"/>
              </a:ext>
            </a:extLst>
          </p:cNvPr>
          <p:cNvSpPr txBox="1"/>
          <p:nvPr/>
        </p:nvSpPr>
        <p:spPr>
          <a:xfrm>
            <a:off x="6988388" y="4471439"/>
            <a:ext cx="7084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 (read)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="" xmlns:a16="http://schemas.microsoft.com/office/drawing/2014/main" id="{9A4629BA-8313-9F41-9A97-D77C72CC9B48}"/>
              </a:ext>
            </a:extLst>
          </p:cNvPr>
          <p:cNvSpPr txBox="1"/>
          <p:nvPr/>
        </p:nvSpPr>
        <p:spPr>
          <a:xfrm>
            <a:off x="5033157" y="4179439"/>
            <a:ext cx="819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="" xmlns:a16="http://schemas.microsoft.com/office/drawing/2014/main" id="{B33491B8-F26B-374B-9415-CC610A022417}"/>
              </a:ext>
            </a:extLst>
          </p:cNvPr>
          <p:cNvSpPr txBox="1"/>
          <p:nvPr/>
        </p:nvSpPr>
        <p:spPr>
          <a:xfrm>
            <a:off x="90802" y="62823"/>
            <a:ext cx="249471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NanumSquareOTF Bold" panose="020B0600000101010101" pitchFamily="34" charset="-127"/>
                <a:cs typeface="Calibri" panose="020F0502020204030204" pitchFamily="34" charset="0"/>
              </a:rPr>
              <a:t>Auto Scaling</a:t>
            </a: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NanumSquareOTF Bold" panose="020B0600000101010101" pitchFamily="34" charset="-127"/>
                <a:cs typeface="Calibri" panose="020F0502020204030204" pitchFamily="34" charset="0"/>
              </a:rPr>
              <a:t>을 활용한</a:t>
            </a:r>
            <a:endParaRPr kumimoji="1" lang="en-US" altLang="ko-KR" sz="2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NanumSquareOTF Bold" panose="020B0600000101010101" pitchFamily="34" charset="-127"/>
              <a:cs typeface="Calibri" panose="020F0502020204030204" pitchFamily="34" charset="0"/>
            </a:endParaRPr>
          </a:p>
          <a:p>
            <a:pPr>
              <a:lnSpc>
                <a:spcPts val="3000"/>
              </a:lnSpc>
            </a:pP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NanumSquareOTF Bold" panose="020B0600000101010101" pitchFamily="34" charset="-127"/>
                <a:cs typeface="Calibri" panose="020F0502020204030204" pitchFamily="34" charset="0"/>
              </a:rPr>
              <a:t>가용성 확보</a:t>
            </a:r>
          </a:p>
        </p:txBody>
      </p:sp>
      <p:grpSp>
        <p:nvGrpSpPr>
          <p:cNvPr id="96" name="그룹 95">
            <a:extLst>
              <a:ext uri="{FF2B5EF4-FFF2-40B4-BE49-F238E27FC236}">
                <a16:creationId xmlns="" xmlns:a16="http://schemas.microsoft.com/office/drawing/2014/main" id="{6AD6CCF7-5C9C-CD4B-8EF3-ED9B30A0423E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9" name="그림 108">
              <a:extLst>
                <a:ext uri="{FF2B5EF4-FFF2-40B4-BE49-F238E27FC236}">
                  <a16:creationId xmlns="" xmlns:a16="http://schemas.microsoft.com/office/drawing/2014/main" id="{B52044C2-373B-EE4E-956C-325708E8BE4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33" name="그림 132">
              <a:extLst>
                <a:ext uri="{FF2B5EF4-FFF2-40B4-BE49-F238E27FC236}">
                  <a16:creationId xmlns="" xmlns:a16="http://schemas.microsoft.com/office/drawing/2014/main" id="{8B6F63D2-6F59-134D-AF12-1F940761E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35" name="그림 134">
              <a:extLst>
                <a:ext uri="{FF2B5EF4-FFF2-40B4-BE49-F238E27FC236}">
                  <a16:creationId xmlns="" xmlns:a16="http://schemas.microsoft.com/office/drawing/2014/main" id="{4BFBFAE4-3C21-8648-8CAF-67923726A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36" name="직사각형 135">
              <a:extLst>
                <a:ext uri="{FF2B5EF4-FFF2-40B4-BE49-F238E27FC236}">
                  <a16:creationId xmlns="" xmlns:a16="http://schemas.microsoft.com/office/drawing/2014/main" id="{29B4CF09-FC83-FD47-81A1-2219DD3CEF8A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sp>
        <p:nvSpPr>
          <p:cNvPr id="137" name="직사각형 136">
            <a:extLst>
              <a:ext uri="{FF2B5EF4-FFF2-40B4-BE49-F238E27FC236}">
                <a16:creationId xmlns="" xmlns:a16="http://schemas.microsoft.com/office/drawing/2014/main" id="{6D480ED4-6A6C-5F4E-84FF-B50AE300BF0C}"/>
              </a:ext>
            </a:extLst>
          </p:cNvPr>
          <p:cNvSpPr/>
          <p:nvPr/>
        </p:nvSpPr>
        <p:spPr>
          <a:xfrm>
            <a:off x="5892953" y="1256495"/>
            <a:ext cx="2228127" cy="949271"/>
          </a:xfrm>
          <a:prstGeom prst="rect">
            <a:avLst/>
          </a:prstGeom>
          <a:noFill/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140" name="직선 화살표 연결선 139">
            <a:extLst>
              <a:ext uri="{FF2B5EF4-FFF2-40B4-BE49-F238E27FC236}">
                <a16:creationId xmlns="" xmlns:a16="http://schemas.microsoft.com/office/drawing/2014/main" id="{393D87E7-AFE5-4D42-92F5-0B8807BFF9AF}"/>
              </a:ext>
            </a:extLst>
          </p:cNvPr>
          <p:cNvCxnSpPr>
            <a:cxnSpLocks/>
          </p:cNvCxnSpPr>
          <p:nvPr/>
        </p:nvCxnSpPr>
        <p:spPr>
          <a:xfrm flipH="1">
            <a:off x="6949971" y="1916832"/>
            <a:ext cx="8926" cy="63490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08607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96DECAB5-C838-486A-9926-E67D315D36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55376" y="481226"/>
            <a:ext cx="1188200" cy="118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A8932C1-CA44-4183-9898-E9AB358CEAB6}"/>
              </a:ext>
            </a:extLst>
          </p:cNvPr>
          <p:cNvSpPr txBox="1"/>
          <p:nvPr/>
        </p:nvSpPr>
        <p:spPr>
          <a:xfrm>
            <a:off x="4555376" y="1669426"/>
            <a:ext cx="1657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ko-K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DNS</a:t>
            </a:r>
            <a:endParaRPr kumimoji="1" lang="ko-KR" altLang="en-US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17" y="3695306"/>
            <a:ext cx="1080469" cy="1116737"/>
          </a:xfrm>
          <a:prstGeom prst="rect">
            <a:avLst/>
          </a:prstGeom>
        </p:spPr>
      </p:pic>
      <p:cxnSp>
        <p:nvCxnSpPr>
          <p:cNvPr id="10" name="구부러진 연결선 9"/>
          <p:cNvCxnSpPr>
            <a:stCxn id="5" idx="1"/>
            <a:endCxn id="8" idx="0"/>
          </p:cNvCxnSpPr>
          <p:nvPr/>
        </p:nvCxnSpPr>
        <p:spPr>
          <a:xfrm rot="10800000" flipV="1">
            <a:off x="1073152" y="1869480"/>
            <a:ext cx="3482224" cy="182582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09704"/>
            <a:ext cx="824750" cy="836048"/>
          </a:xfrm>
          <a:prstGeom prst="rect">
            <a:avLst/>
          </a:prstGeom>
        </p:spPr>
      </p:pic>
      <p:cxnSp>
        <p:nvCxnSpPr>
          <p:cNvPr id="15" name="구부러진 연결선 14"/>
          <p:cNvCxnSpPr>
            <a:stCxn id="14" idx="1"/>
            <a:endCxn id="5" idx="3"/>
          </p:cNvCxnSpPr>
          <p:nvPr/>
        </p:nvCxnSpPr>
        <p:spPr>
          <a:xfrm rot="10800000" flipV="1">
            <a:off x="6212408" y="627727"/>
            <a:ext cx="2055293" cy="124175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구부러진 연결선 12"/>
          <p:cNvCxnSpPr>
            <a:stCxn id="5" idx="1"/>
            <a:endCxn id="20" idx="0"/>
          </p:cNvCxnSpPr>
          <p:nvPr/>
        </p:nvCxnSpPr>
        <p:spPr>
          <a:xfrm rot="10800000" flipV="1">
            <a:off x="4010380" y="1869480"/>
            <a:ext cx="544997" cy="187172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그림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8" y="4989623"/>
            <a:ext cx="2057143" cy="666667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144" y="3741204"/>
            <a:ext cx="1080469" cy="1116737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770" y="5010288"/>
            <a:ext cx="1361843" cy="64600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963" y="5730397"/>
            <a:ext cx="1185456" cy="102577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7" y="5728342"/>
            <a:ext cx="1957634" cy="10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505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96DECAB5-C838-486A-9926-E67D315D36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55376" y="481226"/>
            <a:ext cx="1188200" cy="118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A8932C1-CA44-4183-9898-E9AB358CEAB6}"/>
              </a:ext>
            </a:extLst>
          </p:cNvPr>
          <p:cNvSpPr txBox="1"/>
          <p:nvPr/>
        </p:nvSpPr>
        <p:spPr>
          <a:xfrm>
            <a:off x="4555376" y="1669426"/>
            <a:ext cx="1657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ko-K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DNS</a:t>
            </a:r>
            <a:endParaRPr kumimoji="1" lang="ko-KR" altLang="en-US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17" y="3695306"/>
            <a:ext cx="1080469" cy="1116737"/>
          </a:xfrm>
          <a:prstGeom prst="rect">
            <a:avLst/>
          </a:prstGeom>
        </p:spPr>
      </p:pic>
      <p:cxnSp>
        <p:nvCxnSpPr>
          <p:cNvPr id="10" name="구부러진 연결선 9"/>
          <p:cNvCxnSpPr>
            <a:stCxn id="5" idx="1"/>
            <a:endCxn id="8" idx="0"/>
          </p:cNvCxnSpPr>
          <p:nvPr/>
        </p:nvCxnSpPr>
        <p:spPr>
          <a:xfrm rot="10800000" flipV="1">
            <a:off x="1073152" y="1869480"/>
            <a:ext cx="3482224" cy="182582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09704"/>
            <a:ext cx="824750" cy="836048"/>
          </a:xfrm>
          <a:prstGeom prst="rect">
            <a:avLst/>
          </a:prstGeom>
        </p:spPr>
      </p:pic>
      <p:cxnSp>
        <p:nvCxnSpPr>
          <p:cNvPr id="15" name="구부러진 연결선 14"/>
          <p:cNvCxnSpPr>
            <a:stCxn id="14" idx="1"/>
            <a:endCxn id="5" idx="3"/>
          </p:cNvCxnSpPr>
          <p:nvPr/>
        </p:nvCxnSpPr>
        <p:spPr>
          <a:xfrm rot="10800000" flipV="1">
            <a:off x="6212408" y="627727"/>
            <a:ext cx="2055293" cy="124175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그림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8" y="4989623"/>
            <a:ext cx="2057143" cy="66666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7" y="5728342"/>
            <a:ext cx="1957634" cy="10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2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96DECAB5-C838-486A-9926-E67D315D36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55376" y="481226"/>
            <a:ext cx="1188200" cy="118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A8932C1-CA44-4183-9898-E9AB358CEAB6}"/>
              </a:ext>
            </a:extLst>
          </p:cNvPr>
          <p:cNvSpPr txBox="1"/>
          <p:nvPr/>
        </p:nvSpPr>
        <p:spPr>
          <a:xfrm>
            <a:off x="4555376" y="1669426"/>
            <a:ext cx="1657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ko-K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DNS</a:t>
            </a:r>
            <a:endParaRPr kumimoji="1" lang="ko-KR" altLang="en-US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17" y="3695306"/>
            <a:ext cx="1080469" cy="1116737"/>
          </a:xfrm>
          <a:prstGeom prst="rect">
            <a:avLst/>
          </a:prstGeom>
        </p:spPr>
      </p:pic>
      <p:cxnSp>
        <p:nvCxnSpPr>
          <p:cNvPr id="10" name="구부러진 연결선 9"/>
          <p:cNvCxnSpPr>
            <a:stCxn id="5" idx="1"/>
            <a:endCxn id="8" idx="0"/>
          </p:cNvCxnSpPr>
          <p:nvPr/>
        </p:nvCxnSpPr>
        <p:spPr>
          <a:xfrm rot="10800000" flipV="1">
            <a:off x="1073152" y="1869480"/>
            <a:ext cx="3482224" cy="182582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09704"/>
            <a:ext cx="824750" cy="836048"/>
          </a:xfrm>
          <a:prstGeom prst="rect">
            <a:avLst/>
          </a:prstGeom>
        </p:spPr>
      </p:pic>
      <p:cxnSp>
        <p:nvCxnSpPr>
          <p:cNvPr id="15" name="구부러진 연결선 14"/>
          <p:cNvCxnSpPr>
            <a:stCxn id="14" idx="1"/>
            <a:endCxn id="5" idx="3"/>
          </p:cNvCxnSpPr>
          <p:nvPr/>
        </p:nvCxnSpPr>
        <p:spPr>
          <a:xfrm rot="10800000" flipV="1">
            <a:off x="6212408" y="627727"/>
            <a:ext cx="2055293" cy="124175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구부러진 연결선 12"/>
          <p:cNvCxnSpPr>
            <a:stCxn id="5" idx="1"/>
            <a:endCxn id="20" idx="0"/>
          </p:cNvCxnSpPr>
          <p:nvPr/>
        </p:nvCxnSpPr>
        <p:spPr>
          <a:xfrm rot="10800000" flipV="1">
            <a:off x="4010380" y="1869481"/>
            <a:ext cx="544997" cy="190029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그림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8" y="5122973"/>
            <a:ext cx="2057143" cy="66666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308" y="5173960"/>
            <a:ext cx="1958601" cy="631447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144" y="3769779"/>
            <a:ext cx="1080469" cy="111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1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96DECAB5-C838-486A-9926-E67D315D36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55376" y="481226"/>
            <a:ext cx="1188200" cy="118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A8932C1-CA44-4183-9898-E9AB358CEAB6}"/>
              </a:ext>
            </a:extLst>
          </p:cNvPr>
          <p:cNvSpPr txBox="1"/>
          <p:nvPr/>
        </p:nvSpPr>
        <p:spPr>
          <a:xfrm>
            <a:off x="4555376" y="1669426"/>
            <a:ext cx="1657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ko-K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DNS</a:t>
            </a:r>
            <a:endParaRPr kumimoji="1" lang="ko-KR" altLang="en-US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17" y="3695306"/>
            <a:ext cx="1080469" cy="1116737"/>
          </a:xfrm>
          <a:prstGeom prst="rect">
            <a:avLst/>
          </a:prstGeom>
        </p:spPr>
      </p:pic>
      <p:cxnSp>
        <p:nvCxnSpPr>
          <p:cNvPr id="10" name="구부러진 연결선 9"/>
          <p:cNvCxnSpPr>
            <a:stCxn id="5" idx="1"/>
            <a:endCxn id="8" idx="0"/>
          </p:cNvCxnSpPr>
          <p:nvPr/>
        </p:nvCxnSpPr>
        <p:spPr>
          <a:xfrm rot="10800000" flipV="1">
            <a:off x="1073152" y="1869480"/>
            <a:ext cx="3482224" cy="182582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09704"/>
            <a:ext cx="824750" cy="836048"/>
          </a:xfrm>
          <a:prstGeom prst="rect">
            <a:avLst/>
          </a:prstGeom>
        </p:spPr>
      </p:pic>
      <p:cxnSp>
        <p:nvCxnSpPr>
          <p:cNvPr id="15" name="구부러진 연결선 14"/>
          <p:cNvCxnSpPr>
            <a:stCxn id="14" idx="1"/>
            <a:endCxn id="5" idx="3"/>
          </p:cNvCxnSpPr>
          <p:nvPr/>
        </p:nvCxnSpPr>
        <p:spPr>
          <a:xfrm rot="10800000" flipV="1">
            <a:off x="6212408" y="627727"/>
            <a:ext cx="2055293" cy="124175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구부러진 연결선 12"/>
          <p:cNvCxnSpPr>
            <a:stCxn id="5" idx="1"/>
            <a:endCxn id="20" idx="0"/>
          </p:cNvCxnSpPr>
          <p:nvPr/>
        </p:nvCxnSpPr>
        <p:spPr>
          <a:xfrm rot="10800000" flipV="1">
            <a:off x="4010380" y="1869481"/>
            <a:ext cx="544997" cy="190029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그림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8" y="5122973"/>
            <a:ext cx="2057143" cy="66666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308" y="5173960"/>
            <a:ext cx="1958601" cy="631447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932" y="3769779"/>
            <a:ext cx="1561703" cy="1191209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144" y="3769779"/>
            <a:ext cx="1080469" cy="1116737"/>
          </a:xfrm>
          <a:prstGeom prst="rect">
            <a:avLst/>
          </a:prstGeom>
        </p:spPr>
      </p:pic>
      <p:cxnSp>
        <p:nvCxnSpPr>
          <p:cNvPr id="23" name="구부러진 연결선 22"/>
          <p:cNvCxnSpPr>
            <a:endCxn id="18" idx="0"/>
          </p:cNvCxnSpPr>
          <p:nvPr/>
        </p:nvCxnSpPr>
        <p:spPr>
          <a:xfrm rot="16200000" flipH="1">
            <a:off x="5452237" y="2529231"/>
            <a:ext cx="1700243" cy="78085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428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96DECAB5-C838-486A-9926-E67D315D36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55376" y="481226"/>
            <a:ext cx="1188200" cy="118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A8932C1-CA44-4183-9898-E9AB358CEAB6}"/>
              </a:ext>
            </a:extLst>
          </p:cNvPr>
          <p:cNvSpPr txBox="1"/>
          <p:nvPr/>
        </p:nvSpPr>
        <p:spPr>
          <a:xfrm>
            <a:off x="4555376" y="1669426"/>
            <a:ext cx="1657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ko-K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DNS</a:t>
            </a:r>
            <a:endParaRPr kumimoji="1" lang="ko-KR" altLang="en-US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28" y="5103041"/>
            <a:ext cx="2057143" cy="66666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17" y="3695306"/>
            <a:ext cx="1080469" cy="1116737"/>
          </a:xfrm>
          <a:prstGeom prst="rect">
            <a:avLst/>
          </a:prstGeom>
        </p:spPr>
      </p:pic>
      <p:cxnSp>
        <p:nvCxnSpPr>
          <p:cNvPr id="10" name="구부러진 연결선 9"/>
          <p:cNvCxnSpPr>
            <a:stCxn id="5" idx="1"/>
            <a:endCxn id="8" idx="0"/>
          </p:cNvCxnSpPr>
          <p:nvPr/>
        </p:nvCxnSpPr>
        <p:spPr>
          <a:xfrm rot="10800000" flipV="1">
            <a:off x="1073152" y="1869480"/>
            <a:ext cx="3482224" cy="182582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09704"/>
            <a:ext cx="824750" cy="836048"/>
          </a:xfrm>
          <a:prstGeom prst="rect">
            <a:avLst/>
          </a:prstGeom>
        </p:spPr>
      </p:pic>
      <p:cxnSp>
        <p:nvCxnSpPr>
          <p:cNvPr id="15" name="구부러진 연결선 14"/>
          <p:cNvCxnSpPr>
            <a:stCxn id="14" idx="1"/>
            <a:endCxn id="5" idx="3"/>
          </p:cNvCxnSpPr>
          <p:nvPr/>
        </p:nvCxnSpPr>
        <p:spPr>
          <a:xfrm rot="10800000" flipV="1">
            <a:off x="6212408" y="627727"/>
            <a:ext cx="2055293" cy="124175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172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96DECAB5-C838-486A-9926-E67D315D36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55376" y="481226"/>
            <a:ext cx="1188200" cy="118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A8932C1-CA44-4183-9898-E9AB358CEAB6}"/>
              </a:ext>
            </a:extLst>
          </p:cNvPr>
          <p:cNvSpPr txBox="1"/>
          <p:nvPr/>
        </p:nvSpPr>
        <p:spPr>
          <a:xfrm>
            <a:off x="4555376" y="1669426"/>
            <a:ext cx="1657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ko-K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DNS</a:t>
            </a:r>
            <a:endParaRPr kumimoji="1" lang="ko-KR" altLang="en-US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53" y="5169815"/>
            <a:ext cx="2666667" cy="79047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28" y="5960291"/>
            <a:ext cx="2057143" cy="66666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17" y="3695306"/>
            <a:ext cx="1080469" cy="1116737"/>
          </a:xfrm>
          <a:prstGeom prst="rect">
            <a:avLst/>
          </a:prstGeom>
        </p:spPr>
      </p:pic>
      <p:cxnSp>
        <p:nvCxnSpPr>
          <p:cNvPr id="10" name="구부러진 연결선 9"/>
          <p:cNvCxnSpPr>
            <a:stCxn id="5" idx="1"/>
            <a:endCxn id="8" idx="0"/>
          </p:cNvCxnSpPr>
          <p:nvPr/>
        </p:nvCxnSpPr>
        <p:spPr>
          <a:xfrm rot="10800000" flipV="1">
            <a:off x="1073152" y="1869480"/>
            <a:ext cx="3482224" cy="182582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09704"/>
            <a:ext cx="824750" cy="836048"/>
          </a:xfrm>
          <a:prstGeom prst="rect">
            <a:avLst/>
          </a:prstGeom>
        </p:spPr>
      </p:pic>
      <p:cxnSp>
        <p:nvCxnSpPr>
          <p:cNvPr id="15" name="구부러진 연결선 14"/>
          <p:cNvCxnSpPr>
            <a:stCxn id="14" idx="1"/>
            <a:endCxn id="5" idx="3"/>
          </p:cNvCxnSpPr>
          <p:nvPr/>
        </p:nvCxnSpPr>
        <p:spPr>
          <a:xfrm rot="10800000" flipV="1">
            <a:off x="6212408" y="627727"/>
            <a:ext cx="2055293" cy="124175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385" y="3695306"/>
            <a:ext cx="1561703" cy="1191209"/>
          </a:xfrm>
          <a:prstGeom prst="rect">
            <a:avLst/>
          </a:prstGeom>
        </p:spPr>
      </p:pic>
      <p:cxnSp>
        <p:nvCxnSpPr>
          <p:cNvPr id="13" name="구부러진 연결선 12"/>
          <p:cNvCxnSpPr>
            <a:stCxn id="5" idx="2"/>
            <a:endCxn id="2" idx="0"/>
          </p:cNvCxnSpPr>
          <p:nvPr/>
        </p:nvCxnSpPr>
        <p:spPr>
          <a:xfrm rot="5400000">
            <a:off x="3972180" y="2283594"/>
            <a:ext cx="1625770" cy="119765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20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652934"/>
              </p:ext>
            </p:extLst>
          </p:nvPr>
        </p:nvGraphicFramePr>
        <p:xfrm>
          <a:off x="1415480" y="764704"/>
          <a:ext cx="9433050" cy="324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2175"/>
                <a:gridCol w="1572175"/>
                <a:gridCol w="1572175"/>
                <a:gridCol w="1572175"/>
                <a:gridCol w="1572175"/>
                <a:gridCol w="1572175"/>
              </a:tblGrid>
              <a:tr h="6735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VPC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할당 </a:t>
                      </a:r>
                      <a:r>
                        <a:rPr lang="en-US" altLang="ko-KR" b="1" dirty="0" err="1" smtClean="0"/>
                        <a:t>vpc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/>
                        <a:t>서브넷</a:t>
                      </a:r>
                      <a:r>
                        <a:rPr lang="ko-KR" altLang="en-US" b="1" dirty="0" smtClean="0"/>
                        <a:t> </a:t>
                      </a:r>
                      <a:r>
                        <a:rPr lang="en-US" altLang="ko-KR" b="1" dirty="0" smtClean="0"/>
                        <a:t>IP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/>
                        <a:t>서브넷</a:t>
                      </a:r>
                      <a:r>
                        <a:rPr lang="ko-KR" altLang="en-US" b="1" dirty="0" smtClean="0"/>
                        <a:t> 네임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Zone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/>
                        <a:t>Public/</a:t>
                      </a:r>
                      <a:r>
                        <a:rPr lang="en-US" altLang="ko-KR" b="1" dirty="0" err="1" smtClean="0"/>
                        <a:t>pri</a:t>
                      </a:r>
                      <a:endParaRPr lang="ko-KR" altLang="en-US" b="1" dirty="0" smtClean="0"/>
                    </a:p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</a:tr>
              <a:tr h="546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/>
                        <a:t>agame</a:t>
                      </a:r>
                      <a:r>
                        <a:rPr lang="en-US" altLang="ko-KR" b="1" dirty="0" smtClean="0"/>
                        <a:t>-</a:t>
                      </a:r>
                      <a:r>
                        <a:rPr lang="en-US" altLang="ko-KR" b="1" dirty="0" err="1" smtClean="0"/>
                        <a:t>naver</a:t>
                      </a:r>
                      <a:r>
                        <a:rPr lang="en-US" altLang="ko-KR" b="1" dirty="0" smtClean="0"/>
                        <a:t>-dev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10.0.0.0/20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10.0.0.0/24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Pub1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KR-1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Pub1</a:t>
                      </a:r>
                      <a:endParaRPr lang="ko-KR" altLang="en-US" b="1" dirty="0"/>
                    </a:p>
                  </a:txBody>
                  <a:tcPr/>
                </a:tc>
              </a:tr>
              <a:tr h="67351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/>
                        <a:t>10.0.2.0/23</a:t>
                      </a:r>
                      <a:endParaRPr lang="ko-KR" altLang="en-US" b="1" dirty="0" smtClean="0"/>
                    </a:p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Pri1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/>
                        <a:t>KR-1</a:t>
                      </a:r>
                      <a:endParaRPr lang="ko-KR" altLang="en-US" b="1" dirty="0" smtClean="0"/>
                    </a:p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Pri1</a:t>
                      </a:r>
                      <a:endParaRPr lang="ko-KR" altLang="en-US" b="1" dirty="0"/>
                    </a:p>
                  </a:txBody>
                  <a:tcPr/>
                </a:tc>
              </a:tr>
              <a:tr h="673516">
                <a:tc>
                  <a:txBody>
                    <a:bodyPr/>
                    <a:lstStyle/>
                    <a:p>
                      <a:pPr algn="ctr" latinLnBrk="1"/>
                      <a:endParaRPr lang="ko-KR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/>
                        <a:t>10.0.4.0/24</a:t>
                      </a:r>
                      <a:endParaRPr lang="ko-KR" altLang="en-US" b="1" dirty="0" smtClean="0"/>
                    </a:p>
                    <a:p>
                      <a:pPr algn="ctr" latinLnBrk="1"/>
                      <a:endParaRPr lang="ko-KR" altLang="en-US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Pub-LB1</a:t>
                      </a:r>
                      <a:endParaRPr lang="ko-KR" altLang="en-US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/>
                        <a:t>KR-1</a:t>
                      </a:r>
                      <a:endParaRPr lang="ko-KR" altLang="en-US" b="1" dirty="0" smtClean="0"/>
                    </a:p>
                    <a:p>
                      <a:pPr algn="ctr" latinLnBrk="1"/>
                      <a:endParaRPr lang="ko-KR" altLang="en-US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Pub-LB1</a:t>
                      </a:r>
                      <a:endParaRPr lang="ko-KR" altLang="en-US" b="1" dirty="0" smtClean="0"/>
                    </a:p>
                    <a:p>
                      <a:pPr algn="ctr" latinLnBrk="1"/>
                      <a:endParaRPr lang="ko-KR" altLang="en-US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73516">
                <a:tc>
                  <a:txBody>
                    <a:bodyPr/>
                    <a:lstStyle/>
                    <a:p>
                      <a:pPr algn="ctr" latinLnBrk="1"/>
                      <a:endParaRPr lang="ko-KR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/>
                        <a:t>10.0.5.0/24</a:t>
                      </a:r>
                      <a:endParaRPr lang="ko-KR" altLang="en-US" b="1" dirty="0" smtClean="0"/>
                    </a:p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Pub-NAT1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/>
                        <a:t>KR-1</a:t>
                      </a:r>
                      <a:endParaRPr lang="ko-KR" altLang="en-US" b="1" dirty="0" smtClean="0"/>
                    </a:p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Pub-NAT1</a:t>
                      </a:r>
                      <a:endParaRPr lang="ko-KR" altLang="en-US" b="1" dirty="0" smtClean="0"/>
                    </a:p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26282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4" name="직사각형 133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7612795" y="2217800"/>
            <a:ext cx="937317" cy="4011298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258051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28437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1916832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=""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=""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KR-1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Pub1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247248" y="3998136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Pri2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=""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=""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=""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=""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=""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=""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=""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=""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=""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=""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=""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=""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=""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=""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=""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=""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=""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=""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=""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=""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=""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=""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KR-2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=""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Pri-DB1 </a:t>
            </a:r>
            <a:endParaRPr kumimoji="1" lang="en-US" altLang="ko-KR" sz="1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7" name="그림 316">
            <a:extLst>
              <a:ext uri="{FF2B5EF4-FFF2-40B4-BE49-F238E27FC236}">
                <a16:creationId xmlns=""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=""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=""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=""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=""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=""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=""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=""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=""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=""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=""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=""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=""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7532" y="2789560"/>
            <a:ext cx="266700" cy="279400"/>
          </a:xfrm>
          <a:prstGeom prst="rect">
            <a:avLst/>
          </a:prstGeom>
        </p:spPr>
      </p:pic>
      <p:sp>
        <p:nvSpPr>
          <p:cNvPr id="229" name="TextBox 228">
            <a:extLst>
              <a:ext uri="{FF2B5EF4-FFF2-40B4-BE49-F238E27FC236}">
                <a16:creationId xmlns=""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=""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=""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=""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=""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=""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2916" y="2933576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63552" y="3212976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886635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Pub-LB1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240016" y="1886635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Pub-LB2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976228" y="1789903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=""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63200"/>
              </p:ext>
            </p:extLst>
          </p:nvPr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10.0.0.0/16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108810"/>
              </p:ext>
            </p:extLst>
          </p:nvPr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10.0.0.0/16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665330"/>
              </p:ext>
            </p:extLst>
          </p:nvPr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10.0.0.0/16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직선 화살표 연결선 128"/>
          <p:cNvCxnSpPr>
            <a:stCxn id="127" idx="6"/>
            <a:endCxn id="102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75414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graphicFrame>
        <p:nvGraphicFramePr>
          <p:cNvPr id="131" name="표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198465"/>
              </p:ext>
            </p:extLst>
          </p:nvPr>
        </p:nvGraphicFramePr>
        <p:xfrm>
          <a:off x="8893189" y="3340264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10.0.0.0/16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NATGW2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32" name="타원 131"/>
          <p:cNvSpPr/>
          <p:nvPr/>
        </p:nvSpPr>
        <p:spPr>
          <a:xfrm>
            <a:off x="8869056" y="30522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33" name="직선 화살표 연결선 132"/>
          <p:cNvCxnSpPr>
            <a:stCxn id="130" idx="6"/>
            <a:endCxn id="132" idx="2"/>
          </p:cNvCxnSpPr>
          <p:nvPr/>
        </p:nvCxnSpPr>
        <p:spPr>
          <a:xfrm flipV="1">
            <a:off x="6317292" y="3196248"/>
            <a:ext cx="2551764" cy="701911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7608168" y="2325388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KR-2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KR-1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1991544" y="2590126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Pub-NAT1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7612795" y="2545866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Pub-NAT2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0031" y="3150399"/>
            <a:ext cx="832233" cy="350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5832239" y="4996161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Pri-DB2 </a:t>
            </a:r>
            <a:endParaRPr kumimoji="1" lang="en-US" altLang="ko-KR" sz="1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3172042" y="3980997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Pri1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6368134" y="2708920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Pub2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직사각형 142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154873"/>
            <a:ext cx="2126843" cy="258051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44" name="직사각형 143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2162724"/>
            <a:ext cx="2166832" cy="28437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45" name="TextBox 144">
            <a:extLst>
              <a:ext uri="{FF2B5EF4-FFF2-40B4-BE49-F238E27FC236}">
                <a16:creationId xmlns=""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200882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2170685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Pri-LB1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240016" y="2174667"/>
            <a:ext cx="1172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Pri-LB2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1223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49970"/>
              </p:ext>
            </p:extLst>
          </p:nvPr>
        </p:nvGraphicFramePr>
        <p:xfrm>
          <a:off x="1127448" y="1124744"/>
          <a:ext cx="9289034" cy="4175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005"/>
                <a:gridCol w="1327005"/>
                <a:gridCol w="677983"/>
                <a:gridCol w="1976026"/>
                <a:gridCol w="1327005"/>
                <a:gridCol w="1327005"/>
                <a:gridCol w="1327005"/>
              </a:tblGrid>
              <a:tr h="16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VPC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할당 </a:t>
                      </a:r>
                      <a:r>
                        <a:rPr lang="en-US" altLang="ko-KR" b="1" dirty="0" err="1" smtClean="0">
                          <a:solidFill>
                            <a:schemeClr val="tx1"/>
                          </a:solidFill>
                        </a:rPr>
                        <a:t>vpc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solidFill>
                            <a:schemeClr val="tx1"/>
                          </a:solidFill>
                        </a:rPr>
                        <a:t>서브넷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solidFill>
                            <a:schemeClr val="tx1"/>
                          </a:solidFill>
                        </a:rPr>
                        <a:t>서브넷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 네임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Zone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Public/</a:t>
                      </a:r>
                      <a:r>
                        <a:rPr lang="en-US" altLang="ko-KR" b="1" dirty="0" err="1" smtClean="0">
                          <a:solidFill>
                            <a:schemeClr val="tx1"/>
                          </a:solidFill>
                        </a:rPr>
                        <a:t>Pri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chemeClr val="tx1"/>
                          </a:solidFill>
                        </a:rPr>
                        <a:t>bgame-naver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10.0.0.0/20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10.0.0.0/24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예비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3-4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10.0.2.0/23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chemeClr val="tx1"/>
                          </a:solidFill>
                        </a:rPr>
                        <a:t>Pri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10.0.4.0/24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Pub-Nat1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Pub-Nat1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10.0.5.0/24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Pub-LB1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Pub-LB1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10.0.6.0/24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Pri-DB1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Pri-DB1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10.0.7.0/24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Pri-LB1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Pri-LB1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10.0.8.0/24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10.0.9.0/24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예비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11-12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10.0.10.0/23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err="1" smtClean="0">
                          <a:solidFill>
                            <a:schemeClr val="tx1"/>
                          </a:solidFill>
                        </a:rPr>
                        <a:t>Pri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16912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10.0.12.0/24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Pub-Nat2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Pub-Nat2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16912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10.0.13.0/24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Pub-LB2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Pub-LB2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16912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10.0.14.0/24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Pri-DB2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Pri-DB2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16912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10.0.15.0/24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Pri-LB2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Pri-LB2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49396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4" name="직사각형 133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7612795" y="2217800"/>
            <a:ext cx="937317" cy="4011298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=""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=""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PUB1</a:t>
            </a:r>
          </a:p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10.0.0.0 /24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PRI1</a:t>
            </a:r>
          </a:p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10.0.1.0 /24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=""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=""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=""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=""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=""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=""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=""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=""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=""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=""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=""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=""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=""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=""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=""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=""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=""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=""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2" name="그림 331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7532" y="2789560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0031" y="315039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3" name="그룹 102">
            <a:extLst>
              <a:ext uri="{FF2B5EF4-FFF2-40B4-BE49-F238E27FC236}">
                <a16:creationId xmlns=""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=""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=""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=""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=""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2916" y="2933576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63552" y="3212976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LB1 – LB</a:t>
            </a:r>
            <a:r>
              <a:rPr kumimoji="1" lang="ko-KR" altLang="en-US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용</a:t>
            </a:r>
            <a:endParaRPr kumimoji="1" lang="en-US" altLang="ko-KR" sz="1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10.0.2.0 /24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</a:t>
            </a:r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LB2 </a:t>
            </a:r>
            <a:r>
              <a:rPr kumimoji="1" lang="en-US" altLang="ko-KR" sz="1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976228" y="1789903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=""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/>
          </p:nvPr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75414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graphicFrame>
        <p:nvGraphicFramePr>
          <p:cNvPr id="131" name="표 130"/>
          <p:cNvGraphicFramePr>
            <a:graphicFrameLocks noGrp="1"/>
          </p:cNvGraphicFramePr>
          <p:nvPr>
            <p:extLst/>
          </p:nvPr>
        </p:nvGraphicFramePr>
        <p:xfrm>
          <a:off x="8893189" y="3340264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NATGW2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32" name="타원 131"/>
          <p:cNvSpPr/>
          <p:nvPr/>
        </p:nvSpPr>
        <p:spPr>
          <a:xfrm>
            <a:off x="8869056" y="30522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33" name="직선 화살표 연결선 132"/>
          <p:cNvCxnSpPr>
            <a:stCxn id="130" idx="6"/>
            <a:endCxn id="132" idx="2"/>
          </p:cNvCxnSpPr>
          <p:nvPr/>
        </p:nvCxnSpPr>
        <p:spPr>
          <a:xfrm flipV="1">
            <a:off x="6317292" y="3196248"/>
            <a:ext cx="2551764" cy="701911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7608168" y="2325388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052481" y="4100064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Pub-NAT1 </a:t>
            </a:r>
          </a:p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10.0.4.0 </a:t>
            </a:r>
            <a:r>
              <a:rPr kumimoji="1" lang="en-US" altLang="ko-KR" sz="1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7541976" y="4155105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Pub-NAT2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4228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7EF0D204-3B72-C849-83F6-4A4BAEB36069}"/>
              </a:ext>
            </a:extLst>
          </p:cNvPr>
          <p:cNvSpPr/>
          <p:nvPr/>
        </p:nvSpPr>
        <p:spPr>
          <a:xfrm>
            <a:off x="1939480" y="1059786"/>
            <a:ext cx="605118" cy="605118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60" name="그림 59">
            <a:extLst>
              <a:ext uri="{FF2B5EF4-FFF2-40B4-BE49-F238E27FC236}">
                <a16:creationId xmlns="" xmlns:a16="http://schemas.microsoft.com/office/drawing/2014/main" id="{4247C4E3-560A-3749-9EEE-500043116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502" y="1237288"/>
            <a:ext cx="272172" cy="259211"/>
          </a:xfrm>
          <a:prstGeom prst="rect">
            <a:avLst/>
          </a:prstGeom>
        </p:spPr>
      </p:pic>
      <p:sp>
        <p:nvSpPr>
          <p:cNvPr id="64" name="직사각형 63">
            <a:extLst>
              <a:ext uri="{FF2B5EF4-FFF2-40B4-BE49-F238E27FC236}">
                <a16:creationId xmlns="" xmlns:a16="http://schemas.microsoft.com/office/drawing/2014/main" id="{7CE623FB-9A66-7846-95ED-116CD650FB22}"/>
              </a:ext>
            </a:extLst>
          </p:cNvPr>
          <p:cNvSpPr/>
          <p:nvPr/>
        </p:nvSpPr>
        <p:spPr>
          <a:xfrm>
            <a:off x="2735545" y="1060392"/>
            <a:ext cx="2017059" cy="605118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65" name="그림 64">
            <a:extLst>
              <a:ext uri="{FF2B5EF4-FFF2-40B4-BE49-F238E27FC236}">
                <a16:creationId xmlns="" xmlns:a16="http://schemas.microsoft.com/office/drawing/2014/main" id="{7E4388BF-CB1D-A44B-861A-3CAAF49CA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3645" y="1156579"/>
            <a:ext cx="266787" cy="266787"/>
          </a:xfrm>
          <a:prstGeom prst="rect">
            <a:avLst/>
          </a:prstGeom>
        </p:spPr>
      </p:pic>
      <p:pic>
        <p:nvPicPr>
          <p:cNvPr id="66" name="그림 65">
            <a:extLst>
              <a:ext uri="{FF2B5EF4-FFF2-40B4-BE49-F238E27FC236}">
                <a16:creationId xmlns="" xmlns:a16="http://schemas.microsoft.com/office/drawing/2014/main" id="{3A1457CC-1F31-CA48-9340-78CCCFBBB4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3485" y="1198046"/>
            <a:ext cx="275779" cy="183852"/>
          </a:xfrm>
          <a:prstGeom prst="rect">
            <a:avLst/>
          </a:prstGeom>
        </p:spPr>
      </p:pic>
      <p:pic>
        <p:nvPicPr>
          <p:cNvPr id="67" name="그림 66">
            <a:extLst>
              <a:ext uri="{FF2B5EF4-FFF2-40B4-BE49-F238E27FC236}">
                <a16:creationId xmlns="" xmlns:a16="http://schemas.microsoft.com/office/drawing/2014/main" id="{AAA71A4E-F28D-144E-87EC-364F4EC663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1757" y="1198046"/>
            <a:ext cx="288910" cy="183852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16FE9448-09E7-8F4D-A645-E25379045906}"/>
              </a:ext>
            </a:extLst>
          </p:cNvPr>
          <p:cNvSpPr txBox="1"/>
          <p:nvPr/>
        </p:nvSpPr>
        <p:spPr>
          <a:xfrm>
            <a:off x="2769224" y="1432180"/>
            <a:ext cx="6356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kumimoji="1" lang="en-US" altLang="ko-KR" sz="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-DDoS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DB561182-2E73-DE43-90D7-2CDCA8AF5C10}"/>
              </a:ext>
            </a:extLst>
          </p:cNvPr>
          <p:cNvSpPr txBox="1"/>
          <p:nvPr/>
        </p:nvSpPr>
        <p:spPr>
          <a:xfrm>
            <a:off x="3268058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D5ED9916-C94E-9A43-A2C1-C189BE11454F}"/>
              </a:ext>
            </a:extLst>
          </p:cNvPr>
          <p:cNvSpPr txBox="1"/>
          <p:nvPr/>
        </p:nvSpPr>
        <p:spPr>
          <a:xfrm>
            <a:off x="3719286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6FD97699-2ADE-234A-B8E5-1509514DB92A}"/>
              </a:ext>
            </a:extLst>
          </p:cNvPr>
          <p:cNvSpPr txBox="1"/>
          <p:nvPr/>
        </p:nvSpPr>
        <p:spPr>
          <a:xfrm>
            <a:off x="4170277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18AD1676-58E5-1F4D-997B-BC65F6A6D727}"/>
              </a:ext>
            </a:extLst>
          </p:cNvPr>
          <p:cNvSpPr txBox="1"/>
          <p:nvPr/>
        </p:nvSpPr>
        <p:spPr>
          <a:xfrm>
            <a:off x="1865302" y="812203"/>
            <a:ext cx="12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Monitoring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6" name="직선 연결선[R] 75">
            <a:extLst>
              <a:ext uri="{FF2B5EF4-FFF2-40B4-BE49-F238E27FC236}">
                <a16:creationId xmlns="" xmlns:a16="http://schemas.microsoft.com/office/drawing/2014/main" id="{EAC79654-46D3-5643-9EB2-F50BD64C715E}"/>
              </a:ext>
            </a:extLst>
          </p:cNvPr>
          <p:cNvCxnSpPr>
            <a:stCxn id="15" idx="3"/>
            <a:endCxn id="64" idx="1"/>
          </p:cNvCxnSpPr>
          <p:nvPr/>
        </p:nvCxnSpPr>
        <p:spPr>
          <a:xfrm>
            <a:off x="2544598" y="1362345"/>
            <a:ext cx="190947" cy="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=""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9" name="직선 화살표 연결선 88">
            <a:extLst>
              <a:ext uri="{FF2B5EF4-FFF2-40B4-BE49-F238E27FC236}">
                <a16:creationId xmlns="" xmlns:a16="http://schemas.microsoft.com/office/drawing/2014/main" id="{A977729F-D341-E541-8201-4B5A2EA70BD9}"/>
              </a:ext>
            </a:extLst>
          </p:cNvPr>
          <p:cNvCxnSpPr>
            <a:cxnSpLocks/>
          </p:cNvCxnSpPr>
          <p:nvPr/>
        </p:nvCxnSpPr>
        <p:spPr>
          <a:xfrm flipH="1">
            <a:off x="4780314" y="1362227"/>
            <a:ext cx="398690" cy="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직선 화살표 연결선 164">
            <a:extLst>
              <a:ext uri="{FF2B5EF4-FFF2-40B4-BE49-F238E27FC236}">
                <a16:creationId xmlns=""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=""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=""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=""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=""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=""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=""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=""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=""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=""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=""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=""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=""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=""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=""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=""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=""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=""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=""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=""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=""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=""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=""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=""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=""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908720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=""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38381" y="1069154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=""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25681" y="2660701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=""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1340247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=""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294568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=""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=""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=""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=""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=""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=""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=""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=""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=""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=""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=""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=""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=""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=""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=""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32031" y="1826095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=""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2102076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="" xmlns:a16="http://schemas.microsoft.com/office/drawing/2014/main" id="{9CFCE619-9880-784A-8331-A0FF1CE50CD2}"/>
              </a:ext>
            </a:extLst>
          </p:cNvPr>
          <p:cNvCxnSpPr>
            <a:cxnSpLocks/>
            <a:endCxn id="308" idx="0"/>
          </p:cNvCxnSpPr>
          <p:nvPr/>
        </p:nvCxnSpPr>
        <p:spPr>
          <a:xfrm>
            <a:off x="8058329" y="513684"/>
            <a:ext cx="703" cy="39503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=""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pic>
        <p:nvPicPr>
          <p:cNvPr id="111" name="그림 110">
            <a:extLst>
              <a:ext uri="{FF2B5EF4-FFF2-40B4-BE49-F238E27FC236}">
                <a16:creationId xmlns="" xmlns:a16="http://schemas.microsoft.com/office/drawing/2014/main" id="{907C797D-215A-2747-9779-48FC59A912D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333439" y="1160897"/>
            <a:ext cx="244386" cy="303831"/>
          </a:xfrm>
          <a:prstGeom prst="rect">
            <a:avLst/>
          </a:prstGeom>
        </p:spPr>
      </p:pic>
      <p:grpSp>
        <p:nvGrpSpPr>
          <p:cNvPr id="103" name="그룹 102">
            <a:extLst>
              <a:ext uri="{FF2B5EF4-FFF2-40B4-BE49-F238E27FC236}">
                <a16:creationId xmlns=""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=""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=""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=""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=""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189258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7818712" y="3471706"/>
            <a:ext cx="822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 </a:t>
            </a:r>
            <a:r>
              <a:rPr kumimoji="1" lang="ko-KR" altLang="en-US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외부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5505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50362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83" name="그림 82">
            <a:extLst>
              <a:ext uri="{FF2B5EF4-FFF2-40B4-BE49-F238E27FC236}">
                <a16:creationId xmlns=""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=""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PUB1 10.0.0.0/24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PRI1 </a:t>
            </a:r>
          </a:p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10.0.2.0/23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=""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=""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=""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=""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=""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=""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=""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=""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=""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=""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=""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=""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그룹 102">
            <a:extLst>
              <a:ext uri="{FF2B5EF4-FFF2-40B4-BE49-F238E27FC236}">
                <a16:creationId xmlns=""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=""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=""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=""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=""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2916" y="2933576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63552" y="3212976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LB1 </a:t>
            </a:r>
          </a:p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10.0.4.0/24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976228" y="1789903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=""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062036"/>
              </p:ext>
            </p:extLst>
          </p:nvPr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10.0.0.0/16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467344"/>
              </p:ext>
            </p:extLst>
          </p:nvPr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10.0.0.0/16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052481" y="4100064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Pub-NAT1 </a:t>
            </a:r>
          </a:p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10.0.5.0 </a:t>
            </a:r>
            <a:r>
              <a:rPr kumimoji="1" lang="en-US" altLang="ko-KR" sz="1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6591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4" name="직사각형 133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7612795" y="2217800"/>
            <a:ext cx="937317" cy="4011298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=""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=""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=""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=""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=""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=""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=""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=""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=""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=""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=""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=""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=""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=""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=""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=""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=""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=""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=""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=""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=""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=""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=""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=""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=""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=""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=""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=""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=""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=""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=""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=""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=""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=""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=""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=""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=""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=""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7532" y="329361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0031" y="365445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=""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=""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=""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=""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=""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=""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9576" y="3365624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23407" y="3717032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976228" y="1789903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=""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402691"/>
              </p:ext>
            </p:extLst>
          </p:nvPr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208318"/>
              </p:ext>
            </p:extLst>
          </p:nvPr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88131"/>
              </p:ext>
            </p:extLst>
          </p:nvPr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직선 화살표 연결선 128"/>
          <p:cNvCxnSpPr>
            <a:stCxn id="127" idx="6"/>
            <a:endCxn id="102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75414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graphicFrame>
        <p:nvGraphicFramePr>
          <p:cNvPr id="131" name="표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06101"/>
              </p:ext>
            </p:extLst>
          </p:nvPr>
        </p:nvGraphicFramePr>
        <p:xfrm>
          <a:off x="8893189" y="3340264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NATGW2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32" name="타원 131"/>
          <p:cNvSpPr/>
          <p:nvPr/>
        </p:nvSpPr>
        <p:spPr>
          <a:xfrm>
            <a:off x="8869056" y="30522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33" name="직선 화살표 연결선 132"/>
          <p:cNvCxnSpPr>
            <a:stCxn id="130" idx="6"/>
            <a:endCxn id="132" idx="2"/>
          </p:cNvCxnSpPr>
          <p:nvPr/>
        </p:nvCxnSpPr>
        <p:spPr>
          <a:xfrm flipV="1">
            <a:off x="6317292" y="3196248"/>
            <a:ext cx="2551764" cy="701911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7608168" y="2325388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42618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=""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5" name="직선 화살표 연결선 164">
            <a:extLst>
              <a:ext uri="{FF2B5EF4-FFF2-40B4-BE49-F238E27FC236}">
                <a16:creationId xmlns=""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=""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=""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=""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=""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=""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=""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=""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=""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=""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=""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=""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=""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=""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=""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=""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=""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=""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=""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=""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=""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=""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=""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=""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=""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946820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=""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8381" y="1107254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=""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5681" y="2698801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=""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1378347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=""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298378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=""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=""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=""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=""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=""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=""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=""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=""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=""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=""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=""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=""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=""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=""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=""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32031" y="1864195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=""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2140176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2" name="그림 331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56040" y="255528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6168008" y="293437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="" xmlns:a16="http://schemas.microsoft.com/office/drawing/2014/main" id="{9CFCE619-9880-784A-8331-A0FF1CE50CD2}"/>
              </a:ext>
            </a:extLst>
          </p:cNvPr>
          <p:cNvCxnSpPr>
            <a:cxnSpLocks/>
          </p:cNvCxnSpPr>
          <p:nvPr/>
        </p:nvCxnSpPr>
        <p:spPr>
          <a:xfrm>
            <a:off x="8058329" y="513684"/>
            <a:ext cx="2007" cy="43313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=""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=""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=""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=""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=""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=""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29100" y="2613837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3679591" y="293522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=""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/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/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직선 화살표 연결선 128"/>
          <p:cNvCxnSpPr>
            <a:stCxn id="127" idx="6"/>
            <a:endCxn id="102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5503387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3480</TotalTime>
  <Words>640</Words>
  <Application>Microsoft Office PowerPoint</Application>
  <PresentationFormat>사용자 지정</PresentationFormat>
  <Paragraphs>446</Paragraphs>
  <Slides>16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seo</cp:lastModifiedBy>
  <cp:revision>140</cp:revision>
  <dcterms:modified xsi:type="dcterms:W3CDTF">2024-05-18T08:09:46Z</dcterms:modified>
</cp:coreProperties>
</file>