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5"/>
  </p:notes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2" d="100"/>
          <a:sy n="122" d="100"/>
        </p:scale>
        <p:origin x="-1362" y="-90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0C15DE54-6166-49A4-9988-75EC2A7E56E5}" type="datetime1">
              <a:rPr lang="ko-KR" altLang="en-US"/>
              <a:pPr lvl="0">
                <a:defRPr/>
              </a:pPr>
              <a:t>2024-05-25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35E760A4-B08C-458F-A158-D14990B93DD0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1419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35E760A4-B08C-458F-A158-D14990B93DD0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35E760A4-B08C-458F-A158-D14990B93DD0}" type="slidenum">
              <a:rPr lang="en-US" altLang="en-US"/>
              <a:pPr lvl="0"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35E760A4-B08C-458F-A158-D14990B93DD0}" type="slidenum">
              <a:rPr lang="en-US" altLang="en-US"/>
              <a:pPr lvl="0"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37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92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80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74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643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12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72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58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04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56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273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7379-5597-45E3-AF38-B716451B9D8C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577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11313"/>
              </p:ext>
            </p:extLst>
          </p:nvPr>
        </p:nvGraphicFramePr>
        <p:xfrm>
          <a:off x="72006" y="306797"/>
          <a:ext cx="8892482" cy="6146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8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616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84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2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smtClean="0">
                          <a:solidFill>
                            <a:schemeClr val="tx1"/>
                          </a:solidFill>
                        </a:rPr>
                        <a:t>구분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스터디</a:t>
                      </a:r>
                      <a:r>
                        <a:rPr lang="ko-KR" altLang="en-US" b="0" dirty="0" smtClean="0">
                          <a:solidFill>
                            <a:schemeClr val="tx1"/>
                          </a:solidFill>
                        </a:rPr>
                        <a:t> 내용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endParaRPr lang="en-US" altLang="ko-KR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2432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네이버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클라우드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스터디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실무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네트워크 실습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2432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네이버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클라우드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스터디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실무 운영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667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온프라미스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스터디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쿠버네티스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이론과 기초 실습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-2023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0158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자료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EKS 1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과정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-2023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2432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아마존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EKS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스터디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-2023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2432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요약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AWS SUMMIT SEOUL 2023- 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혁신사례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2432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공유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테라폼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시작하기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-2022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7561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11. 5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 차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테라폼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협업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공유 저장소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-2022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5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AWS 1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완성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- 2023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월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5500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네이버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클라우드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공인강사 되기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NCP 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자격증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05500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온프라미스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사무실에서 데이터 센터 네트워크 연동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-2023</a:t>
                      </a:r>
                      <a:endParaRPr lang="ko-KR" alt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05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클라우드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DNS </a:t>
                      </a:r>
                      <a:r>
                        <a:rPr lang="ko-KR" alt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구축법</a:t>
                      </a:r>
                      <a:endParaRPr lang="ko-KR" alt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05500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-(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모음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AWS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보안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스터디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-2023</a:t>
                      </a:r>
                      <a:endParaRPr lang="ko-KR" alt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(14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05500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온프라미스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b="0" dirty="0" smtClean="0">
                          <a:solidFill>
                            <a:schemeClr val="tx1"/>
                          </a:solidFill>
                        </a:rPr>
                        <a:t>정리</a:t>
                      </a: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b="0" dirty="0" smtClean="0">
                          <a:solidFill>
                            <a:schemeClr val="tx1"/>
                          </a:solidFill>
                        </a:rPr>
                        <a:t>대규모 인프라를 운영하기 위한 </a:t>
                      </a: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lang="ko-KR" altLang="en-US" b="0" dirty="0" smtClean="0">
                          <a:solidFill>
                            <a:schemeClr val="tx1"/>
                          </a:solidFill>
                        </a:rPr>
                        <a:t>가지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05500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온프라미스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후기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네이버를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운영하는 시스템 발표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endParaRPr lang="ko-KR" altLang="en-US" sz="18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65540"/>
              </p:ext>
            </p:extLst>
          </p:nvPr>
        </p:nvGraphicFramePr>
        <p:xfrm>
          <a:off x="179512" y="250813"/>
          <a:ext cx="8856984" cy="6118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3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smtClean="0">
                          <a:solidFill>
                            <a:schemeClr val="tx1"/>
                          </a:solidFill>
                        </a:rPr>
                        <a:t>구분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스터디</a:t>
                      </a:r>
                      <a:r>
                        <a:rPr lang="ko-KR" altLang="en-US" b="0" dirty="0" smtClean="0">
                          <a:solidFill>
                            <a:schemeClr val="tx1"/>
                          </a:solidFill>
                        </a:rPr>
                        <a:t> 내용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endParaRPr lang="en-US" altLang="ko-KR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324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필수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클라우드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사용 전 알아야 할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가지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-2023</a:t>
                      </a:r>
                      <a:endParaRPr lang="ko-KR" altLang="en-US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4413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정보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DevOps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엔지니어가 배워야 할 기술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-2023</a:t>
                      </a:r>
                      <a:endParaRPr lang="ko-KR" alt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달</a:t>
                      </a:r>
                      <a:endParaRPr lang="ko-KR" altLang="en-US" sz="18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324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온프라미스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온프라미스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공부 자료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324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AWS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요금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비용 폭탄 청구 안되게 삭제하기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4944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자격증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AWS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아키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따는 법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-2023</a:t>
                      </a:r>
                      <a:endParaRPr lang="ko-KR" altLang="en-US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3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정리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클라우드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자격증 따기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-2023</a:t>
                      </a:r>
                      <a:endParaRPr lang="ko-KR" altLang="en-US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324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추천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개발 서버 무료로 구하는 법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가지</a:t>
                      </a:r>
                      <a:endParaRPr lang="ko-KR" alt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0324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추천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AWS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요금폭탄 피하는 법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환불 요청</a:t>
                      </a:r>
                      <a:endParaRPr lang="ko-KR" alt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9437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책모음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AWS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시작으로 좋은 책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-2023</a:t>
                      </a:r>
                      <a:endParaRPr lang="ko-KR" altLang="en-US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0324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네이버클라우드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네트워크 배워보자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0324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네이버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CLOVA Studio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사용법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-2023.11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월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04944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-(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모음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자동화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클라우드포메인션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-2021</a:t>
                      </a:r>
                      <a:endParaRPr lang="ko-KR" altLang="en-US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0324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-(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모음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테라폼으로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EKS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생성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60324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-(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정리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AWS ISMS-P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체크리스트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-2024</a:t>
                      </a:r>
                      <a:endParaRPr lang="ko-KR" alt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71204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&lt;30&gt; (</a:t>
                      </a:r>
                      <a:r>
                        <a:rPr lang="ko-KR" alt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몰아보기</a:t>
                      </a:r>
                      <a:r>
                        <a:rPr lang="en-US" altLang="ko-KR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4</a:t>
                      </a:r>
                      <a:r>
                        <a:rPr lang="ko-KR" alt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</a:t>
                      </a:r>
                      <a:r>
                        <a:rPr lang="en-US" altLang="ko-KR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카카오 </a:t>
                      </a:r>
                      <a:r>
                        <a:rPr lang="ko-KR" altLang="en-US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클라우드</a:t>
                      </a:r>
                      <a:r>
                        <a:rPr lang="ko-KR" alt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08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958183"/>
              </p:ext>
            </p:extLst>
          </p:nvPr>
        </p:nvGraphicFramePr>
        <p:xfrm>
          <a:off x="179512" y="33104"/>
          <a:ext cx="885698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0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smtClean="0">
                          <a:solidFill>
                            <a:schemeClr val="tx1"/>
                          </a:solidFill>
                        </a:rPr>
                        <a:t>구분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스터디</a:t>
                      </a:r>
                      <a:r>
                        <a:rPr lang="ko-KR" altLang="en-US" b="0" dirty="0" smtClean="0">
                          <a:solidFill>
                            <a:schemeClr val="tx1"/>
                          </a:solidFill>
                        </a:rPr>
                        <a:t> 내용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endParaRPr lang="en-US" altLang="ko-KR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8051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몰아보기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네이버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클라우드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-AI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서비스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8051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몰아보기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1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-NCE,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네이버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클라우드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실습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8051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몰아보기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2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-NCP Pro-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네이버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클라우드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8051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몰아보기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3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-NCA-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네이버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클라우드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8051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몰아보기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44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-AWS AI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사용 사례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-24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</a:t>
                      </a:r>
                      <a:r>
                        <a:rPr lang="ko-KR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3619548"/>
                  </a:ext>
                </a:extLst>
              </a:tr>
              <a:tr h="148051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후기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구글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클라우드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세미나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-2024-03</a:t>
                      </a:r>
                      <a:endParaRPr lang="ko-KR" alt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8051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(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모음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구글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with AI - 24-03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8051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네이버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클로바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로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챗봇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만들기  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- 24-04</a:t>
                      </a:r>
                      <a:endParaRPr lang="ko-KR" altLang="en-US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8051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</a:rPr>
                        <a:t>클라우드</a:t>
                      </a:r>
                      <a:endParaRPr lang="ko-KR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네이버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클라우드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네트워크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-24-05</a:t>
                      </a:r>
                      <a:endParaRPr lang="ko-KR" altLang="en-US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26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589</Words>
  <Application>Microsoft Office PowerPoint</Application>
  <PresentationFormat>화면 슬라이드 쇼(4:3)</PresentationFormat>
  <Paragraphs>164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</dc:creator>
  <cp:lastModifiedBy>seo</cp:lastModifiedBy>
  <cp:revision>50</cp:revision>
  <dcterms:created xsi:type="dcterms:W3CDTF">2023-02-24T11:54:44Z</dcterms:created>
  <dcterms:modified xsi:type="dcterms:W3CDTF">2024-05-25T09:30:13Z</dcterms:modified>
  <cp:version>1000.0000.01</cp:version>
</cp:coreProperties>
</file>