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0AEB-6781-4EDB-8A20-77D6333DDE12}" type="datetimeFigureOut">
              <a:rPr lang="ko-KR" altLang="en-US" smtClean="0"/>
              <a:t>2024-01-13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188D-65EA-4E16-8B66-EEDC8B2185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891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0AEB-6781-4EDB-8A20-77D6333DDE12}" type="datetimeFigureOut">
              <a:rPr lang="ko-KR" altLang="en-US" smtClean="0"/>
              <a:t>2024-01-13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188D-65EA-4E16-8B66-EEDC8B2185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781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0AEB-6781-4EDB-8A20-77D6333DDE12}" type="datetimeFigureOut">
              <a:rPr lang="ko-KR" altLang="en-US" smtClean="0"/>
              <a:t>2024-01-13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188D-65EA-4E16-8B66-EEDC8B2185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4573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0AEB-6781-4EDB-8A20-77D6333DDE12}" type="datetimeFigureOut">
              <a:rPr lang="ko-KR" altLang="en-US" smtClean="0"/>
              <a:t>2024-01-13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188D-65EA-4E16-8B66-EEDC8B2185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2740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0AEB-6781-4EDB-8A20-77D6333DDE12}" type="datetimeFigureOut">
              <a:rPr lang="ko-KR" altLang="en-US" smtClean="0"/>
              <a:t>2024-01-13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188D-65EA-4E16-8B66-EEDC8B2185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4919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0AEB-6781-4EDB-8A20-77D6333DDE12}" type="datetimeFigureOut">
              <a:rPr lang="ko-KR" altLang="en-US" smtClean="0"/>
              <a:t>2024-01-13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188D-65EA-4E16-8B66-EEDC8B2185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7157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0AEB-6781-4EDB-8A20-77D6333DDE12}" type="datetimeFigureOut">
              <a:rPr lang="ko-KR" altLang="en-US" smtClean="0"/>
              <a:t>2024-01-13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188D-65EA-4E16-8B66-EEDC8B2185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3208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0AEB-6781-4EDB-8A20-77D6333DDE12}" type="datetimeFigureOut">
              <a:rPr lang="ko-KR" altLang="en-US" smtClean="0"/>
              <a:t>2024-01-13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188D-65EA-4E16-8B66-EEDC8B2185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3259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0AEB-6781-4EDB-8A20-77D6333DDE12}" type="datetimeFigureOut">
              <a:rPr lang="ko-KR" altLang="en-US" smtClean="0"/>
              <a:t>2024-01-13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188D-65EA-4E16-8B66-EEDC8B2185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3382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0AEB-6781-4EDB-8A20-77D6333DDE12}" type="datetimeFigureOut">
              <a:rPr lang="ko-KR" altLang="en-US" smtClean="0"/>
              <a:t>2024-01-13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188D-65EA-4E16-8B66-EEDC8B2185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3798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0AEB-6781-4EDB-8A20-77D6333DDE12}" type="datetimeFigureOut">
              <a:rPr lang="ko-KR" altLang="en-US" smtClean="0"/>
              <a:t>2024-01-13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188D-65EA-4E16-8B66-EEDC8B2185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0765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A0AEB-6781-4EDB-8A20-77D6333DDE12}" type="datetimeFigureOut">
              <a:rPr lang="ko-KR" altLang="en-US" smtClean="0"/>
              <a:t>2024-01-13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0188D-65EA-4E16-8B66-EEDC8B2185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8892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꺾인 연결선 7"/>
          <p:cNvCxnSpPr/>
          <p:nvPr/>
        </p:nvCxnSpPr>
        <p:spPr>
          <a:xfrm flipV="1">
            <a:off x="0" y="5272354"/>
            <a:ext cx="3075326" cy="1051422"/>
          </a:xfrm>
          <a:prstGeom prst="bentConnector3">
            <a:avLst>
              <a:gd name="adj1" fmla="val 62903"/>
            </a:avLst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꺾인 연결선 9"/>
          <p:cNvCxnSpPr/>
          <p:nvPr/>
        </p:nvCxnSpPr>
        <p:spPr>
          <a:xfrm flipV="1">
            <a:off x="1941124" y="4167668"/>
            <a:ext cx="2466485" cy="1104686"/>
          </a:xfrm>
          <a:prstGeom prst="bentConnector3">
            <a:avLst>
              <a:gd name="adj1" fmla="val 52798"/>
            </a:avLst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꺾인 연결선 10"/>
          <p:cNvCxnSpPr/>
          <p:nvPr/>
        </p:nvCxnSpPr>
        <p:spPr>
          <a:xfrm flipV="1">
            <a:off x="3271261" y="3087548"/>
            <a:ext cx="2884915" cy="1080120"/>
          </a:xfrm>
          <a:prstGeom prst="bentConnector3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5536" y="5363924"/>
            <a:ext cx="12241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기초</a:t>
            </a:r>
            <a:endParaRPr lang="ko-KR" alt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137475" y="5621745"/>
            <a:ext cx="30825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000" dirty="0" smtClean="0"/>
              <a:t>2</a:t>
            </a:r>
            <a:r>
              <a:rPr lang="ko-KR" altLang="en-US" sz="3000" dirty="0" err="1" smtClean="0"/>
              <a:t>급엔지니어</a:t>
            </a:r>
            <a:endParaRPr lang="ko-KR" altLang="en-US" sz="3000" dirty="0"/>
          </a:p>
        </p:txBody>
      </p:sp>
      <p:sp>
        <p:nvSpPr>
          <p:cNvPr id="17" name="TextBox 16"/>
          <p:cNvSpPr txBox="1"/>
          <p:nvPr/>
        </p:nvSpPr>
        <p:spPr>
          <a:xfrm>
            <a:off x="1971755" y="4283804"/>
            <a:ext cx="94406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자격증</a:t>
            </a:r>
            <a:endParaRPr lang="ko-KR" alt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267744" y="3087548"/>
            <a:ext cx="135131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b="1" dirty="0" err="1" smtClean="0"/>
              <a:t>쿠버네티</a:t>
            </a:r>
            <a:r>
              <a:rPr lang="ko-KR" altLang="en-US" b="1" dirty="0" err="1"/>
              <a:t>스</a:t>
            </a:r>
            <a:endParaRPr lang="ko-KR" alt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433619" y="4495383"/>
            <a:ext cx="35214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000" dirty="0" smtClean="0"/>
              <a:t>2</a:t>
            </a:r>
            <a:r>
              <a:rPr lang="ko-KR" altLang="en-US" sz="3000" dirty="0" smtClean="0"/>
              <a:t>급 엔지니어</a:t>
            </a:r>
            <a:endParaRPr lang="ko-KR" altLang="en-US" sz="3000" dirty="0"/>
          </a:p>
        </p:txBody>
      </p:sp>
      <p:sp>
        <p:nvSpPr>
          <p:cNvPr id="21" name="TextBox 20"/>
          <p:cNvSpPr txBox="1"/>
          <p:nvPr/>
        </p:nvSpPr>
        <p:spPr>
          <a:xfrm>
            <a:off x="4873779" y="3442942"/>
            <a:ext cx="34426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000" dirty="0" smtClean="0"/>
              <a:t>1</a:t>
            </a:r>
            <a:r>
              <a:rPr lang="ko-KR" altLang="en-US" sz="3000" dirty="0" smtClean="0"/>
              <a:t>급 엔지니어</a:t>
            </a:r>
            <a:endParaRPr lang="ko-KR" altLang="en-US" sz="3000" dirty="0"/>
          </a:p>
        </p:txBody>
      </p:sp>
      <p:cxnSp>
        <p:nvCxnSpPr>
          <p:cNvPr id="22" name="꺾인 연결선 21"/>
          <p:cNvCxnSpPr/>
          <p:nvPr/>
        </p:nvCxnSpPr>
        <p:spPr>
          <a:xfrm flipV="1">
            <a:off x="4716016" y="2007428"/>
            <a:ext cx="2952328" cy="1080120"/>
          </a:xfrm>
          <a:prstGeom prst="bentConnector3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678773" y="3068960"/>
            <a:ext cx="86578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IAC</a:t>
            </a:r>
            <a:endParaRPr lang="ko-KR" altLang="en-US" b="1" dirty="0"/>
          </a:p>
        </p:txBody>
      </p:sp>
      <p:cxnSp>
        <p:nvCxnSpPr>
          <p:cNvPr id="24" name="꺾인 연결선 23"/>
          <p:cNvCxnSpPr/>
          <p:nvPr/>
        </p:nvCxnSpPr>
        <p:spPr>
          <a:xfrm flipV="1">
            <a:off x="6228184" y="951850"/>
            <a:ext cx="2844316" cy="1056604"/>
          </a:xfrm>
          <a:prstGeom prst="bentConnector3">
            <a:avLst>
              <a:gd name="adj1" fmla="val 55156"/>
            </a:avLst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635896" y="2033258"/>
            <a:ext cx="23762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AI </a:t>
            </a:r>
            <a:r>
              <a:rPr lang="en-US" altLang="ko-KR" b="1" smtClean="0"/>
              <a:t>, </a:t>
            </a:r>
            <a:r>
              <a:rPr lang="ko-KR" altLang="en-US" b="1" dirty="0" err="1" smtClean="0"/>
              <a:t>빅데이터</a:t>
            </a:r>
            <a:r>
              <a:rPr lang="ko-KR" altLang="en-US" b="1" dirty="0" smtClean="0"/>
              <a:t> 전문가</a:t>
            </a:r>
            <a:endParaRPr lang="ko-KR" alt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228184" y="2342282"/>
            <a:ext cx="29883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000" dirty="0" err="1"/>
              <a:t>러브콜</a:t>
            </a:r>
            <a:r>
              <a:rPr lang="ko-KR" altLang="en-US" sz="3000" dirty="0"/>
              <a:t> </a:t>
            </a:r>
            <a:r>
              <a:rPr lang="ko-KR" altLang="en-US" sz="3000" dirty="0" smtClean="0"/>
              <a:t>엔지니어</a:t>
            </a:r>
            <a:endParaRPr lang="ko-KR" altLang="en-US" sz="3000" dirty="0"/>
          </a:p>
        </p:txBody>
      </p:sp>
      <p:pic>
        <p:nvPicPr>
          <p:cNvPr id="28" name="그림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392" y="3542927"/>
            <a:ext cx="1168017" cy="454013"/>
          </a:xfrm>
          <a:prstGeom prst="rect">
            <a:avLst/>
          </a:prstGeom>
        </p:spPr>
      </p:pic>
      <p:pic>
        <p:nvPicPr>
          <p:cNvPr id="29" name="그림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491389"/>
            <a:ext cx="733592" cy="616153"/>
          </a:xfrm>
          <a:prstGeom prst="rect">
            <a:avLst/>
          </a:prstGeom>
        </p:spPr>
      </p:pic>
      <p:pic>
        <p:nvPicPr>
          <p:cNvPr id="30" name="그림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533" y="4720011"/>
            <a:ext cx="645219" cy="395457"/>
          </a:xfrm>
          <a:prstGeom prst="rect">
            <a:avLst/>
          </a:prstGeom>
        </p:spPr>
      </p:pic>
      <p:pic>
        <p:nvPicPr>
          <p:cNvPr id="31" name="그림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413" y="4716408"/>
            <a:ext cx="852435" cy="396226"/>
          </a:xfrm>
          <a:prstGeom prst="rect">
            <a:avLst/>
          </a:prstGeom>
        </p:spPr>
      </p:pic>
      <p:pic>
        <p:nvPicPr>
          <p:cNvPr id="33" name="그림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826352"/>
            <a:ext cx="645219" cy="395457"/>
          </a:xfrm>
          <a:prstGeom prst="rect">
            <a:avLst/>
          </a:prstGeom>
        </p:spPr>
      </p:pic>
      <p:pic>
        <p:nvPicPr>
          <p:cNvPr id="34" name="그림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805264"/>
            <a:ext cx="852435" cy="396226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492896"/>
            <a:ext cx="494911" cy="492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218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18</Words>
  <Application>Microsoft Office PowerPoint</Application>
  <PresentationFormat>화면 슬라이드 쇼(4:3)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seo</dc:creator>
  <cp:lastModifiedBy>seo</cp:lastModifiedBy>
  <cp:revision>12</cp:revision>
  <dcterms:created xsi:type="dcterms:W3CDTF">2023-10-22T08:47:14Z</dcterms:created>
  <dcterms:modified xsi:type="dcterms:W3CDTF">2024-01-13T09:45:10Z</dcterms:modified>
</cp:coreProperties>
</file>