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88" r:id="rId2"/>
    <p:sldId id="297" r:id="rId3"/>
    <p:sldId id="296" r:id="rId4"/>
    <p:sldId id="289" r:id="rId5"/>
    <p:sldId id="298" r:id="rId6"/>
    <p:sldId id="299" r:id="rId7"/>
    <p:sldId id="292" r:id="rId8"/>
    <p:sldId id="291" r:id="rId9"/>
    <p:sldId id="294" r:id="rId10"/>
    <p:sldId id="293" r:id="rId11"/>
    <p:sldId id="290" r:id="rId12"/>
    <p:sldId id="286" r:id="rId13"/>
    <p:sldId id="287" r:id="rId14"/>
    <p:sldId id="285" r:id="rId15"/>
    <p:sldId id="280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9pPr>
  </p:defaultTextStyle>
  <p:extLst>
    <p:ext uri="{EFAFB233-063F-42B5-8137-9DF3F51BA10A}">
      <p15:sldGuideLst xmlns:p15="http://schemas.microsoft.com/office/powerpoint/2012/main">
        <p15:guide id="1" orient="horz" pos="1979" userDrawn="1">
          <p15:clr>
            <a:srgbClr val="A4A3A4"/>
          </p15:clr>
        </p15:guide>
        <p15:guide id="3" pos="710" userDrawn="1">
          <p15:clr>
            <a:srgbClr val="A4A3A4"/>
          </p15:clr>
        </p15:guide>
        <p15:guide id="4" orient="horz" pos="1202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  <p15:guide id="6" pos="1300" userDrawn="1">
          <p15:clr>
            <a:srgbClr val="A4A3A4"/>
          </p15:clr>
        </p15:guide>
        <p15:guide id="7" pos="2116" userDrawn="1">
          <p15:clr>
            <a:srgbClr val="A4A3A4"/>
          </p15:clr>
        </p15:guide>
        <p15:guide id="8" pos="2950" userDrawn="1">
          <p15:clr>
            <a:srgbClr val="A4A3A4"/>
          </p15:clr>
        </p15:guide>
        <p15:guide id="9" pos="3795" userDrawn="1">
          <p15:clr>
            <a:srgbClr val="A4A3A4"/>
          </p15:clr>
        </p15:guide>
        <p15:guide id="10" pos="4608" userDrawn="1">
          <p15:clr>
            <a:srgbClr val="A4A3A4"/>
          </p15:clr>
        </p15:guide>
        <p15:guide id="11" orient="horz" pos="1480" userDrawn="1">
          <p15:clr>
            <a:srgbClr val="A4A3A4"/>
          </p15:clr>
        </p15:guide>
        <p15:guide id="12" orient="horz" pos="2296" userDrawn="1">
          <p15:clr>
            <a:srgbClr val="A4A3A4"/>
          </p15:clr>
        </p15:guide>
        <p15:guide id="13" pos="5436" userDrawn="1">
          <p15:clr>
            <a:srgbClr val="A4A3A4"/>
          </p15:clr>
        </p15:guide>
        <p15:guide id="14" pos="6264" userDrawn="1">
          <p15:clr>
            <a:srgbClr val="A4A3A4"/>
          </p15:clr>
        </p15:guide>
        <p15:guide id="15" orient="horz" pos="3140" userDrawn="1">
          <p15:clr>
            <a:srgbClr val="A4A3A4"/>
          </p15:clr>
        </p15:guide>
        <p15:guide id="16" orient="horz" pos="1570" userDrawn="1">
          <p15:clr>
            <a:srgbClr val="A4A3A4"/>
          </p15:clr>
        </p15:guide>
        <p15:guide id="17" orient="horz" pos="2368" userDrawn="1">
          <p15:clr>
            <a:srgbClr val="A4A3A4"/>
          </p15:clr>
        </p15:guide>
        <p15:guide id="18" orient="horz" pos="3224" userDrawn="1">
          <p15:clr>
            <a:srgbClr val="A4A3A4"/>
          </p15:clr>
        </p15:guide>
        <p15:guide id="19" orient="horz" pos="8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49" autoAdjust="0"/>
    <p:restoredTop sz="95202" autoAdjust="0"/>
  </p:normalViewPr>
  <p:slideViewPr>
    <p:cSldViewPr snapToObjects="1">
      <p:cViewPr varScale="1">
        <p:scale>
          <a:sx n="111" d="100"/>
          <a:sy n="111" d="100"/>
        </p:scale>
        <p:origin x="138" y="192"/>
      </p:cViewPr>
      <p:guideLst>
        <p:guide orient="horz" pos="1979"/>
        <p:guide pos="710"/>
        <p:guide orient="horz" pos="1202"/>
        <p:guide orient="horz" pos="3067"/>
        <p:guide pos="1300"/>
        <p:guide pos="2116"/>
        <p:guide pos="2950"/>
        <p:guide pos="3795"/>
        <p:guide pos="4608"/>
        <p:guide orient="horz" pos="1480"/>
        <p:guide orient="horz" pos="2296"/>
        <p:guide pos="5436"/>
        <p:guide pos="6264"/>
        <p:guide orient="horz" pos="3140"/>
        <p:guide orient="horz" pos="1570"/>
        <p:guide orient="horz" pos="2368"/>
        <p:guide orient="horz" pos="3224"/>
        <p:guide orient="horz" pos="84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맑은 고딕"/>
      </a:defRPr>
    </a:lvl1pPr>
    <a:lvl2pPr indent="228600" latinLnBrk="0">
      <a:defRPr sz="1200">
        <a:latin typeface="+mj-lt"/>
        <a:ea typeface="+mj-ea"/>
        <a:cs typeface="+mj-cs"/>
        <a:sym typeface="맑은 고딕"/>
      </a:defRPr>
    </a:lvl2pPr>
    <a:lvl3pPr indent="457200" latinLnBrk="0">
      <a:defRPr sz="1200">
        <a:latin typeface="+mj-lt"/>
        <a:ea typeface="+mj-ea"/>
        <a:cs typeface="+mj-cs"/>
        <a:sym typeface="맑은 고딕"/>
      </a:defRPr>
    </a:lvl3pPr>
    <a:lvl4pPr indent="685800" latinLnBrk="0">
      <a:defRPr sz="1200">
        <a:latin typeface="+mj-lt"/>
        <a:ea typeface="+mj-ea"/>
        <a:cs typeface="+mj-cs"/>
        <a:sym typeface="맑은 고딕"/>
      </a:defRPr>
    </a:lvl4pPr>
    <a:lvl5pPr indent="914400" latinLnBrk="0">
      <a:defRPr sz="1200">
        <a:latin typeface="+mj-lt"/>
        <a:ea typeface="+mj-ea"/>
        <a:cs typeface="+mj-cs"/>
        <a:sym typeface="맑은 고딕"/>
      </a:defRPr>
    </a:lvl5pPr>
    <a:lvl6pPr indent="1143000" latinLnBrk="0">
      <a:defRPr sz="1200">
        <a:latin typeface="+mj-lt"/>
        <a:ea typeface="+mj-ea"/>
        <a:cs typeface="+mj-cs"/>
        <a:sym typeface="맑은 고딕"/>
      </a:defRPr>
    </a:lvl6pPr>
    <a:lvl7pPr indent="1371600" latinLnBrk="0">
      <a:defRPr sz="1200">
        <a:latin typeface="+mj-lt"/>
        <a:ea typeface="+mj-ea"/>
        <a:cs typeface="+mj-cs"/>
        <a:sym typeface="맑은 고딕"/>
      </a:defRPr>
    </a:lvl7pPr>
    <a:lvl8pPr indent="1600200" latinLnBrk="0">
      <a:defRPr sz="1200">
        <a:latin typeface="+mj-lt"/>
        <a:ea typeface="+mj-ea"/>
        <a:cs typeface="+mj-cs"/>
        <a:sym typeface="맑은 고딕"/>
      </a:defRPr>
    </a:lvl8pPr>
    <a:lvl9pPr indent="1828800" latinLnBrk="0">
      <a:defRPr sz="1200">
        <a:latin typeface="+mj-lt"/>
        <a:ea typeface="+mj-ea"/>
        <a:cs typeface="+mj-cs"/>
        <a:sym typeface="맑은 고딕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1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46482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12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011501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13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231102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14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515811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2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961789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3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60732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4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07748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5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77127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6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27830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7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839564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10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718643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A2BF2-AC9C-6142-970B-A429692D887A}" type="slidenum">
              <a:rPr kumimoji="1" lang="ko-KR" altLang="en-US" smtClean="0"/>
              <a:t>11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469805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텍스트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제목 텍스트</a:t>
            </a:r>
          </a:p>
        </p:txBody>
      </p:sp>
      <p:sp>
        <p:nvSpPr>
          <p:cNvPr id="12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13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텍스트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제목 텍스트</a:t>
            </a:r>
          </a:p>
        </p:txBody>
      </p:sp>
      <p:sp>
        <p:nvSpPr>
          <p:cNvPr id="30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31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제목 텍스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39" name="본문 첫 번째 줄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0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제목 텍스트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48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9" name="텍스트 개체 틀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제목 텍스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58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제목 텍스트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제목 텍스트</a:t>
            </a:r>
          </a:p>
        </p:txBody>
      </p:sp>
      <p:sp>
        <p:nvSpPr>
          <p:cNvPr id="73" name="본문 첫 번째 줄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7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제목 텍스트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제목 텍스트</a:t>
            </a:r>
          </a:p>
        </p:txBody>
      </p:sp>
      <p:sp>
        <p:nvSpPr>
          <p:cNvPr id="83" name="그림 개체 틀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8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텍스트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제목 텍스트</a:t>
            </a:r>
          </a:p>
        </p:txBody>
      </p:sp>
      <p:sp>
        <p:nvSpPr>
          <p:cNvPr id="3" name="본문 첫 번째 줄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" name="슬라이드 번호"/>
          <p:cNvSpPr txBox="1">
            <a:spLocks noGrp="1"/>
          </p:cNvSpPr>
          <p:nvPr>
            <p:ph type="sldNum" sz="quarter" idx="2"/>
          </p:nvPr>
        </p:nvSpPr>
        <p:spPr>
          <a:xfrm>
            <a:off x="11080144" y="6404292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17" Type="http://schemas.openxmlformats.org/officeDocument/2006/relationships/image" Target="../media/image15.e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5" Type="http://schemas.openxmlformats.org/officeDocument/2006/relationships/image" Target="../media/image13.emf"/><Relationship Id="rId10" Type="http://schemas.openxmlformats.org/officeDocument/2006/relationships/image" Target="../media/image8.emf"/><Relationship Id="rId19" Type="http://schemas.openxmlformats.org/officeDocument/2006/relationships/image" Target="../media/image17.emf"/><Relationship Id="rId4" Type="http://schemas.openxmlformats.org/officeDocument/2006/relationships/image" Target="../media/image2.emf"/><Relationship Id="rId9" Type="http://schemas.openxmlformats.org/officeDocument/2006/relationships/image" Target="../media/image7.png"/><Relationship Id="rId14" Type="http://schemas.openxmlformats.org/officeDocument/2006/relationships/image" Target="../media/image12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5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12" Type="http://schemas.openxmlformats.org/officeDocument/2006/relationships/image" Target="../media/image18.emf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png"/><Relationship Id="rId15" Type="http://schemas.openxmlformats.org/officeDocument/2006/relationships/image" Target="../media/image17.emf"/><Relationship Id="rId10" Type="http://schemas.openxmlformats.org/officeDocument/2006/relationships/image" Target="../media/image12.emf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5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12" Type="http://schemas.openxmlformats.org/officeDocument/2006/relationships/image" Target="../media/image18.emf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png"/><Relationship Id="rId15" Type="http://schemas.openxmlformats.org/officeDocument/2006/relationships/image" Target="../media/image17.emf"/><Relationship Id="rId10" Type="http://schemas.openxmlformats.org/officeDocument/2006/relationships/image" Target="../media/image12.emf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7.png"/><Relationship Id="rId3" Type="http://schemas.openxmlformats.org/officeDocument/2006/relationships/image" Target="../media/image5.emf"/><Relationship Id="rId7" Type="http://schemas.openxmlformats.org/officeDocument/2006/relationships/image" Target="../media/image10.emf"/><Relationship Id="rId12" Type="http://schemas.openxmlformats.org/officeDocument/2006/relationships/image" Target="../media/image1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emf"/><Relationship Id="rId11" Type="http://schemas.openxmlformats.org/officeDocument/2006/relationships/image" Target="../media/image16.emf"/><Relationship Id="rId5" Type="http://schemas.openxmlformats.org/officeDocument/2006/relationships/image" Target="../media/image6.png"/><Relationship Id="rId10" Type="http://schemas.openxmlformats.org/officeDocument/2006/relationships/image" Target="../media/image15.emf"/><Relationship Id="rId4" Type="http://schemas.openxmlformats.org/officeDocument/2006/relationships/image" Target="../media/image25.png"/><Relationship Id="rId9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7.emf"/><Relationship Id="rId3" Type="http://schemas.openxmlformats.org/officeDocument/2006/relationships/image" Target="../media/image7.png"/><Relationship Id="rId7" Type="http://schemas.openxmlformats.org/officeDocument/2006/relationships/image" Target="../media/image12.emf"/><Relationship Id="rId12" Type="http://schemas.openxmlformats.org/officeDocument/2006/relationships/image" Target="../media/image1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5.emf"/><Relationship Id="rId5" Type="http://schemas.openxmlformats.org/officeDocument/2006/relationships/image" Target="../media/image25.png"/><Relationship Id="rId10" Type="http://schemas.openxmlformats.org/officeDocument/2006/relationships/image" Target="../media/image18.emf"/><Relationship Id="rId4" Type="http://schemas.openxmlformats.org/officeDocument/2006/relationships/image" Target="../media/image5.emf"/><Relationship Id="rId9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7.png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7.emf"/><Relationship Id="rId5" Type="http://schemas.openxmlformats.org/officeDocument/2006/relationships/image" Target="../media/image6.png"/><Relationship Id="rId10" Type="http://schemas.openxmlformats.org/officeDocument/2006/relationships/image" Target="../media/image16.emf"/><Relationship Id="rId4" Type="http://schemas.openxmlformats.org/officeDocument/2006/relationships/image" Target="../media/image25.png"/><Relationship Id="rId9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5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17" Type="http://schemas.openxmlformats.org/officeDocument/2006/relationships/image" Target="../media/image14.emf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emf"/><Relationship Id="rId20" Type="http://schemas.openxmlformats.org/officeDocument/2006/relationships/image" Target="../media/image1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5" Type="http://schemas.openxmlformats.org/officeDocument/2006/relationships/image" Target="../media/image13.emf"/><Relationship Id="rId10" Type="http://schemas.openxmlformats.org/officeDocument/2006/relationships/image" Target="../media/image8.emf"/><Relationship Id="rId19" Type="http://schemas.openxmlformats.org/officeDocument/2006/relationships/image" Target="../media/image16.emf"/><Relationship Id="rId4" Type="http://schemas.openxmlformats.org/officeDocument/2006/relationships/image" Target="../media/image2.emf"/><Relationship Id="rId9" Type="http://schemas.openxmlformats.org/officeDocument/2006/relationships/image" Target="../media/image7.png"/><Relationship Id="rId14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9.png"/><Relationship Id="rId3" Type="http://schemas.openxmlformats.org/officeDocument/2006/relationships/image" Target="../media/image5.emf"/><Relationship Id="rId7" Type="http://schemas.openxmlformats.org/officeDocument/2006/relationships/image" Target="../media/image11.png"/><Relationship Id="rId12" Type="http://schemas.openxmlformats.org/officeDocument/2006/relationships/image" Target="../media/image1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emf"/><Relationship Id="rId11" Type="http://schemas.openxmlformats.org/officeDocument/2006/relationships/image" Target="../media/image16.emf"/><Relationship Id="rId5" Type="http://schemas.openxmlformats.org/officeDocument/2006/relationships/image" Target="../media/image7.png"/><Relationship Id="rId10" Type="http://schemas.openxmlformats.org/officeDocument/2006/relationships/image" Target="../media/image15.emf"/><Relationship Id="rId4" Type="http://schemas.openxmlformats.org/officeDocument/2006/relationships/image" Target="../media/image6.png"/><Relationship Id="rId9" Type="http://schemas.openxmlformats.org/officeDocument/2006/relationships/image" Target="../media/image18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9.png"/><Relationship Id="rId3" Type="http://schemas.openxmlformats.org/officeDocument/2006/relationships/image" Target="../media/image5.emf"/><Relationship Id="rId7" Type="http://schemas.openxmlformats.org/officeDocument/2006/relationships/image" Target="../media/image11.png"/><Relationship Id="rId12" Type="http://schemas.openxmlformats.org/officeDocument/2006/relationships/image" Target="../media/image1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emf"/><Relationship Id="rId11" Type="http://schemas.openxmlformats.org/officeDocument/2006/relationships/image" Target="../media/image16.emf"/><Relationship Id="rId5" Type="http://schemas.openxmlformats.org/officeDocument/2006/relationships/image" Target="../media/image7.png"/><Relationship Id="rId10" Type="http://schemas.openxmlformats.org/officeDocument/2006/relationships/image" Target="../media/image15.emf"/><Relationship Id="rId4" Type="http://schemas.openxmlformats.org/officeDocument/2006/relationships/image" Target="../media/image6.png"/><Relationship Id="rId9" Type="http://schemas.openxmlformats.org/officeDocument/2006/relationships/image" Target="../media/image18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9.png"/><Relationship Id="rId3" Type="http://schemas.openxmlformats.org/officeDocument/2006/relationships/image" Target="../media/image5.emf"/><Relationship Id="rId7" Type="http://schemas.openxmlformats.org/officeDocument/2006/relationships/image" Target="../media/image11.png"/><Relationship Id="rId12" Type="http://schemas.openxmlformats.org/officeDocument/2006/relationships/image" Target="../media/image1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emf"/><Relationship Id="rId11" Type="http://schemas.openxmlformats.org/officeDocument/2006/relationships/image" Target="../media/image16.emf"/><Relationship Id="rId5" Type="http://schemas.openxmlformats.org/officeDocument/2006/relationships/image" Target="../media/image7.png"/><Relationship Id="rId10" Type="http://schemas.openxmlformats.org/officeDocument/2006/relationships/image" Target="../media/image15.emf"/><Relationship Id="rId4" Type="http://schemas.openxmlformats.org/officeDocument/2006/relationships/image" Target="../media/image6.png"/><Relationship Id="rId9" Type="http://schemas.openxmlformats.org/officeDocument/2006/relationships/image" Target="../media/image18.emf"/><Relationship Id="rId1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9.png"/><Relationship Id="rId3" Type="http://schemas.openxmlformats.org/officeDocument/2006/relationships/image" Target="../media/image5.emf"/><Relationship Id="rId7" Type="http://schemas.openxmlformats.org/officeDocument/2006/relationships/image" Target="../media/image11.png"/><Relationship Id="rId12" Type="http://schemas.openxmlformats.org/officeDocument/2006/relationships/image" Target="../media/image17.emf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emf"/><Relationship Id="rId11" Type="http://schemas.openxmlformats.org/officeDocument/2006/relationships/image" Target="../media/image16.emf"/><Relationship Id="rId5" Type="http://schemas.openxmlformats.org/officeDocument/2006/relationships/image" Target="../media/image7.png"/><Relationship Id="rId15" Type="http://schemas.openxmlformats.org/officeDocument/2006/relationships/image" Target="../media/image21.png"/><Relationship Id="rId10" Type="http://schemas.openxmlformats.org/officeDocument/2006/relationships/image" Target="../media/image15.emf"/><Relationship Id="rId4" Type="http://schemas.openxmlformats.org/officeDocument/2006/relationships/image" Target="../media/image6.png"/><Relationship Id="rId9" Type="http://schemas.openxmlformats.org/officeDocument/2006/relationships/image" Target="../media/image18.emf"/><Relationship Id="rId1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5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12" Type="http://schemas.openxmlformats.org/officeDocument/2006/relationships/image" Target="../media/image18.emf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png"/><Relationship Id="rId15" Type="http://schemas.openxmlformats.org/officeDocument/2006/relationships/image" Target="../media/image17.emf"/><Relationship Id="rId10" Type="http://schemas.openxmlformats.org/officeDocument/2006/relationships/image" Target="../media/image12.emf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423592" y="1821293"/>
            <a:ext cx="5150176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126843" cy="501226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1878674"/>
            <a:ext cx="2166832" cy="50040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60580" y="4928132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267563" y="4969593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3573016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7EF0D204-3B72-C849-83F6-4A4BAEB36069}"/>
              </a:ext>
            </a:extLst>
          </p:cNvPr>
          <p:cNvSpPr/>
          <p:nvPr/>
        </p:nvSpPr>
        <p:spPr>
          <a:xfrm>
            <a:off x="1939480" y="1059786"/>
            <a:ext cx="605118" cy="605118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60" name="그림 59">
            <a:extLst>
              <a:ext uri="{FF2B5EF4-FFF2-40B4-BE49-F238E27FC236}">
                <a16:creationId xmlns:a16="http://schemas.microsoft.com/office/drawing/2014/main" id="{4247C4E3-560A-3749-9EEE-5000431165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0502" y="1237288"/>
            <a:ext cx="272172" cy="259211"/>
          </a:xfrm>
          <a:prstGeom prst="rect">
            <a:avLst/>
          </a:prstGeom>
        </p:spPr>
      </p:pic>
      <p:sp>
        <p:nvSpPr>
          <p:cNvPr id="64" name="직사각형 63">
            <a:extLst>
              <a:ext uri="{FF2B5EF4-FFF2-40B4-BE49-F238E27FC236}">
                <a16:creationId xmlns:a16="http://schemas.microsoft.com/office/drawing/2014/main" id="{7CE623FB-9A66-7846-95ED-116CD650FB22}"/>
              </a:ext>
            </a:extLst>
          </p:cNvPr>
          <p:cNvSpPr/>
          <p:nvPr/>
        </p:nvSpPr>
        <p:spPr>
          <a:xfrm>
            <a:off x="2735545" y="1060392"/>
            <a:ext cx="2017059" cy="605118"/>
          </a:xfrm>
          <a:prstGeom prst="rect">
            <a:avLst/>
          </a:prstGeom>
          <a:solidFill>
            <a:schemeClr val="bg1"/>
          </a:solidFill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65" name="그림 64">
            <a:extLst>
              <a:ext uri="{FF2B5EF4-FFF2-40B4-BE49-F238E27FC236}">
                <a16:creationId xmlns:a16="http://schemas.microsoft.com/office/drawing/2014/main" id="{7E4388BF-CB1D-A44B-861A-3CAAF49CA2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3645" y="1156579"/>
            <a:ext cx="266787" cy="266787"/>
          </a:xfrm>
          <a:prstGeom prst="rect">
            <a:avLst/>
          </a:prstGeom>
        </p:spPr>
      </p:pic>
      <p:pic>
        <p:nvPicPr>
          <p:cNvPr id="66" name="그림 65">
            <a:extLst>
              <a:ext uri="{FF2B5EF4-FFF2-40B4-BE49-F238E27FC236}">
                <a16:creationId xmlns:a16="http://schemas.microsoft.com/office/drawing/2014/main" id="{3A1457CC-1F31-CA48-9340-78CCCFBBB4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3485" y="1198046"/>
            <a:ext cx="275779" cy="183852"/>
          </a:xfrm>
          <a:prstGeom prst="rect">
            <a:avLst/>
          </a:prstGeom>
        </p:spPr>
      </p:pic>
      <p:pic>
        <p:nvPicPr>
          <p:cNvPr id="67" name="그림 66">
            <a:extLst>
              <a:ext uri="{FF2B5EF4-FFF2-40B4-BE49-F238E27FC236}">
                <a16:creationId xmlns:a16="http://schemas.microsoft.com/office/drawing/2014/main" id="{AAA71A4E-F28D-144E-87EC-364F4EC663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1757" y="1198046"/>
            <a:ext cx="288910" cy="183852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16FE9448-09E7-8F4D-A645-E25379045906}"/>
              </a:ext>
            </a:extLst>
          </p:cNvPr>
          <p:cNvSpPr txBox="1"/>
          <p:nvPr/>
        </p:nvSpPr>
        <p:spPr>
          <a:xfrm>
            <a:off x="2769224" y="1432180"/>
            <a:ext cx="6356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kumimoji="1" lang="en-US" altLang="ko-KR" sz="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</a:t>
            </a:r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-DDoS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B561182-2E73-DE43-90D7-2CDCA8AF5C10}"/>
              </a:ext>
            </a:extLst>
          </p:cNvPr>
          <p:cNvSpPr txBox="1"/>
          <p:nvPr/>
        </p:nvSpPr>
        <p:spPr>
          <a:xfrm>
            <a:off x="3268058" y="1432180"/>
            <a:ext cx="5682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IDS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ED9916-C94E-9A43-A2C1-C189BE11454F}"/>
              </a:ext>
            </a:extLst>
          </p:cNvPr>
          <p:cNvSpPr txBox="1"/>
          <p:nvPr/>
        </p:nvSpPr>
        <p:spPr>
          <a:xfrm>
            <a:off x="3719286" y="1432180"/>
            <a:ext cx="5682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IPS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FD97699-2ADE-234A-B8E5-1509514DB92A}"/>
              </a:ext>
            </a:extLst>
          </p:cNvPr>
          <p:cNvSpPr txBox="1"/>
          <p:nvPr/>
        </p:nvSpPr>
        <p:spPr>
          <a:xfrm>
            <a:off x="4170277" y="1432180"/>
            <a:ext cx="5682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WAF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8AD1676-58E5-1F4D-997B-BC65F6A6D727}"/>
              </a:ext>
            </a:extLst>
          </p:cNvPr>
          <p:cNvSpPr txBox="1"/>
          <p:nvPr/>
        </p:nvSpPr>
        <p:spPr>
          <a:xfrm>
            <a:off x="1865302" y="812203"/>
            <a:ext cx="12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Security Monitoring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6" name="직선 연결선[R] 75">
            <a:extLst>
              <a:ext uri="{FF2B5EF4-FFF2-40B4-BE49-F238E27FC236}">
                <a16:creationId xmlns:a16="http://schemas.microsoft.com/office/drawing/2014/main" id="{EAC79654-46D3-5643-9EB2-F50BD64C715E}"/>
              </a:ext>
            </a:extLst>
          </p:cNvPr>
          <p:cNvCxnSpPr>
            <a:stCxn id="15" idx="3"/>
            <a:endCxn id="64" idx="1"/>
          </p:cNvCxnSpPr>
          <p:nvPr/>
        </p:nvCxnSpPr>
        <p:spPr>
          <a:xfrm>
            <a:off x="2544598" y="1362345"/>
            <a:ext cx="190947" cy="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2063239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9" name="직선 화살표 연결선 88">
            <a:extLst>
              <a:ext uri="{FF2B5EF4-FFF2-40B4-BE49-F238E27FC236}">
                <a16:creationId xmlns:a16="http://schemas.microsoft.com/office/drawing/2014/main" id="{A977729F-D341-E541-8201-4B5A2EA70BD9}"/>
              </a:ext>
            </a:extLst>
          </p:cNvPr>
          <p:cNvCxnSpPr>
            <a:cxnSpLocks/>
          </p:cNvCxnSpPr>
          <p:nvPr/>
        </p:nvCxnSpPr>
        <p:spPr>
          <a:xfrm flipH="1">
            <a:off x="4780314" y="1362227"/>
            <a:ext cx="398690" cy="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직선 화살표 연결선 164">
            <a:extLst>
              <a:ext uri="{FF2B5EF4-FFF2-40B4-BE49-F238E27FC236}">
                <a16:creationId xmlns:a16="http://schemas.microsoft.com/office/drawing/2014/main" id="{E2AFAC7F-A924-3248-B3C6-1E5506C62D85}"/>
              </a:ext>
            </a:extLst>
          </p:cNvPr>
          <p:cNvCxnSpPr>
            <a:cxnSpLocks/>
            <a:endCxn id="83" idx="3"/>
          </p:cNvCxnSpPr>
          <p:nvPr/>
        </p:nvCxnSpPr>
        <p:spPr>
          <a:xfrm flipH="1">
            <a:off x="5407995" y="513684"/>
            <a:ext cx="2650334" cy="22403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직선 화살표 연결선 240">
            <a:extLst>
              <a:ext uri="{FF2B5EF4-FFF2-40B4-BE49-F238E27FC236}">
                <a16:creationId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3758843"/>
            <a:ext cx="12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pic>
        <p:nvPicPr>
          <p:cNvPr id="258" name="그림 257">
            <a:extLst>
              <a:ext uri="{FF2B5EF4-FFF2-40B4-BE49-F238E27FC236}">
                <a16:creationId xmlns:a16="http://schemas.microsoft.com/office/drawing/2014/main" id="{C49F34A4-720C-324C-802E-7525042FB7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4261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>
            <a:extLst>
              <a:ext uri="{FF2B5EF4-FFF2-40B4-BE49-F238E27FC236}">
                <a16:creationId xmlns:a16="http://schemas.microsoft.com/office/drawing/2014/main" id="{D99B4567-2C6A-F144-879A-D2ED63291BFE}"/>
              </a:ext>
            </a:extLst>
          </p:cNvPr>
          <p:cNvCxnSpPr>
            <a:cxnSpLocks/>
          </p:cNvCxnSpPr>
          <p:nvPr/>
        </p:nvCxnSpPr>
        <p:spPr>
          <a:xfrm flipV="1">
            <a:off x="5684760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>
            <a:extLst>
              <a:ext uri="{FF2B5EF4-FFF2-40B4-BE49-F238E27FC236}">
                <a16:creationId xmlns:a16="http://schemas.microsoft.com/office/drawing/2014/main" id="{15F25582-A19C-DD44-A845-9312220EE1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8" name="직사각형 307">
            <a:extLst>
              <a:ext uri="{FF2B5EF4-FFF2-40B4-BE49-F238E27FC236}">
                <a16:creationId xmlns:a16="http://schemas.microsoft.com/office/drawing/2014/main" id="{F765082A-EA91-294A-8AEE-B8706E745635}"/>
              </a:ext>
            </a:extLst>
          </p:cNvPr>
          <p:cNvSpPr/>
          <p:nvPr/>
        </p:nvSpPr>
        <p:spPr>
          <a:xfrm>
            <a:off x="7631463" y="908720"/>
            <a:ext cx="855137" cy="2482180"/>
          </a:xfrm>
          <a:prstGeom prst="rect">
            <a:avLst/>
          </a:prstGeom>
          <a:solidFill>
            <a:schemeClr val="bg1"/>
          </a:solidFill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09" name="그림 308">
            <a:extLst>
              <a:ext uri="{FF2B5EF4-FFF2-40B4-BE49-F238E27FC236}">
                <a16:creationId xmlns:a16="http://schemas.microsoft.com/office/drawing/2014/main" id="{0EA7C742-8AB1-1344-9C67-4BABF80C0C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38381" y="1069154"/>
            <a:ext cx="241300" cy="266700"/>
          </a:xfrm>
          <a:prstGeom prst="rect">
            <a:avLst/>
          </a:prstGeom>
        </p:spPr>
      </p:pic>
      <p:pic>
        <p:nvPicPr>
          <p:cNvPr id="310" name="그림 309">
            <a:extLst>
              <a:ext uri="{FF2B5EF4-FFF2-40B4-BE49-F238E27FC236}">
                <a16:creationId xmlns:a16="http://schemas.microsoft.com/office/drawing/2014/main" id="{BE7B2D2F-F348-E54A-98A2-84E79A7B5C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25681" y="2660701"/>
            <a:ext cx="266700" cy="266700"/>
          </a:xfrm>
          <a:prstGeom prst="rect">
            <a:avLst/>
          </a:prstGeom>
        </p:spPr>
      </p:pic>
      <p:sp>
        <p:nvSpPr>
          <p:cNvPr id="311" name="TextBox 310">
            <a:extLst>
              <a:ext uri="{FF2B5EF4-FFF2-40B4-BE49-F238E27FC236}">
                <a16:creationId xmlns:a16="http://schemas.microsoft.com/office/drawing/2014/main" id="{8E70832E-4945-2B4D-B6AA-423397D0AB55}"/>
              </a:ext>
            </a:extLst>
          </p:cNvPr>
          <p:cNvSpPr txBox="1"/>
          <p:nvPr/>
        </p:nvSpPr>
        <p:spPr>
          <a:xfrm>
            <a:off x="7827070" y="1340247"/>
            <a:ext cx="4639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CDN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0A51C6C0-08AF-0B47-B439-F0E2976CBD7F}"/>
              </a:ext>
            </a:extLst>
          </p:cNvPr>
          <p:cNvSpPr txBox="1"/>
          <p:nvPr/>
        </p:nvSpPr>
        <p:spPr>
          <a:xfrm>
            <a:off x="7642915" y="2945689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2" y="5013176"/>
            <a:ext cx="149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DB SUBNET</a:t>
            </a:r>
          </a:p>
        </p:txBody>
      </p:sp>
      <p:pic>
        <p:nvPicPr>
          <p:cNvPr id="317" name="그림 316">
            <a:extLst>
              <a:ext uri="{FF2B5EF4-FFF2-40B4-BE49-F238E27FC236}">
                <a16:creationId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287738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0" name="그림 329">
            <a:extLst>
              <a:ext uri="{FF2B5EF4-FFF2-40B4-BE49-F238E27FC236}">
                <a16:creationId xmlns:a16="http://schemas.microsoft.com/office/drawing/2014/main" id="{871EB707-C5E0-9C40-9178-B90650F0FB2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932031" y="1826095"/>
            <a:ext cx="254000" cy="254000"/>
          </a:xfrm>
          <a:prstGeom prst="rect">
            <a:avLst/>
          </a:prstGeom>
        </p:spPr>
      </p:pic>
      <p:sp>
        <p:nvSpPr>
          <p:cNvPr id="331" name="TextBox 330">
            <a:extLst>
              <a:ext uri="{FF2B5EF4-FFF2-40B4-BE49-F238E27FC236}">
                <a16:creationId xmlns:a16="http://schemas.microsoft.com/office/drawing/2014/main" id="{DF2DE3CD-2E70-624F-902B-56BDDEED28D0}"/>
              </a:ext>
            </a:extLst>
          </p:cNvPr>
          <p:cNvSpPr txBox="1"/>
          <p:nvPr/>
        </p:nvSpPr>
        <p:spPr>
          <a:xfrm>
            <a:off x="7693179" y="2102076"/>
            <a:ext cx="731704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Image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Optimizer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34" name="직선 화살표 연결선 333">
            <a:extLst>
              <a:ext uri="{FF2B5EF4-FFF2-40B4-BE49-F238E27FC236}">
                <a16:creationId xmlns:a16="http://schemas.microsoft.com/office/drawing/2014/main" id="{9CFCE619-9880-784A-8331-A0FF1CE50CD2}"/>
              </a:ext>
            </a:extLst>
          </p:cNvPr>
          <p:cNvCxnSpPr>
            <a:cxnSpLocks/>
            <a:endCxn id="308" idx="0"/>
          </p:cNvCxnSpPr>
          <p:nvPr/>
        </p:nvCxnSpPr>
        <p:spPr>
          <a:xfrm>
            <a:off x="8058329" y="513684"/>
            <a:ext cx="703" cy="395036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>
            <a:extLst>
              <a:ext uri="{FF2B5EF4-FFF2-40B4-BE49-F238E27FC236}">
                <a16:creationId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pic>
        <p:nvPicPr>
          <p:cNvPr id="111" name="그림 110">
            <a:extLst>
              <a:ext uri="{FF2B5EF4-FFF2-40B4-BE49-F238E27FC236}">
                <a16:creationId xmlns:a16="http://schemas.microsoft.com/office/drawing/2014/main" id="{907C797D-215A-2747-9779-48FC59A912D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333439" y="1160897"/>
            <a:ext cx="244386" cy="303831"/>
          </a:xfrm>
          <a:prstGeom prst="rect">
            <a:avLst/>
          </a:prstGeom>
        </p:spPr>
      </p:pic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30070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382675" y="1919355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1892585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7818712" y="3471706"/>
            <a:ext cx="8224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 </a:t>
            </a:r>
            <a:r>
              <a:rPr kumimoji="1" lang="ko-KR" altLang="en-US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외부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255058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423592" y="1821293"/>
            <a:ext cx="5150176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126843" cy="501226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1878674"/>
            <a:ext cx="2166832" cy="50040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60580" y="4928132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267563" y="4969593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3573016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2063239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5" name="직선 화살표 연결선 164">
            <a:extLst>
              <a:ext uri="{FF2B5EF4-FFF2-40B4-BE49-F238E27FC236}">
                <a16:creationId xmlns:a16="http://schemas.microsoft.com/office/drawing/2014/main" id="{E2AFAC7F-A924-3248-B3C6-1E5506C62D85}"/>
              </a:ext>
            </a:extLst>
          </p:cNvPr>
          <p:cNvCxnSpPr>
            <a:cxnSpLocks/>
            <a:endCxn id="83" idx="3"/>
          </p:cNvCxnSpPr>
          <p:nvPr/>
        </p:nvCxnSpPr>
        <p:spPr>
          <a:xfrm flipH="1">
            <a:off x="5407995" y="513684"/>
            <a:ext cx="2650334" cy="22403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직선 화살표 연결선 240">
            <a:extLst>
              <a:ext uri="{FF2B5EF4-FFF2-40B4-BE49-F238E27FC236}">
                <a16:creationId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3758843"/>
            <a:ext cx="12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pic>
        <p:nvPicPr>
          <p:cNvPr id="258" name="그림 257">
            <a:extLst>
              <a:ext uri="{FF2B5EF4-FFF2-40B4-BE49-F238E27FC236}">
                <a16:creationId xmlns:a16="http://schemas.microsoft.com/office/drawing/2014/main" id="{C49F34A4-720C-324C-802E-7525042FB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>
            <a:extLst>
              <a:ext uri="{FF2B5EF4-FFF2-40B4-BE49-F238E27FC236}">
                <a16:creationId xmlns:a16="http://schemas.microsoft.com/office/drawing/2014/main" id="{D99B4567-2C6A-F144-879A-D2ED63291BFE}"/>
              </a:ext>
            </a:extLst>
          </p:cNvPr>
          <p:cNvCxnSpPr>
            <a:cxnSpLocks/>
          </p:cNvCxnSpPr>
          <p:nvPr/>
        </p:nvCxnSpPr>
        <p:spPr>
          <a:xfrm flipV="1">
            <a:off x="5684760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>
            <a:extLst>
              <a:ext uri="{FF2B5EF4-FFF2-40B4-BE49-F238E27FC236}">
                <a16:creationId xmlns:a16="http://schemas.microsoft.com/office/drawing/2014/main" id="{15F25582-A19C-DD44-A845-9312220EE1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8" name="직사각형 307">
            <a:extLst>
              <a:ext uri="{FF2B5EF4-FFF2-40B4-BE49-F238E27FC236}">
                <a16:creationId xmlns:a16="http://schemas.microsoft.com/office/drawing/2014/main" id="{F765082A-EA91-294A-8AEE-B8706E745635}"/>
              </a:ext>
            </a:extLst>
          </p:cNvPr>
          <p:cNvSpPr/>
          <p:nvPr/>
        </p:nvSpPr>
        <p:spPr>
          <a:xfrm>
            <a:off x="7631463" y="946820"/>
            <a:ext cx="855137" cy="2482180"/>
          </a:xfrm>
          <a:prstGeom prst="rect">
            <a:avLst/>
          </a:prstGeom>
          <a:solidFill>
            <a:schemeClr val="bg1"/>
          </a:solidFill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09" name="그림 308">
            <a:extLst>
              <a:ext uri="{FF2B5EF4-FFF2-40B4-BE49-F238E27FC236}">
                <a16:creationId xmlns:a16="http://schemas.microsoft.com/office/drawing/2014/main" id="{0EA7C742-8AB1-1344-9C67-4BABF80C0C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8381" y="1107254"/>
            <a:ext cx="241300" cy="266700"/>
          </a:xfrm>
          <a:prstGeom prst="rect">
            <a:avLst/>
          </a:prstGeom>
        </p:spPr>
      </p:pic>
      <p:pic>
        <p:nvPicPr>
          <p:cNvPr id="310" name="그림 309">
            <a:extLst>
              <a:ext uri="{FF2B5EF4-FFF2-40B4-BE49-F238E27FC236}">
                <a16:creationId xmlns:a16="http://schemas.microsoft.com/office/drawing/2014/main" id="{BE7B2D2F-F348-E54A-98A2-84E79A7B5C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25681" y="2698801"/>
            <a:ext cx="266700" cy="266700"/>
          </a:xfrm>
          <a:prstGeom prst="rect">
            <a:avLst/>
          </a:prstGeom>
        </p:spPr>
      </p:pic>
      <p:sp>
        <p:nvSpPr>
          <p:cNvPr id="311" name="TextBox 310">
            <a:extLst>
              <a:ext uri="{FF2B5EF4-FFF2-40B4-BE49-F238E27FC236}">
                <a16:creationId xmlns:a16="http://schemas.microsoft.com/office/drawing/2014/main" id="{8E70832E-4945-2B4D-B6AA-423397D0AB55}"/>
              </a:ext>
            </a:extLst>
          </p:cNvPr>
          <p:cNvSpPr txBox="1"/>
          <p:nvPr/>
        </p:nvSpPr>
        <p:spPr>
          <a:xfrm>
            <a:off x="7827070" y="1378347"/>
            <a:ext cx="4639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CDN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0A51C6C0-08AF-0B47-B439-F0E2976CBD7F}"/>
              </a:ext>
            </a:extLst>
          </p:cNvPr>
          <p:cNvSpPr txBox="1"/>
          <p:nvPr/>
        </p:nvSpPr>
        <p:spPr>
          <a:xfrm>
            <a:off x="7642915" y="2983789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2" y="5013176"/>
            <a:ext cx="149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DB SUBNET</a:t>
            </a:r>
          </a:p>
        </p:txBody>
      </p:sp>
      <p:pic>
        <p:nvPicPr>
          <p:cNvPr id="317" name="그림 316">
            <a:extLst>
              <a:ext uri="{FF2B5EF4-FFF2-40B4-BE49-F238E27FC236}">
                <a16:creationId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287738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0" name="그림 329">
            <a:extLst>
              <a:ext uri="{FF2B5EF4-FFF2-40B4-BE49-F238E27FC236}">
                <a16:creationId xmlns:a16="http://schemas.microsoft.com/office/drawing/2014/main" id="{871EB707-C5E0-9C40-9178-B90650F0FB2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32031" y="1864195"/>
            <a:ext cx="254000" cy="254000"/>
          </a:xfrm>
          <a:prstGeom prst="rect">
            <a:avLst/>
          </a:prstGeom>
        </p:spPr>
      </p:pic>
      <p:sp>
        <p:nvSpPr>
          <p:cNvPr id="331" name="TextBox 330">
            <a:extLst>
              <a:ext uri="{FF2B5EF4-FFF2-40B4-BE49-F238E27FC236}">
                <a16:creationId xmlns:a16="http://schemas.microsoft.com/office/drawing/2014/main" id="{DF2DE3CD-2E70-624F-902B-56BDDEED28D0}"/>
              </a:ext>
            </a:extLst>
          </p:cNvPr>
          <p:cNvSpPr txBox="1"/>
          <p:nvPr/>
        </p:nvSpPr>
        <p:spPr>
          <a:xfrm>
            <a:off x="7693179" y="2140176"/>
            <a:ext cx="731704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Image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Optimizer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32" name="그림 331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56040" y="2555286"/>
            <a:ext cx="266700" cy="279400"/>
          </a:xfrm>
          <a:prstGeom prst="rect">
            <a:avLst/>
          </a:prstGeom>
        </p:spPr>
      </p:pic>
      <p:sp>
        <p:nvSpPr>
          <p:cNvPr id="333" name="TextBox 332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6168008" y="2934375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Gateway2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34" name="직선 화살표 연결선 333">
            <a:extLst>
              <a:ext uri="{FF2B5EF4-FFF2-40B4-BE49-F238E27FC236}">
                <a16:creationId xmlns:a16="http://schemas.microsoft.com/office/drawing/2014/main" id="{9CFCE619-9880-784A-8331-A0FF1CE50CD2}"/>
              </a:ext>
            </a:extLst>
          </p:cNvPr>
          <p:cNvCxnSpPr>
            <a:cxnSpLocks/>
          </p:cNvCxnSpPr>
          <p:nvPr/>
        </p:nvCxnSpPr>
        <p:spPr>
          <a:xfrm>
            <a:off x="8058329" y="513684"/>
            <a:ext cx="2007" cy="433136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>
            <a:extLst>
              <a:ext uri="{FF2B5EF4-FFF2-40B4-BE49-F238E27FC236}">
                <a16:creationId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pic>
        <p:nvPicPr>
          <p:cNvPr id="113" name="그림 112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29100" y="2613837"/>
            <a:ext cx="266700" cy="2794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3679591" y="2935229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Gateway1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30070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382675" y="1919355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836712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타원 94"/>
          <p:cNvSpPr/>
          <p:nvPr/>
        </p:nvSpPr>
        <p:spPr>
          <a:xfrm>
            <a:off x="2746877" y="270612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6" name="타원 95"/>
          <p:cNvSpPr/>
          <p:nvPr/>
        </p:nvSpPr>
        <p:spPr>
          <a:xfrm>
            <a:off x="4669542" y="11856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B001DEA-67B2-443E-B6BB-29BBD077F6CA}"/>
              </a:ext>
            </a:extLst>
          </p:cNvPr>
          <p:cNvSpPr txBox="1"/>
          <p:nvPr/>
        </p:nvSpPr>
        <p:spPr>
          <a:xfrm>
            <a:off x="4735074" y="1557695"/>
            <a:ext cx="1154483" cy="24622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>
            <a:defPPr>
              <a:defRPr lang="ko-KR"/>
            </a:defPPr>
            <a:lvl1pPr algn="ctr">
              <a:defRPr kumimoji="1" sz="10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" altLang="ko-KR" dirty="0">
                <a:solidFill>
                  <a:schemeClr val="tx1"/>
                </a:solidFill>
              </a:rPr>
              <a:t>Internet Gateway</a:t>
            </a:r>
          </a:p>
        </p:txBody>
      </p:sp>
      <p:pic>
        <p:nvPicPr>
          <p:cNvPr id="98" name="그림 97">
            <a:extLst>
              <a:ext uri="{FF2B5EF4-FFF2-40B4-BE49-F238E27FC236}">
                <a16:creationId xmlns:a16="http://schemas.microsoft.com/office/drawing/2014/main" id="{24537EA0-8B1F-43D3-91B8-D271C9B9F961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5023569" y="1098311"/>
            <a:ext cx="457200" cy="457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9" name="타원 98"/>
          <p:cNvSpPr/>
          <p:nvPr/>
        </p:nvSpPr>
        <p:spPr>
          <a:xfrm>
            <a:off x="2725086" y="3692829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00" name="타원 99"/>
          <p:cNvSpPr/>
          <p:nvPr/>
        </p:nvSpPr>
        <p:spPr>
          <a:xfrm>
            <a:off x="1271464" y="105273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30308" y="140495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LOCAL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0.0.0.0/0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IGW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02" name="타원 101"/>
          <p:cNvSpPr/>
          <p:nvPr/>
        </p:nvSpPr>
        <p:spPr>
          <a:xfrm>
            <a:off x="2767898" y="49281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08" name="타원 107"/>
          <p:cNvSpPr/>
          <p:nvPr/>
        </p:nvSpPr>
        <p:spPr>
          <a:xfrm>
            <a:off x="6032746" y="2623845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0" name="타원 109"/>
          <p:cNvSpPr/>
          <p:nvPr/>
        </p:nvSpPr>
        <p:spPr>
          <a:xfrm>
            <a:off x="1271464" y="292494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graphicFrame>
        <p:nvGraphicFramePr>
          <p:cNvPr id="120" name="표 119"/>
          <p:cNvGraphicFramePr>
            <a:graphicFrameLocks noGrp="1"/>
          </p:cNvGraphicFramePr>
          <p:nvPr/>
        </p:nvGraphicFramePr>
        <p:xfrm>
          <a:off x="163933" y="32786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NATGW1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graphicFrame>
        <p:nvGraphicFramePr>
          <p:cNvPr id="126" name="표 125"/>
          <p:cNvGraphicFramePr>
            <a:graphicFrameLocks noGrp="1"/>
          </p:cNvGraphicFramePr>
          <p:nvPr/>
        </p:nvGraphicFramePr>
        <p:xfrm>
          <a:off x="157662" y="51571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27" name="타원 126"/>
          <p:cNvSpPr/>
          <p:nvPr/>
        </p:nvSpPr>
        <p:spPr>
          <a:xfrm>
            <a:off x="1267966" y="484825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cxnSp>
        <p:nvCxnSpPr>
          <p:cNvPr id="7" name="직선 화살표 연결선 6"/>
          <p:cNvCxnSpPr>
            <a:stCxn id="100" idx="5"/>
            <a:endCxn id="95" idx="1"/>
          </p:cNvCxnSpPr>
          <p:nvPr/>
        </p:nvCxnSpPr>
        <p:spPr>
          <a:xfrm>
            <a:off x="1517315" y="1298587"/>
            <a:ext cx="1271743" cy="144971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8" name="직선 화살표 연결선 127"/>
          <p:cNvCxnSpPr>
            <a:stCxn id="110" idx="6"/>
            <a:endCxn id="99" idx="2"/>
          </p:cNvCxnSpPr>
          <p:nvPr/>
        </p:nvCxnSpPr>
        <p:spPr>
          <a:xfrm>
            <a:off x="1559496" y="3068960"/>
            <a:ext cx="1165590" cy="767885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9" name="직선 화살표 연결선 128"/>
          <p:cNvCxnSpPr>
            <a:stCxn id="127" idx="6"/>
            <a:endCxn id="102" idx="2"/>
          </p:cNvCxnSpPr>
          <p:nvPr/>
        </p:nvCxnSpPr>
        <p:spPr>
          <a:xfrm>
            <a:off x="1555998" y="4992270"/>
            <a:ext cx="1211900" cy="7987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0" name="타원 129"/>
          <p:cNvSpPr/>
          <p:nvPr/>
        </p:nvSpPr>
        <p:spPr>
          <a:xfrm>
            <a:off x="6029260" y="3754143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graphicFrame>
        <p:nvGraphicFramePr>
          <p:cNvPr id="131" name="표 130"/>
          <p:cNvGraphicFramePr>
            <a:graphicFrameLocks noGrp="1"/>
          </p:cNvGraphicFramePr>
          <p:nvPr/>
        </p:nvGraphicFramePr>
        <p:xfrm>
          <a:off x="8893189" y="3340264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NATGW2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32" name="타원 131"/>
          <p:cNvSpPr/>
          <p:nvPr/>
        </p:nvSpPr>
        <p:spPr>
          <a:xfrm>
            <a:off x="8869056" y="30522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cxnSp>
        <p:nvCxnSpPr>
          <p:cNvPr id="133" name="직선 화살표 연결선 132"/>
          <p:cNvCxnSpPr>
            <a:endCxn id="132" idx="2"/>
          </p:cNvCxnSpPr>
          <p:nvPr/>
        </p:nvCxnSpPr>
        <p:spPr>
          <a:xfrm flipV="1">
            <a:off x="6196041" y="3196248"/>
            <a:ext cx="2673015" cy="698986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16202816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423592" y="1821293"/>
            <a:ext cx="5150176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126843" cy="501226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1878674"/>
            <a:ext cx="2166832" cy="50040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60580" y="4928132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267563" y="4969593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3573016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2063239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5" name="직선 화살표 연결선 164">
            <a:extLst>
              <a:ext uri="{FF2B5EF4-FFF2-40B4-BE49-F238E27FC236}">
                <a16:creationId xmlns:a16="http://schemas.microsoft.com/office/drawing/2014/main" id="{E2AFAC7F-A924-3248-B3C6-1E5506C62D85}"/>
              </a:ext>
            </a:extLst>
          </p:cNvPr>
          <p:cNvCxnSpPr>
            <a:cxnSpLocks/>
            <a:endCxn id="83" idx="3"/>
          </p:cNvCxnSpPr>
          <p:nvPr/>
        </p:nvCxnSpPr>
        <p:spPr>
          <a:xfrm flipH="1">
            <a:off x="5407995" y="513684"/>
            <a:ext cx="2650334" cy="22403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직선 화살표 연결선 240">
            <a:extLst>
              <a:ext uri="{FF2B5EF4-FFF2-40B4-BE49-F238E27FC236}">
                <a16:creationId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3758843"/>
            <a:ext cx="12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pic>
        <p:nvPicPr>
          <p:cNvPr id="258" name="그림 257">
            <a:extLst>
              <a:ext uri="{FF2B5EF4-FFF2-40B4-BE49-F238E27FC236}">
                <a16:creationId xmlns:a16="http://schemas.microsoft.com/office/drawing/2014/main" id="{C49F34A4-720C-324C-802E-7525042FB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>
            <a:extLst>
              <a:ext uri="{FF2B5EF4-FFF2-40B4-BE49-F238E27FC236}">
                <a16:creationId xmlns:a16="http://schemas.microsoft.com/office/drawing/2014/main" id="{D99B4567-2C6A-F144-879A-D2ED63291BFE}"/>
              </a:ext>
            </a:extLst>
          </p:cNvPr>
          <p:cNvCxnSpPr>
            <a:cxnSpLocks/>
          </p:cNvCxnSpPr>
          <p:nvPr/>
        </p:nvCxnSpPr>
        <p:spPr>
          <a:xfrm flipV="1">
            <a:off x="5684760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>
            <a:extLst>
              <a:ext uri="{FF2B5EF4-FFF2-40B4-BE49-F238E27FC236}">
                <a16:creationId xmlns:a16="http://schemas.microsoft.com/office/drawing/2014/main" id="{15F25582-A19C-DD44-A845-9312220EE1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8" name="직사각형 307">
            <a:extLst>
              <a:ext uri="{FF2B5EF4-FFF2-40B4-BE49-F238E27FC236}">
                <a16:creationId xmlns:a16="http://schemas.microsoft.com/office/drawing/2014/main" id="{F765082A-EA91-294A-8AEE-B8706E745635}"/>
              </a:ext>
            </a:extLst>
          </p:cNvPr>
          <p:cNvSpPr/>
          <p:nvPr/>
        </p:nvSpPr>
        <p:spPr>
          <a:xfrm>
            <a:off x="7631463" y="2451739"/>
            <a:ext cx="855137" cy="2482180"/>
          </a:xfrm>
          <a:prstGeom prst="rect">
            <a:avLst/>
          </a:prstGeom>
          <a:solidFill>
            <a:schemeClr val="bg1"/>
          </a:solidFill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09" name="그림 308">
            <a:extLst>
              <a:ext uri="{FF2B5EF4-FFF2-40B4-BE49-F238E27FC236}">
                <a16:creationId xmlns:a16="http://schemas.microsoft.com/office/drawing/2014/main" id="{0EA7C742-8AB1-1344-9C67-4BABF80C0C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8381" y="2612173"/>
            <a:ext cx="241300" cy="266700"/>
          </a:xfrm>
          <a:prstGeom prst="rect">
            <a:avLst/>
          </a:prstGeom>
        </p:spPr>
      </p:pic>
      <p:pic>
        <p:nvPicPr>
          <p:cNvPr id="310" name="그림 309">
            <a:extLst>
              <a:ext uri="{FF2B5EF4-FFF2-40B4-BE49-F238E27FC236}">
                <a16:creationId xmlns:a16="http://schemas.microsoft.com/office/drawing/2014/main" id="{BE7B2D2F-F348-E54A-98A2-84E79A7B5C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25681" y="4203720"/>
            <a:ext cx="266700" cy="266700"/>
          </a:xfrm>
          <a:prstGeom prst="rect">
            <a:avLst/>
          </a:prstGeom>
        </p:spPr>
      </p:pic>
      <p:sp>
        <p:nvSpPr>
          <p:cNvPr id="311" name="TextBox 310">
            <a:extLst>
              <a:ext uri="{FF2B5EF4-FFF2-40B4-BE49-F238E27FC236}">
                <a16:creationId xmlns:a16="http://schemas.microsoft.com/office/drawing/2014/main" id="{8E70832E-4945-2B4D-B6AA-423397D0AB55}"/>
              </a:ext>
            </a:extLst>
          </p:cNvPr>
          <p:cNvSpPr txBox="1"/>
          <p:nvPr/>
        </p:nvSpPr>
        <p:spPr>
          <a:xfrm>
            <a:off x="7827070" y="2883266"/>
            <a:ext cx="4639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CDN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0A51C6C0-08AF-0B47-B439-F0E2976CBD7F}"/>
              </a:ext>
            </a:extLst>
          </p:cNvPr>
          <p:cNvSpPr txBox="1"/>
          <p:nvPr/>
        </p:nvSpPr>
        <p:spPr>
          <a:xfrm>
            <a:off x="7642915" y="4488708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2" y="5013176"/>
            <a:ext cx="149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DB SUBNET</a:t>
            </a:r>
          </a:p>
        </p:txBody>
      </p:sp>
      <p:pic>
        <p:nvPicPr>
          <p:cNvPr id="317" name="그림 316">
            <a:extLst>
              <a:ext uri="{FF2B5EF4-FFF2-40B4-BE49-F238E27FC236}">
                <a16:creationId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287738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0" name="그림 329">
            <a:extLst>
              <a:ext uri="{FF2B5EF4-FFF2-40B4-BE49-F238E27FC236}">
                <a16:creationId xmlns:a16="http://schemas.microsoft.com/office/drawing/2014/main" id="{871EB707-C5E0-9C40-9178-B90650F0FB2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32031" y="3369114"/>
            <a:ext cx="254000" cy="254000"/>
          </a:xfrm>
          <a:prstGeom prst="rect">
            <a:avLst/>
          </a:prstGeom>
        </p:spPr>
      </p:pic>
      <p:sp>
        <p:nvSpPr>
          <p:cNvPr id="331" name="TextBox 330">
            <a:extLst>
              <a:ext uri="{FF2B5EF4-FFF2-40B4-BE49-F238E27FC236}">
                <a16:creationId xmlns:a16="http://schemas.microsoft.com/office/drawing/2014/main" id="{DF2DE3CD-2E70-624F-902B-56BDDEED28D0}"/>
              </a:ext>
            </a:extLst>
          </p:cNvPr>
          <p:cNvSpPr txBox="1"/>
          <p:nvPr/>
        </p:nvSpPr>
        <p:spPr>
          <a:xfrm>
            <a:off x="7693179" y="3645095"/>
            <a:ext cx="731704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Image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Optimizer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32" name="그림 331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56040" y="2555286"/>
            <a:ext cx="266700" cy="279400"/>
          </a:xfrm>
          <a:prstGeom prst="rect">
            <a:avLst/>
          </a:prstGeom>
        </p:spPr>
      </p:pic>
      <p:sp>
        <p:nvSpPr>
          <p:cNvPr id="333" name="TextBox 332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6168008" y="2934375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34" name="직선 화살표 연결선 333">
            <a:extLst>
              <a:ext uri="{FF2B5EF4-FFF2-40B4-BE49-F238E27FC236}">
                <a16:creationId xmlns:a16="http://schemas.microsoft.com/office/drawing/2014/main" id="{9CFCE619-9880-784A-8331-A0FF1CE50CD2}"/>
              </a:ext>
            </a:extLst>
          </p:cNvPr>
          <p:cNvCxnSpPr>
            <a:cxnSpLocks/>
          </p:cNvCxnSpPr>
          <p:nvPr/>
        </p:nvCxnSpPr>
        <p:spPr>
          <a:xfrm>
            <a:off x="8058329" y="513684"/>
            <a:ext cx="2007" cy="1939253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>
            <a:extLst>
              <a:ext uri="{FF2B5EF4-FFF2-40B4-BE49-F238E27FC236}">
                <a16:creationId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pic>
        <p:nvPicPr>
          <p:cNvPr id="113" name="그림 112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29100" y="2613837"/>
            <a:ext cx="266700" cy="2794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3679591" y="2935229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30070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382675" y="1919355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836712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타원 94"/>
          <p:cNvSpPr/>
          <p:nvPr/>
        </p:nvSpPr>
        <p:spPr>
          <a:xfrm>
            <a:off x="2746877" y="270612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6" name="타원 95"/>
          <p:cNvSpPr/>
          <p:nvPr/>
        </p:nvSpPr>
        <p:spPr>
          <a:xfrm>
            <a:off x="4669542" y="11856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B001DEA-67B2-443E-B6BB-29BBD077F6CA}"/>
              </a:ext>
            </a:extLst>
          </p:cNvPr>
          <p:cNvSpPr txBox="1"/>
          <p:nvPr/>
        </p:nvSpPr>
        <p:spPr>
          <a:xfrm>
            <a:off x="4735074" y="1557695"/>
            <a:ext cx="1154483" cy="24622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>
            <a:defPPr>
              <a:defRPr lang="ko-KR"/>
            </a:defPPr>
            <a:lvl1pPr algn="ctr">
              <a:defRPr kumimoji="1" sz="10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" altLang="ko-KR" dirty="0">
                <a:solidFill>
                  <a:schemeClr val="tx1"/>
                </a:solidFill>
              </a:rPr>
              <a:t>Internet Gateway</a:t>
            </a:r>
          </a:p>
        </p:txBody>
      </p:sp>
      <p:pic>
        <p:nvPicPr>
          <p:cNvPr id="98" name="그림 97">
            <a:extLst>
              <a:ext uri="{FF2B5EF4-FFF2-40B4-BE49-F238E27FC236}">
                <a16:creationId xmlns:a16="http://schemas.microsoft.com/office/drawing/2014/main" id="{24537EA0-8B1F-43D3-91B8-D271C9B9F961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5023569" y="1098311"/>
            <a:ext cx="457200" cy="457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9" name="타원 98"/>
          <p:cNvSpPr/>
          <p:nvPr/>
        </p:nvSpPr>
        <p:spPr>
          <a:xfrm>
            <a:off x="2725086" y="3692829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00" name="타원 99"/>
          <p:cNvSpPr/>
          <p:nvPr/>
        </p:nvSpPr>
        <p:spPr>
          <a:xfrm>
            <a:off x="1200618" y="257514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30308" y="2927364"/>
          <a:ext cx="1675930" cy="17257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3451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목적지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타켓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345154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345154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345154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345154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14942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939479" y="947305"/>
            <a:ext cx="6701650" cy="5454132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738802"/>
            <a:ext cx="5509454" cy="1278833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83" name="그림 82">
            <a:extLst>
              <a:ext uri="{FF2B5EF4-FFF2-40B4-BE49-F238E27FC236}">
                <a16:creationId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34" y="446772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485002" y="540444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4" name="직사각형 243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5509454" cy="1151671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4221088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 Servers</a:t>
            </a:r>
            <a:endParaRPr kumimoji="1"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88" name="그림 287">
            <a:extLst>
              <a:ext uri="{FF2B5EF4-FFF2-40B4-BE49-F238E27FC236}">
                <a16:creationId xmlns:a16="http://schemas.microsoft.com/office/drawing/2014/main" id="{DB0E30EE-3903-9548-9DD6-ECC210A7B3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3634" y="3862415"/>
            <a:ext cx="300348" cy="300348"/>
          </a:xfrm>
          <a:prstGeom prst="rect">
            <a:avLst/>
          </a:prstGeom>
        </p:spPr>
      </p:pic>
      <p:sp>
        <p:nvSpPr>
          <p:cNvPr id="289" name="TextBox 288">
            <a:extLst>
              <a:ext uri="{FF2B5EF4-FFF2-40B4-BE49-F238E27FC236}">
                <a16:creationId xmlns:a16="http://schemas.microsoft.com/office/drawing/2014/main" id="{CD8CF60B-5B13-B44A-AA6D-14AACD094E19}"/>
              </a:ext>
            </a:extLst>
          </p:cNvPr>
          <p:cNvSpPr txBox="1"/>
          <p:nvPr/>
        </p:nvSpPr>
        <p:spPr>
          <a:xfrm>
            <a:off x="3799142" y="3807946"/>
            <a:ext cx="6469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 scaling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0" name="자유형 289">
            <a:extLst>
              <a:ext uri="{FF2B5EF4-FFF2-40B4-BE49-F238E27FC236}">
                <a16:creationId xmlns:a16="http://schemas.microsoft.com/office/drawing/2014/main" id="{33729612-7C1F-3F45-9E57-D0E1B73ADADC}"/>
              </a:ext>
            </a:extLst>
          </p:cNvPr>
          <p:cNvSpPr/>
          <p:nvPr/>
        </p:nvSpPr>
        <p:spPr>
          <a:xfrm rot="16200000">
            <a:off x="4840445" y="2987704"/>
            <a:ext cx="720963" cy="2788579"/>
          </a:xfrm>
          <a:custGeom>
            <a:avLst/>
            <a:gdLst>
              <a:gd name="connsiteX0" fmla="*/ 509359 w 569732"/>
              <a:gd name="connsiteY0" fmla="*/ 189557 h 2092553"/>
              <a:gd name="connsiteX1" fmla="*/ 509358 w 569732"/>
              <a:gd name="connsiteY1" fmla="*/ 1902997 h 2092553"/>
              <a:gd name="connsiteX2" fmla="*/ 60372 w 569732"/>
              <a:gd name="connsiteY2" fmla="*/ 1902997 h 2092553"/>
              <a:gd name="connsiteX3" fmla="*/ 60373 w 569732"/>
              <a:gd name="connsiteY3" fmla="*/ 189557 h 2092553"/>
              <a:gd name="connsiteX4" fmla="*/ 569731 w 569732"/>
              <a:gd name="connsiteY4" fmla="*/ 1902997 h 2092553"/>
              <a:gd name="connsiteX5" fmla="*/ 284865 w 569732"/>
              <a:gd name="connsiteY5" fmla="*/ 2092553 h 2092553"/>
              <a:gd name="connsiteX6" fmla="*/ 0 w 569732"/>
              <a:gd name="connsiteY6" fmla="*/ 1902997 h 2092553"/>
              <a:gd name="connsiteX7" fmla="*/ 569732 w 569732"/>
              <a:gd name="connsiteY7" fmla="*/ 189556 h 2092553"/>
              <a:gd name="connsiteX8" fmla="*/ 1 w 569732"/>
              <a:gd name="connsiteY8" fmla="*/ 189556 h 2092553"/>
              <a:gd name="connsiteX9" fmla="*/ 284867 w 569732"/>
              <a:gd name="connsiteY9" fmla="*/ 0 h 209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9732" h="2092553">
                <a:moveTo>
                  <a:pt x="509359" y="189557"/>
                </a:moveTo>
                <a:lnTo>
                  <a:pt x="509358" y="1902997"/>
                </a:lnTo>
                <a:lnTo>
                  <a:pt x="60372" y="1902997"/>
                </a:lnTo>
                <a:lnTo>
                  <a:pt x="60373" y="189557"/>
                </a:lnTo>
                <a:close/>
                <a:moveTo>
                  <a:pt x="569731" y="1902997"/>
                </a:moveTo>
                <a:lnTo>
                  <a:pt x="284865" y="2092553"/>
                </a:lnTo>
                <a:lnTo>
                  <a:pt x="0" y="1902997"/>
                </a:lnTo>
                <a:close/>
                <a:moveTo>
                  <a:pt x="569732" y="189556"/>
                </a:moveTo>
                <a:lnTo>
                  <a:pt x="1" y="189556"/>
                </a:lnTo>
                <a:lnTo>
                  <a:pt x="284867" y="0"/>
                </a:lnTo>
                <a:close/>
              </a:path>
            </a:pathLst>
          </a:cu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291" name="그림 290">
            <a:extLst>
              <a:ext uri="{FF2B5EF4-FFF2-40B4-BE49-F238E27FC236}">
                <a16:creationId xmlns:a16="http://schemas.microsoft.com/office/drawing/2014/main" id="{14045AB8-677B-204C-A8FB-44FACF9DF2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5655" y="4216540"/>
            <a:ext cx="330906" cy="33090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3" name="그림 292">
            <a:extLst>
              <a:ext uri="{FF2B5EF4-FFF2-40B4-BE49-F238E27FC236}">
                <a16:creationId xmlns:a16="http://schemas.microsoft.com/office/drawing/2014/main" id="{C7AD1F34-6FBC-E943-BC48-100B3560DB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9440" y="4298041"/>
            <a:ext cx="265850" cy="167905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pic>
        <p:nvPicPr>
          <p:cNvPr id="295" name="그림 294">
            <a:extLst>
              <a:ext uri="{FF2B5EF4-FFF2-40B4-BE49-F238E27FC236}">
                <a16:creationId xmlns:a16="http://schemas.microsoft.com/office/drawing/2014/main" id="{42C5DF15-BE11-384D-A66E-E02FBBC563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6774" y="4216540"/>
            <a:ext cx="330906" cy="330906"/>
          </a:xfrm>
          <a:prstGeom prst="rect">
            <a:avLst/>
          </a:prstGeom>
        </p:spPr>
      </p:pic>
      <p:pic>
        <p:nvPicPr>
          <p:cNvPr id="296" name="그림 295">
            <a:extLst>
              <a:ext uri="{FF2B5EF4-FFF2-40B4-BE49-F238E27FC236}">
                <a16:creationId xmlns:a16="http://schemas.microsoft.com/office/drawing/2014/main" id="{F4C2B992-32F6-ED45-BE2D-D78B710840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38046" y="4298041"/>
            <a:ext cx="265850" cy="167905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4" name="직사각형 313">
            <a:extLst>
              <a:ext uri="{FF2B5EF4-FFF2-40B4-BE49-F238E27FC236}">
                <a16:creationId xmlns:a16="http://schemas.microsoft.com/office/drawing/2014/main" id="{E2674BB9-82DE-A349-80A4-3B5E1FBC5600}"/>
              </a:ext>
            </a:extLst>
          </p:cNvPr>
          <p:cNvSpPr/>
          <p:nvPr/>
        </p:nvSpPr>
        <p:spPr>
          <a:xfrm>
            <a:off x="2977146" y="5166551"/>
            <a:ext cx="5509454" cy="1035256"/>
          </a:xfrm>
          <a:prstGeom prst="rect">
            <a:avLst/>
          </a:prstGeom>
          <a:solidFill>
            <a:schemeClr val="bg1"/>
          </a:solidFill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3" y="5576457"/>
            <a:ext cx="7664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DB Servers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17" name="그림 316">
            <a:extLst>
              <a:ext uri="{FF2B5EF4-FFF2-40B4-BE49-F238E27FC236}">
                <a16:creationId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070431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2" name="그림 331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31590" y="2682787"/>
            <a:ext cx="266700" cy="279400"/>
          </a:xfrm>
          <a:prstGeom prst="rect">
            <a:avLst/>
          </a:prstGeom>
        </p:spPr>
      </p:pic>
      <p:sp>
        <p:nvSpPr>
          <p:cNvPr id="333" name="TextBox 332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6848824" y="2977174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cxnSp>
        <p:nvCxnSpPr>
          <p:cNvPr id="114" name="직선 화살표 연결선 113">
            <a:extLst>
              <a:ext uri="{FF2B5EF4-FFF2-40B4-BE49-F238E27FC236}">
                <a16:creationId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>
            <a:off x="5204565" y="853633"/>
            <a:ext cx="10483" cy="3154368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7452951" y="2514011"/>
            <a:ext cx="13073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10.0.0.0/24 pub1</a:t>
            </a:r>
            <a:endParaRPr kumimoji="1"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7476837" y="3803744"/>
            <a:ext cx="1235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10.0.2.0/24 pri1</a:t>
            </a:r>
            <a:endParaRPr kumimoji="1"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9" name="그림 118">
            <a:extLst>
              <a:ext uri="{FF2B5EF4-FFF2-40B4-BE49-F238E27FC236}">
                <a16:creationId xmlns:a16="http://schemas.microsoft.com/office/drawing/2014/main" id="{14045AB8-677B-204C-A8FB-44FACF9DF2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6458" y="2812213"/>
            <a:ext cx="330906" cy="330906"/>
          </a:xfrm>
          <a:prstGeom prst="rect">
            <a:avLst/>
          </a:prstGeom>
        </p:spPr>
      </p:pic>
      <p:sp>
        <p:nvSpPr>
          <p:cNvPr id="120" name="TextBox 119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3356274" y="2812213"/>
            <a:ext cx="579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bastion</a:t>
            </a:r>
            <a:endParaRPr kumimoji="1"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015880" y="2492896"/>
            <a:ext cx="303836" cy="30383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23360" y="2517446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7476837" y="5330236"/>
            <a:ext cx="1235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10.0.4.0/24 db1</a:t>
            </a:r>
            <a:endParaRPr kumimoji="1"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75770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939479" y="1754325"/>
            <a:ext cx="6701650" cy="4647112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60664" y="2063239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1134" y="446772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485002" y="540444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1" name="직선 화살표 연결선 240">
            <a:extLst>
              <a:ext uri="{FF2B5EF4-FFF2-40B4-BE49-F238E27FC236}">
                <a16:creationId xmlns:a16="http://schemas.microsoft.com/office/drawing/2014/main" id="{121B9BA9-5DE5-4B47-BEB3-3ECF918ED098}"/>
              </a:ext>
            </a:extLst>
          </p:cNvPr>
          <p:cNvCxnSpPr>
            <a:cxnSpLocks/>
          </p:cNvCxnSpPr>
          <p:nvPr/>
        </p:nvCxnSpPr>
        <p:spPr>
          <a:xfrm>
            <a:off x="5202046" y="893394"/>
            <a:ext cx="0" cy="1082933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248218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248218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7" name="그림 246">
            <a:extLst>
              <a:ext uri="{FF2B5EF4-FFF2-40B4-BE49-F238E27FC236}">
                <a16:creationId xmlns:a16="http://schemas.microsoft.com/office/drawing/2014/main" id="{0F354638-E242-C448-B6E0-FA70C5AC51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3634" y="2526441"/>
            <a:ext cx="300348" cy="300348"/>
          </a:xfrm>
          <a:prstGeom prst="rect">
            <a:avLst/>
          </a:prstGeom>
        </p:spPr>
      </p:pic>
      <p:sp>
        <p:nvSpPr>
          <p:cNvPr id="248" name="TextBox 247">
            <a:extLst>
              <a:ext uri="{FF2B5EF4-FFF2-40B4-BE49-F238E27FC236}">
                <a16:creationId xmlns:a16="http://schemas.microsoft.com/office/drawing/2014/main" id="{F27A4163-CD7E-EC4E-B7F1-E240AA89D781}"/>
              </a:ext>
            </a:extLst>
          </p:cNvPr>
          <p:cNvSpPr txBox="1"/>
          <p:nvPr/>
        </p:nvSpPr>
        <p:spPr>
          <a:xfrm>
            <a:off x="3799142" y="2471972"/>
            <a:ext cx="6469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 scaling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902275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 Servers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4236446"/>
            <a:ext cx="8305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Servers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1" name="자유형 250">
            <a:extLst>
              <a:ext uri="{FF2B5EF4-FFF2-40B4-BE49-F238E27FC236}">
                <a16:creationId xmlns:a16="http://schemas.microsoft.com/office/drawing/2014/main" id="{028B5824-81D0-6442-AC0A-CA94F1151FE5}"/>
              </a:ext>
            </a:extLst>
          </p:cNvPr>
          <p:cNvSpPr/>
          <p:nvPr/>
        </p:nvSpPr>
        <p:spPr>
          <a:xfrm rot="16200000">
            <a:off x="4840445" y="1651730"/>
            <a:ext cx="720963" cy="2788579"/>
          </a:xfrm>
          <a:custGeom>
            <a:avLst/>
            <a:gdLst>
              <a:gd name="connsiteX0" fmla="*/ 509359 w 569732"/>
              <a:gd name="connsiteY0" fmla="*/ 189557 h 2092553"/>
              <a:gd name="connsiteX1" fmla="*/ 509358 w 569732"/>
              <a:gd name="connsiteY1" fmla="*/ 1902997 h 2092553"/>
              <a:gd name="connsiteX2" fmla="*/ 60372 w 569732"/>
              <a:gd name="connsiteY2" fmla="*/ 1902997 h 2092553"/>
              <a:gd name="connsiteX3" fmla="*/ 60373 w 569732"/>
              <a:gd name="connsiteY3" fmla="*/ 189557 h 2092553"/>
              <a:gd name="connsiteX4" fmla="*/ 569731 w 569732"/>
              <a:gd name="connsiteY4" fmla="*/ 1902997 h 2092553"/>
              <a:gd name="connsiteX5" fmla="*/ 284865 w 569732"/>
              <a:gd name="connsiteY5" fmla="*/ 2092553 h 2092553"/>
              <a:gd name="connsiteX6" fmla="*/ 0 w 569732"/>
              <a:gd name="connsiteY6" fmla="*/ 1902997 h 2092553"/>
              <a:gd name="connsiteX7" fmla="*/ 569732 w 569732"/>
              <a:gd name="connsiteY7" fmla="*/ 189556 h 2092553"/>
              <a:gd name="connsiteX8" fmla="*/ 1 w 569732"/>
              <a:gd name="connsiteY8" fmla="*/ 189556 h 2092553"/>
              <a:gd name="connsiteX9" fmla="*/ 284867 w 569732"/>
              <a:gd name="connsiteY9" fmla="*/ 0 h 209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9732" h="2092553">
                <a:moveTo>
                  <a:pt x="509359" y="189557"/>
                </a:moveTo>
                <a:lnTo>
                  <a:pt x="509358" y="1902997"/>
                </a:lnTo>
                <a:lnTo>
                  <a:pt x="60372" y="1902997"/>
                </a:lnTo>
                <a:lnTo>
                  <a:pt x="60373" y="189557"/>
                </a:lnTo>
                <a:close/>
                <a:moveTo>
                  <a:pt x="569731" y="1902997"/>
                </a:moveTo>
                <a:lnTo>
                  <a:pt x="284865" y="2092553"/>
                </a:lnTo>
                <a:lnTo>
                  <a:pt x="0" y="1902997"/>
                </a:lnTo>
                <a:close/>
                <a:moveTo>
                  <a:pt x="569732" y="189556"/>
                </a:moveTo>
                <a:lnTo>
                  <a:pt x="1" y="189556"/>
                </a:lnTo>
                <a:lnTo>
                  <a:pt x="284867" y="0"/>
                </a:lnTo>
                <a:close/>
              </a:path>
            </a:pathLst>
          </a:cu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252" name="그림 251">
            <a:extLst>
              <a:ext uri="{FF2B5EF4-FFF2-40B4-BE49-F238E27FC236}">
                <a16:creationId xmlns:a16="http://schemas.microsoft.com/office/drawing/2014/main" id="{D6E11B36-A9DC-4149-8060-7CB904367A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55655" y="2880566"/>
            <a:ext cx="331200" cy="331200"/>
          </a:xfrm>
          <a:prstGeom prst="rect">
            <a:avLst/>
          </a:prstGeom>
        </p:spPr>
      </p:pic>
      <p:pic>
        <p:nvPicPr>
          <p:cNvPr id="253" name="그림 252">
            <a:extLst>
              <a:ext uri="{FF2B5EF4-FFF2-40B4-BE49-F238E27FC236}">
                <a16:creationId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pic>
        <p:nvPicPr>
          <p:cNvPr id="256" name="그림 255">
            <a:extLst>
              <a:ext uri="{FF2B5EF4-FFF2-40B4-BE49-F238E27FC236}">
                <a16:creationId xmlns:a16="http://schemas.microsoft.com/office/drawing/2014/main" id="{8EDF64A5-2CAC-5F43-A825-1445BD1E62B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99440" y="2962067"/>
            <a:ext cx="265850" cy="167905"/>
          </a:xfrm>
          <a:prstGeom prst="rect">
            <a:avLst/>
          </a:prstGeom>
        </p:spPr>
      </p:pic>
      <p:pic>
        <p:nvPicPr>
          <p:cNvPr id="258" name="그림 257">
            <a:extLst>
              <a:ext uri="{FF2B5EF4-FFF2-40B4-BE49-F238E27FC236}">
                <a16:creationId xmlns:a16="http://schemas.microsoft.com/office/drawing/2014/main" id="{C49F34A4-720C-324C-802E-7525042FB7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4261" y="2880566"/>
            <a:ext cx="330906" cy="330906"/>
          </a:xfrm>
          <a:prstGeom prst="rect">
            <a:avLst/>
          </a:prstGeom>
        </p:spPr>
      </p:pic>
      <p:pic>
        <p:nvPicPr>
          <p:cNvPr id="259" name="그림 258">
            <a:extLst>
              <a:ext uri="{FF2B5EF4-FFF2-40B4-BE49-F238E27FC236}">
                <a16:creationId xmlns:a16="http://schemas.microsoft.com/office/drawing/2014/main" id="{6168BF98-C563-EC43-B7BD-C1DA3767AE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6774" y="2880566"/>
            <a:ext cx="330906" cy="330906"/>
          </a:xfrm>
          <a:prstGeom prst="rect">
            <a:avLst/>
          </a:prstGeom>
        </p:spPr>
      </p:pic>
      <p:pic>
        <p:nvPicPr>
          <p:cNvPr id="260" name="그림 259">
            <a:extLst>
              <a:ext uri="{FF2B5EF4-FFF2-40B4-BE49-F238E27FC236}">
                <a16:creationId xmlns:a16="http://schemas.microsoft.com/office/drawing/2014/main" id="{2267D26D-7A39-7947-B37B-8BF2DA04D7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38046" y="2962067"/>
            <a:ext cx="265850" cy="167905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>
            <a:extLst>
              <a:ext uri="{FF2B5EF4-FFF2-40B4-BE49-F238E27FC236}">
                <a16:creationId xmlns:a16="http://schemas.microsoft.com/office/drawing/2014/main" id="{D99B4567-2C6A-F144-879A-D2ED63291BFE}"/>
              </a:ext>
            </a:extLst>
          </p:cNvPr>
          <p:cNvCxnSpPr>
            <a:cxnSpLocks/>
          </p:cNvCxnSpPr>
          <p:nvPr/>
        </p:nvCxnSpPr>
        <p:spPr>
          <a:xfrm flipV="1">
            <a:off x="5684760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>
            <a:extLst>
              <a:ext uri="{FF2B5EF4-FFF2-40B4-BE49-F238E27FC236}">
                <a16:creationId xmlns:a16="http://schemas.microsoft.com/office/drawing/2014/main" id="{15F25582-A19C-DD44-A845-9312220EE1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88" name="그림 287">
            <a:extLst>
              <a:ext uri="{FF2B5EF4-FFF2-40B4-BE49-F238E27FC236}">
                <a16:creationId xmlns:a16="http://schemas.microsoft.com/office/drawing/2014/main" id="{DB0E30EE-3903-9548-9DD6-ECC210A7B3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3634" y="3862415"/>
            <a:ext cx="300348" cy="300348"/>
          </a:xfrm>
          <a:prstGeom prst="rect">
            <a:avLst/>
          </a:prstGeom>
        </p:spPr>
      </p:pic>
      <p:sp>
        <p:nvSpPr>
          <p:cNvPr id="289" name="TextBox 288">
            <a:extLst>
              <a:ext uri="{FF2B5EF4-FFF2-40B4-BE49-F238E27FC236}">
                <a16:creationId xmlns:a16="http://schemas.microsoft.com/office/drawing/2014/main" id="{CD8CF60B-5B13-B44A-AA6D-14AACD094E19}"/>
              </a:ext>
            </a:extLst>
          </p:cNvPr>
          <p:cNvSpPr txBox="1"/>
          <p:nvPr/>
        </p:nvSpPr>
        <p:spPr>
          <a:xfrm>
            <a:off x="3799142" y="3807946"/>
            <a:ext cx="6469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 scaling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0" name="자유형 289">
            <a:extLst>
              <a:ext uri="{FF2B5EF4-FFF2-40B4-BE49-F238E27FC236}">
                <a16:creationId xmlns:a16="http://schemas.microsoft.com/office/drawing/2014/main" id="{33729612-7C1F-3F45-9E57-D0E1B73ADADC}"/>
              </a:ext>
            </a:extLst>
          </p:cNvPr>
          <p:cNvSpPr/>
          <p:nvPr/>
        </p:nvSpPr>
        <p:spPr>
          <a:xfrm rot="16200000">
            <a:off x="4840445" y="2987704"/>
            <a:ext cx="720963" cy="2788579"/>
          </a:xfrm>
          <a:custGeom>
            <a:avLst/>
            <a:gdLst>
              <a:gd name="connsiteX0" fmla="*/ 509359 w 569732"/>
              <a:gd name="connsiteY0" fmla="*/ 189557 h 2092553"/>
              <a:gd name="connsiteX1" fmla="*/ 509358 w 569732"/>
              <a:gd name="connsiteY1" fmla="*/ 1902997 h 2092553"/>
              <a:gd name="connsiteX2" fmla="*/ 60372 w 569732"/>
              <a:gd name="connsiteY2" fmla="*/ 1902997 h 2092553"/>
              <a:gd name="connsiteX3" fmla="*/ 60373 w 569732"/>
              <a:gd name="connsiteY3" fmla="*/ 189557 h 2092553"/>
              <a:gd name="connsiteX4" fmla="*/ 569731 w 569732"/>
              <a:gd name="connsiteY4" fmla="*/ 1902997 h 2092553"/>
              <a:gd name="connsiteX5" fmla="*/ 284865 w 569732"/>
              <a:gd name="connsiteY5" fmla="*/ 2092553 h 2092553"/>
              <a:gd name="connsiteX6" fmla="*/ 0 w 569732"/>
              <a:gd name="connsiteY6" fmla="*/ 1902997 h 2092553"/>
              <a:gd name="connsiteX7" fmla="*/ 569732 w 569732"/>
              <a:gd name="connsiteY7" fmla="*/ 189556 h 2092553"/>
              <a:gd name="connsiteX8" fmla="*/ 1 w 569732"/>
              <a:gd name="connsiteY8" fmla="*/ 189556 h 2092553"/>
              <a:gd name="connsiteX9" fmla="*/ 284867 w 569732"/>
              <a:gd name="connsiteY9" fmla="*/ 0 h 209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9732" h="2092553">
                <a:moveTo>
                  <a:pt x="509359" y="189557"/>
                </a:moveTo>
                <a:lnTo>
                  <a:pt x="509358" y="1902997"/>
                </a:lnTo>
                <a:lnTo>
                  <a:pt x="60372" y="1902997"/>
                </a:lnTo>
                <a:lnTo>
                  <a:pt x="60373" y="189557"/>
                </a:lnTo>
                <a:close/>
                <a:moveTo>
                  <a:pt x="569731" y="1902997"/>
                </a:moveTo>
                <a:lnTo>
                  <a:pt x="284865" y="2092553"/>
                </a:lnTo>
                <a:lnTo>
                  <a:pt x="0" y="1902997"/>
                </a:lnTo>
                <a:close/>
                <a:moveTo>
                  <a:pt x="569732" y="189556"/>
                </a:moveTo>
                <a:lnTo>
                  <a:pt x="1" y="189556"/>
                </a:lnTo>
                <a:lnTo>
                  <a:pt x="284867" y="0"/>
                </a:lnTo>
                <a:close/>
              </a:path>
            </a:pathLst>
          </a:cu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291" name="그림 290">
            <a:extLst>
              <a:ext uri="{FF2B5EF4-FFF2-40B4-BE49-F238E27FC236}">
                <a16:creationId xmlns:a16="http://schemas.microsoft.com/office/drawing/2014/main" id="{14045AB8-677B-204C-A8FB-44FACF9DF2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55655" y="4216540"/>
            <a:ext cx="330906" cy="33090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3" name="그림 292">
            <a:extLst>
              <a:ext uri="{FF2B5EF4-FFF2-40B4-BE49-F238E27FC236}">
                <a16:creationId xmlns:a16="http://schemas.microsoft.com/office/drawing/2014/main" id="{C7AD1F34-6FBC-E943-BC48-100B3560DB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99440" y="4298041"/>
            <a:ext cx="265850" cy="167905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pic>
        <p:nvPicPr>
          <p:cNvPr id="295" name="그림 294">
            <a:extLst>
              <a:ext uri="{FF2B5EF4-FFF2-40B4-BE49-F238E27FC236}">
                <a16:creationId xmlns:a16="http://schemas.microsoft.com/office/drawing/2014/main" id="{42C5DF15-BE11-384D-A66E-E02FBBC563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6774" y="4216540"/>
            <a:ext cx="330906" cy="330906"/>
          </a:xfrm>
          <a:prstGeom prst="rect">
            <a:avLst/>
          </a:prstGeom>
        </p:spPr>
      </p:pic>
      <p:pic>
        <p:nvPicPr>
          <p:cNvPr id="296" name="그림 295">
            <a:extLst>
              <a:ext uri="{FF2B5EF4-FFF2-40B4-BE49-F238E27FC236}">
                <a16:creationId xmlns:a16="http://schemas.microsoft.com/office/drawing/2014/main" id="{F4C2B992-32F6-ED45-BE2D-D78B710840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38046" y="4298041"/>
            <a:ext cx="265850" cy="167905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" name="직사각형 312">
            <a:extLst>
              <a:ext uri="{FF2B5EF4-FFF2-40B4-BE49-F238E27FC236}">
                <a16:creationId xmlns:a16="http://schemas.microsoft.com/office/drawing/2014/main" id="{9A1BB3FD-9506-B941-B943-BC0144DD58F9}"/>
              </a:ext>
            </a:extLst>
          </p:cNvPr>
          <p:cNvSpPr/>
          <p:nvPr/>
        </p:nvSpPr>
        <p:spPr>
          <a:xfrm>
            <a:off x="7631463" y="5159055"/>
            <a:ext cx="855137" cy="1035256"/>
          </a:xfrm>
          <a:prstGeom prst="rect">
            <a:avLst/>
          </a:prstGeom>
          <a:solidFill>
            <a:schemeClr val="bg1"/>
          </a:solidFill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4" name="직사각형 313">
            <a:extLst>
              <a:ext uri="{FF2B5EF4-FFF2-40B4-BE49-F238E27FC236}">
                <a16:creationId xmlns:a16="http://schemas.microsoft.com/office/drawing/2014/main" id="{E2674BB9-82DE-A349-80A4-3B5E1FBC5600}"/>
              </a:ext>
            </a:extLst>
          </p:cNvPr>
          <p:cNvSpPr/>
          <p:nvPr/>
        </p:nvSpPr>
        <p:spPr>
          <a:xfrm>
            <a:off x="2977146" y="5166551"/>
            <a:ext cx="4502399" cy="1035256"/>
          </a:xfrm>
          <a:prstGeom prst="rect">
            <a:avLst/>
          </a:prstGeom>
          <a:solidFill>
            <a:schemeClr val="bg1"/>
          </a:solidFill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3" y="5576457"/>
            <a:ext cx="7664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DB Servers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17" name="그림 316">
            <a:extLst>
              <a:ext uri="{FF2B5EF4-FFF2-40B4-BE49-F238E27FC236}">
                <a16:creationId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070431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2" name="그림 331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25681" y="5379632"/>
            <a:ext cx="266700" cy="279400"/>
          </a:xfrm>
          <a:prstGeom prst="rect">
            <a:avLst/>
          </a:prstGeom>
        </p:spPr>
      </p:pic>
      <p:sp>
        <p:nvSpPr>
          <p:cNvPr id="333" name="TextBox 332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7642915" y="5674019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꺾인 연결선[E] 5">
            <a:extLst>
              <a:ext uri="{FF2B5EF4-FFF2-40B4-BE49-F238E27FC236}">
                <a16:creationId xmlns:a16="http://schemas.microsoft.com/office/drawing/2014/main" id="{B941693C-702A-DB4C-B218-BDD878BFC208}"/>
              </a:ext>
            </a:extLst>
          </p:cNvPr>
          <p:cNvCxnSpPr>
            <a:cxnSpLocks/>
            <a:stCxn id="245" idx="2"/>
            <a:endCxn id="313" idx="0"/>
          </p:cNvCxnSpPr>
          <p:nvPr/>
        </p:nvCxnSpPr>
        <p:spPr>
          <a:xfrm rot="16200000" flipH="1">
            <a:off x="7112663" y="4212686"/>
            <a:ext cx="223938" cy="1668799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>
            <a:extLst>
              <a:ext uri="{FF2B5EF4-FFF2-40B4-BE49-F238E27FC236}">
                <a16:creationId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863A9C28-2AE1-8145-BF27-460EB4D5416C}"/>
              </a:ext>
            </a:extLst>
          </p:cNvPr>
          <p:cNvSpPr txBox="1"/>
          <p:nvPr/>
        </p:nvSpPr>
        <p:spPr>
          <a:xfrm>
            <a:off x="8450315" y="5572994"/>
            <a:ext cx="832233" cy="222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</a:t>
            </a:r>
            <a:endParaRPr kumimoji="1" lang="ko-KR" altLang="en-US" sz="1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823246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4486410" y="1174684"/>
            <a:ext cx="4989936" cy="3595226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B31D4207-EC3C-EB47-9644-B6B2E5EF29AB}"/>
              </a:ext>
            </a:extLst>
          </p:cNvPr>
          <p:cNvSpPr/>
          <p:nvPr/>
        </p:nvSpPr>
        <p:spPr>
          <a:xfrm>
            <a:off x="6055637" y="4035112"/>
            <a:ext cx="1902760" cy="648259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242979B9-7F2A-FC43-8730-17DD28D22ABA}"/>
              </a:ext>
            </a:extLst>
          </p:cNvPr>
          <p:cNvSpPr/>
          <p:nvPr/>
        </p:nvSpPr>
        <p:spPr>
          <a:xfrm>
            <a:off x="6147408" y="4075041"/>
            <a:ext cx="584616" cy="390621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B805A6A7-7BCA-7E44-867A-C0E113A0189D}"/>
              </a:ext>
            </a:extLst>
          </p:cNvPr>
          <p:cNvSpPr/>
          <p:nvPr/>
        </p:nvSpPr>
        <p:spPr>
          <a:xfrm>
            <a:off x="6814470" y="4075041"/>
            <a:ext cx="1061096" cy="390621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6D480ED4-6A6C-5F4E-84FF-B50AE300BF0C}"/>
              </a:ext>
            </a:extLst>
          </p:cNvPr>
          <p:cNvSpPr/>
          <p:nvPr/>
        </p:nvSpPr>
        <p:spPr>
          <a:xfrm>
            <a:off x="5867315" y="2551737"/>
            <a:ext cx="2228127" cy="949271"/>
          </a:xfrm>
          <a:prstGeom prst="rect">
            <a:avLst/>
          </a:prstGeom>
          <a:noFill/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51" name="자유형 50">
            <a:extLst>
              <a:ext uri="{FF2B5EF4-FFF2-40B4-BE49-F238E27FC236}">
                <a16:creationId xmlns:a16="http://schemas.microsoft.com/office/drawing/2014/main" id="{E729DCF1-5010-0D48-82E4-771EF7DE382C}"/>
              </a:ext>
            </a:extLst>
          </p:cNvPr>
          <p:cNvSpPr/>
          <p:nvPr/>
        </p:nvSpPr>
        <p:spPr>
          <a:xfrm rot="16200000">
            <a:off x="6696512" y="2119503"/>
            <a:ext cx="569732" cy="2092553"/>
          </a:xfrm>
          <a:custGeom>
            <a:avLst/>
            <a:gdLst>
              <a:gd name="connsiteX0" fmla="*/ 509359 w 569732"/>
              <a:gd name="connsiteY0" fmla="*/ 189557 h 2092553"/>
              <a:gd name="connsiteX1" fmla="*/ 509358 w 569732"/>
              <a:gd name="connsiteY1" fmla="*/ 1902997 h 2092553"/>
              <a:gd name="connsiteX2" fmla="*/ 60372 w 569732"/>
              <a:gd name="connsiteY2" fmla="*/ 1902997 h 2092553"/>
              <a:gd name="connsiteX3" fmla="*/ 60373 w 569732"/>
              <a:gd name="connsiteY3" fmla="*/ 189557 h 2092553"/>
              <a:gd name="connsiteX4" fmla="*/ 569731 w 569732"/>
              <a:gd name="connsiteY4" fmla="*/ 1902997 h 2092553"/>
              <a:gd name="connsiteX5" fmla="*/ 284865 w 569732"/>
              <a:gd name="connsiteY5" fmla="*/ 2092553 h 2092553"/>
              <a:gd name="connsiteX6" fmla="*/ 0 w 569732"/>
              <a:gd name="connsiteY6" fmla="*/ 1902997 h 2092553"/>
              <a:gd name="connsiteX7" fmla="*/ 569732 w 569732"/>
              <a:gd name="connsiteY7" fmla="*/ 189556 h 2092553"/>
              <a:gd name="connsiteX8" fmla="*/ 1 w 569732"/>
              <a:gd name="connsiteY8" fmla="*/ 189556 h 2092553"/>
              <a:gd name="connsiteX9" fmla="*/ 284867 w 569732"/>
              <a:gd name="connsiteY9" fmla="*/ 0 h 209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9732" h="2092553">
                <a:moveTo>
                  <a:pt x="509359" y="189557"/>
                </a:moveTo>
                <a:lnTo>
                  <a:pt x="509358" y="1902997"/>
                </a:lnTo>
                <a:lnTo>
                  <a:pt x="60372" y="1902997"/>
                </a:lnTo>
                <a:lnTo>
                  <a:pt x="60373" y="189557"/>
                </a:lnTo>
                <a:close/>
                <a:moveTo>
                  <a:pt x="569731" y="1902997"/>
                </a:moveTo>
                <a:lnTo>
                  <a:pt x="284865" y="2092553"/>
                </a:lnTo>
                <a:lnTo>
                  <a:pt x="0" y="1902997"/>
                </a:lnTo>
                <a:close/>
                <a:moveTo>
                  <a:pt x="569732" y="189556"/>
                </a:moveTo>
                <a:lnTo>
                  <a:pt x="1" y="189556"/>
                </a:lnTo>
                <a:lnTo>
                  <a:pt x="284867" y="0"/>
                </a:lnTo>
                <a:close/>
              </a:path>
            </a:pathLst>
          </a:cu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6335" y="1612996"/>
            <a:ext cx="303836" cy="303836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442E1BF3-A851-7942-8FDA-C10D54165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5005" y="2622668"/>
            <a:ext cx="300348" cy="300348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5212E9BF-7279-DC4B-99A6-EAF0D47CA6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1346" y="3019736"/>
            <a:ext cx="302400" cy="302400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02DBDE3F-4F23-FD4F-AEEC-FA1ABB1595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9459" y="4121111"/>
            <a:ext cx="280515" cy="243660"/>
          </a:xfrm>
          <a:prstGeom prst="rect">
            <a:avLst/>
          </a:prstGeom>
        </p:spPr>
      </p:pic>
      <p:pic>
        <p:nvPicPr>
          <p:cNvPr id="34" name="그림 33">
            <a:extLst>
              <a:ext uri="{FF2B5EF4-FFF2-40B4-BE49-F238E27FC236}">
                <a16:creationId xmlns:a16="http://schemas.microsoft.com/office/drawing/2014/main" id="{0C8AA185-BAF9-D64B-A5E1-6CCC4865DF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9112" y="3019736"/>
            <a:ext cx="300348" cy="300348"/>
          </a:xfrm>
          <a:prstGeom prst="rect">
            <a:avLst/>
          </a:prstGeom>
        </p:spPr>
      </p:pic>
      <p:pic>
        <p:nvPicPr>
          <p:cNvPr id="35" name="그림 34">
            <a:extLst>
              <a:ext uri="{FF2B5EF4-FFF2-40B4-BE49-F238E27FC236}">
                <a16:creationId xmlns:a16="http://schemas.microsoft.com/office/drawing/2014/main" id="{736FC165-6477-084E-8F11-06594FA32A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8783" y="3019736"/>
            <a:ext cx="300348" cy="300348"/>
          </a:xfrm>
          <a:prstGeom prst="rect">
            <a:avLst/>
          </a:prstGeom>
        </p:spPr>
      </p:pic>
      <p:pic>
        <p:nvPicPr>
          <p:cNvPr id="36" name="그림 35">
            <a:extLst>
              <a:ext uri="{FF2B5EF4-FFF2-40B4-BE49-F238E27FC236}">
                <a16:creationId xmlns:a16="http://schemas.microsoft.com/office/drawing/2014/main" id="{B2E19AA1-BCCE-B24C-B521-F870640282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40748" y="3019736"/>
            <a:ext cx="300348" cy="300348"/>
          </a:xfrm>
          <a:prstGeom prst="rect">
            <a:avLst/>
          </a:prstGeom>
        </p:spPr>
      </p:pic>
      <p:pic>
        <p:nvPicPr>
          <p:cNvPr id="39" name="그림 38">
            <a:extLst>
              <a:ext uri="{FF2B5EF4-FFF2-40B4-BE49-F238E27FC236}">
                <a16:creationId xmlns:a16="http://schemas.microsoft.com/office/drawing/2014/main" id="{52B8CCED-F588-1041-A363-35C9BA5788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2341" y="4115173"/>
            <a:ext cx="280515" cy="243660"/>
          </a:xfrm>
          <a:prstGeom prst="rect">
            <a:avLst/>
          </a:prstGeom>
        </p:spPr>
      </p:pic>
      <p:pic>
        <p:nvPicPr>
          <p:cNvPr id="40" name="그림 39">
            <a:extLst>
              <a:ext uri="{FF2B5EF4-FFF2-40B4-BE49-F238E27FC236}">
                <a16:creationId xmlns:a16="http://schemas.microsoft.com/office/drawing/2014/main" id="{794E75B5-D65D-754A-A9CC-1F4680492E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72404" y="4115173"/>
            <a:ext cx="280515" cy="243660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4946622" y="1649121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90561DE-EF04-3141-BEDA-4A4189DCCC2C}"/>
              </a:ext>
            </a:extLst>
          </p:cNvPr>
          <p:cNvSpPr txBox="1"/>
          <p:nvPr/>
        </p:nvSpPr>
        <p:spPr>
          <a:xfrm>
            <a:off x="6401365" y="2647934"/>
            <a:ext cx="7574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 scaling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9" name="그림 78">
            <a:extLst>
              <a:ext uri="{FF2B5EF4-FFF2-40B4-BE49-F238E27FC236}">
                <a16:creationId xmlns:a16="http://schemas.microsoft.com/office/drawing/2014/main" id="{7D193111-6615-CF43-A5F3-242719D928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9308" y="3089579"/>
            <a:ext cx="241300" cy="152400"/>
          </a:xfrm>
          <a:prstGeom prst="rect">
            <a:avLst/>
          </a:prstGeom>
        </p:spPr>
      </p:pic>
      <p:pic>
        <p:nvPicPr>
          <p:cNvPr id="83" name="그림 82">
            <a:extLst>
              <a:ext uri="{FF2B5EF4-FFF2-40B4-BE49-F238E27FC236}">
                <a16:creationId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77948" y="290862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6156670" y="384534"/>
            <a:ext cx="615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6" name="직선 화살표 연결선 85">
            <a:extLst>
              <a:ext uri="{FF2B5EF4-FFF2-40B4-BE49-F238E27FC236}">
                <a16:creationId xmlns:a16="http://schemas.microsoft.com/office/drawing/2014/main" id="{393D87E7-AFE5-4D42-92F5-0B8807BFF9AF}"/>
              </a:ext>
            </a:extLst>
          </p:cNvPr>
          <p:cNvCxnSpPr>
            <a:cxnSpLocks/>
          </p:cNvCxnSpPr>
          <p:nvPr/>
        </p:nvCxnSpPr>
        <p:spPr>
          <a:xfrm>
            <a:off x="6981378" y="745391"/>
            <a:ext cx="7010" cy="86760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30DC88EA-93B3-0840-A3E2-60DDDDFBA6F7}"/>
              </a:ext>
            </a:extLst>
          </p:cNvPr>
          <p:cNvSpPr txBox="1"/>
          <p:nvPr/>
        </p:nvSpPr>
        <p:spPr>
          <a:xfrm>
            <a:off x="4783498" y="2874135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Servers</a:t>
            </a:r>
          </a:p>
        </p:txBody>
      </p:sp>
      <p:pic>
        <p:nvPicPr>
          <p:cNvPr id="120" name="그림 119">
            <a:extLst>
              <a:ext uri="{FF2B5EF4-FFF2-40B4-BE49-F238E27FC236}">
                <a16:creationId xmlns:a16="http://schemas.microsoft.com/office/drawing/2014/main" id="{EE89373B-950C-914A-9699-9AF5E3EE54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21980" y="4170173"/>
            <a:ext cx="241300" cy="132377"/>
          </a:xfrm>
          <a:prstGeom prst="rect">
            <a:avLst/>
          </a:prstGeom>
        </p:spPr>
      </p:pic>
      <p:sp>
        <p:nvSpPr>
          <p:cNvPr id="122" name="TextBox 121">
            <a:extLst>
              <a:ext uri="{FF2B5EF4-FFF2-40B4-BE49-F238E27FC236}">
                <a16:creationId xmlns:a16="http://schemas.microsoft.com/office/drawing/2014/main" id="{35D5DA04-B972-EB4A-B0CC-8B4B6492C150}"/>
              </a:ext>
            </a:extLst>
          </p:cNvPr>
          <p:cNvSpPr txBox="1"/>
          <p:nvPr/>
        </p:nvSpPr>
        <p:spPr>
          <a:xfrm>
            <a:off x="6023992" y="4471439"/>
            <a:ext cx="8200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 (write)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1A5A52A3-E0C3-D646-9A17-D5504605F30F}"/>
              </a:ext>
            </a:extLst>
          </p:cNvPr>
          <p:cNvSpPr txBox="1"/>
          <p:nvPr/>
        </p:nvSpPr>
        <p:spPr>
          <a:xfrm>
            <a:off x="6988388" y="4471439"/>
            <a:ext cx="7084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 (read)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9A4629BA-8313-9F41-9A97-D77C72CC9B48}"/>
              </a:ext>
            </a:extLst>
          </p:cNvPr>
          <p:cNvSpPr txBox="1"/>
          <p:nvPr/>
        </p:nvSpPr>
        <p:spPr>
          <a:xfrm>
            <a:off x="5033157" y="4179439"/>
            <a:ext cx="8192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33491B8-F26B-374B-9415-CC610A022417}"/>
              </a:ext>
            </a:extLst>
          </p:cNvPr>
          <p:cNvSpPr txBox="1"/>
          <p:nvPr/>
        </p:nvSpPr>
        <p:spPr>
          <a:xfrm>
            <a:off x="90802" y="62823"/>
            <a:ext cx="2494714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en-US" altLang="ko-K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NanumSquareOTF Bold" panose="020B0600000101010101" pitchFamily="34" charset="-127"/>
                <a:cs typeface="Calibri" panose="020F0502020204030204" pitchFamily="34" charset="0"/>
              </a:rPr>
              <a:t>Auto Scaling</a:t>
            </a:r>
            <a:r>
              <a:rPr kumimoji="1"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NanumSquareOTF Bold" panose="020B0600000101010101" pitchFamily="34" charset="-127"/>
                <a:cs typeface="Calibri" panose="020F0502020204030204" pitchFamily="34" charset="0"/>
              </a:rPr>
              <a:t>을 활용한</a:t>
            </a:r>
            <a:endParaRPr kumimoji="1" lang="en-US" altLang="ko-KR" sz="2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NanumSquareOTF Bold" panose="020B0600000101010101" pitchFamily="34" charset="-127"/>
              <a:cs typeface="Calibri" panose="020F0502020204030204" pitchFamily="34" charset="0"/>
            </a:endParaRPr>
          </a:p>
          <a:p>
            <a:pPr>
              <a:lnSpc>
                <a:spcPts val="3000"/>
              </a:lnSpc>
            </a:pPr>
            <a:r>
              <a:rPr kumimoji="1"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NanumSquareOTF Bold" panose="020B0600000101010101" pitchFamily="34" charset="-127"/>
                <a:cs typeface="Calibri" panose="020F0502020204030204" pitchFamily="34" charset="0"/>
              </a:rPr>
              <a:t>가용성 확보</a:t>
            </a:r>
          </a:p>
        </p:txBody>
      </p:sp>
      <p:grpSp>
        <p:nvGrpSpPr>
          <p:cNvPr id="96" name="그룹 95">
            <a:extLst>
              <a:ext uri="{FF2B5EF4-FFF2-40B4-BE49-F238E27FC236}">
                <a16:creationId xmlns:a16="http://schemas.microsoft.com/office/drawing/2014/main" id="{6AD6CCF7-5C9C-CD4B-8EF3-ED9B30A0423E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9" name="그림 108">
              <a:extLst>
                <a:ext uri="{FF2B5EF4-FFF2-40B4-BE49-F238E27FC236}">
                  <a16:creationId xmlns:a16="http://schemas.microsoft.com/office/drawing/2014/main" id="{B52044C2-373B-EE4E-956C-325708E8BE4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33" name="그림 132">
              <a:extLst>
                <a:ext uri="{FF2B5EF4-FFF2-40B4-BE49-F238E27FC236}">
                  <a16:creationId xmlns:a16="http://schemas.microsoft.com/office/drawing/2014/main" id="{8B6F63D2-6F59-134D-AF12-1F940761E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35" name="그림 134">
              <a:extLst>
                <a:ext uri="{FF2B5EF4-FFF2-40B4-BE49-F238E27FC236}">
                  <a16:creationId xmlns:a16="http://schemas.microsoft.com/office/drawing/2014/main" id="{4BFBFAE4-3C21-8648-8CAF-67923726A4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36" name="직사각형 135">
              <a:extLst>
                <a:ext uri="{FF2B5EF4-FFF2-40B4-BE49-F238E27FC236}">
                  <a16:creationId xmlns:a16="http://schemas.microsoft.com/office/drawing/2014/main" id="{29B4CF09-FC83-FD47-81A1-2219DD3CEF8A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sp>
        <p:nvSpPr>
          <p:cNvPr id="137" name="직사각형 136">
            <a:extLst>
              <a:ext uri="{FF2B5EF4-FFF2-40B4-BE49-F238E27FC236}">
                <a16:creationId xmlns:a16="http://schemas.microsoft.com/office/drawing/2014/main" id="{6D480ED4-6A6C-5F4E-84FF-B50AE300BF0C}"/>
              </a:ext>
            </a:extLst>
          </p:cNvPr>
          <p:cNvSpPr/>
          <p:nvPr/>
        </p:nvSpPr>
        <p:spPr>
          <a:xfrm>
            <a:off x="5892953" y="1256495"/>
            <a:ext cx="2228127" cy="949271"/>
          </a:xfrm>
          <a:prstGeom prst="rect">
            <a:avLst/>
          </a:prstGeom>
          <a:noFill/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cxnSp>
        <p:nvCxnSpPr>
          <p:cNvPr id="140" name="직선 화살표 연결선 139">
            <a:extLst>
              <a:ext uri="{FF2B5EF4-FFF2-40B4-BE49-F238E27FC236}">
                <a16:creationId xmlns:a16="http://schemas.microsoft.com/office/drawing/2014/main" id="{393D87E7-AFE5-4D42-92F5-0B8807BFF9AF}"/>
              </a:ext>
            </a:extLst>
          </p:cNvPr>
          <p:cNvCxnSpPr>
            <a:cxnSpLocks/>
          </p:cNvCxnSpPr>
          <p:nvPr/>
        </p:nvCxnSpPr>
        <p:spPr>
          <a:xfrm flipH="1">
            <a:off x="6949971" y="1916832"/>
            <a:ext cx="8926" cy="63490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08607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FA3CB244-8481-DC4C-B6AF-7D30B1339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6439" y="6316376"/>
            <a:ext cx="2479119" cy="2133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8B02D0-E1FB-E948-A807-5E02A75EAF5B}"/>
              </a:ext>
            </a:extLst>
          </p:cNvPr>
          <p:cNvSpPr txBox="1"/>
          <p:nvPr/>
        </p:nvSpPr>
        <p:spPr>
          <a:xfrm>
            <a:off x="4464784" y="2743200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800" b="1" dirty="0">
                <a:solidFill>
                  <a:srgbClr val="4D4E4D"/>
                </a:solidFill>
                <a:latin typeface="NanumGothicOTF" panose="020D0604000000000000" pitchFamily="34" charset="-127"/>
                <a:ea typeface="NanumGothicOTF" panose="020D0604000000000000" pitchFamily="34" charset="-127"/>
              </a:rPr>
              <a:t>감사합니다</a:t>
            </a:r>
          </a:p>
        </p:txBody>
      </p:sp>
    </p:spTree>
    <p:extLst>
      <p:ext uri="{BB962C8B-B14F-4D97-AF65-F5344CB8AC3E}">
        <p14:creationId xmlns:p14="http://schemas.microsoft.com/office/powerpoint/2010/main" val="24825956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423592" y="1821293"/>
            <a:ext cx="5150176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126843" cy="501226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1878674"/>
            <a:ext cx="2166832" cy="50040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60580" y="4928132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267563" y="4969593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3573016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7EF0D204-3B72-C849-83F6-4A4BAEB36069}"/>
              </a:ext>
            </a:extLst>
          </p:cNvPr>
          <p:cNvSpPr/>
          <p:nvPr/>
        </p:nvSpPr>
        <p:spPr>
          <a:xfrm>
            <a:off x="1939480" y="1059786"/>
            <a:ext cx="605118" cy="605118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60" name="그림 59">
            <a:extLst>
              <a:ext uri="{FF2B5EF4-FFF2-40B4-BE49-F238E27FC236}">
                <a16:creationId xmlns:a16="http://schemas.microsoft.com/office/drawing/2014/main" id="{4247C4E3-560A-3749-9EEE-5000431165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0502" y="1237288"/>
            <a:ext cx="272172" cy="259211"/>
          </a:xfrm>
          <a:prstGeom prst="rect">
            <a:avLst/>
          </a:prstGeom>
        </p:spPr>
      </p:pic>
      <p:sp>
        <p:nvSpPr>
          <p:cNvPr id="64" name="직사각형 63">
            <a:extLst>
              <a:ext uri="{FF2B5EF4-FFF2-40B4-BE49-F238E27FC236}">
                <a16:creationId xmlns:a16="http://schemas.microsoft.com/office/drawing/2014/main" id="{7CE623FB-9A66-7846-95ED-116CD650FB22}"/>
              </a:ext>
            </a:extLst>
          </p:cNvPr>
          <p:cNvSpPr/>
          <p:nvPr/>
        </p:nvSpPr>
        <p:spPr>
          <a:xfrm>
            <a:off x="2735545" y="1060392"/>
            <a:ext cx="2017059" cy="605118"/>
          </a:xfrm>
          <a:prstGeom prst="rect">
            <a:avLst/>
          </a:prstGeom>
          <a:solidFill>
            <a:schemeClr val="bg1"/>
          </a:solidFill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65" name="그림 64">
            <a:extLst>
              <a:ext uri="{FF2B5EF4-FFF2-40B4-BE49-F238E27FC236}">
                <a16:creationId xmlns:a16="http://schemas.microsoft.com/office/drawing/2014/main" id="{7E4388BF-CB1D-A44B-861A-3CAAF49CA2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3645" y="1156579"/>
            <a:ext cx="266787" cy="266787"/>
          </a:xfrm>
          <a:prstGeom prst="rect">
            <a:avLst/>
          </a:prstGeom>
        </p:spPr>
      </p:pic>
      <p:pic>
        <p:nvPicPr>
          <p:cNvPr id="66" name="그림 65">
            <a:extLst>
              <a:ext uri="{FF2B5EF4-FFF2-40B4-BE49-F238E27FC236}">
                <a16:creationId xmlns:a16="http://schemas.microsoft.com/office/drawing/2014/main" id="{3A1457CC-1F31-CA48-9340-78CCCFBBB4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3485" y="1198046"/>
            <a:ext cx="275779" cy="183852"/>
          </a:xfrm>
          <a:prstGeom prst="rect">
            <a:avLst/>
          </a:prstGeom>
        </p:spPr>
      </p:pic>
      <p:pic>
        <p:nvPicPr>
          <p:cNvPr id="67" name="그림 66">
            <a:extLst>
              <a:ext uri="{FF2B5EF4-FFF2-40B4-BE49-F238E27FC236}">
                <a16:creationId xmlns:a16="http://schemas.microsoft.com/office/drawing/2014/main" id="{AAA71A4E-F28D-144E-87EC-364F4EC663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1757" y="1198046"/>
            <a:ext cx="288910" cy="183852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16FE9448-09E7-8F4D-A645-E25379045906}"/>
              </a:ext>
            </a:extLst>
          </p:cNvPr>
          <p:cNvSpPr txBox="1"/>
          <p:nvPr/>
        </p:nvSpPr>
        <p:spPr>
          <a:xfrm>
            <a:off x="2769224" y="1432180"/>
            <a:ext cx="6356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kumimoji="1" lang="en-US" altLang="ko-KR" sz="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</a:t>
            </a:r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-DDoS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B561182-2E73-DE43-90D7-2CDCA8AF5C10}"/>
              </a:ext>
            </a:extLst>
          </p:cNvPr>
          <p:cNvSpPr txBox="1"/>
          <p:nvPr/>
        </p:nvSpPr>
        <p:spPr>
          <a:xfrm>
            <a:off x="3268058" y="1432180"/>
            <a:ext cx="5682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IDS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ED9916-C94E-9A43-A2C1-C189BE11454F}"/>
              </a:ext>
            </a:extLst>
          </p:cNvPr>
          <p:cNvSpPr txBox="1"/>
          <p:nvPr/>
        </p:nvSpPr>
        <p:spPr>
          <a:xfrm>
            <a:off x="3719286" y="1432180"/>
            <a:ext cx="5682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IPS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FD97699-2ADE-234A-B8E5-1509514DB92A}"/>
              </a:ext>
            </a:extLst>
          </p:cNvPr>
          <p:cNvSpPr txBox="1"/>
          <p:nvPr/>
        </p:nvSpPr>
        <p:spPr>
          <a:xfrm>
            <a:off x="4170277" y="1432180"/>
            <a:ext cx="5682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WAF</a:t>
            </a:r>
            <a:endParaRPr kumimoji="1" lang="ko-KR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8AD1676-58E5-1F4D-997B-BC65F6A6D727}"/>
              </a:ext>
            </a:extLst>
          </p:cNvPr>
          <p:cNvSpPr txBox="1"/>
          <p:nvPr/>
        </p:nvSpPr>
        <p:spPr>
          <a:xfrm>
            <a:off x="1865302" y="812203"/>
            <a:ext cx="12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Security Monitoring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6" name="직선 연결선[R] 75">
            <a:extLst>
              <a:ext uri="{FF2B5EF4-FFF2-40B4-BE49-F238E27FC236}">
                <a16:creationId xmlns:a16="http://schemas.microsoft.com/office/drawing/2014/main" id="{EAC79654-46D3-5643-9EB2-F50BD64C715E}"/>
              </a:ext>
            </a:extLst>
          </p:cNvPr>
          <p:cNvCxnSpPr>
            <a:stCxn id="15" idx="3"/>
            <a:endCxn id="64" idx="1"/>
          </p:cNvCxnSpPr>
          <p:nvPr/>
        </p:nvCxnSpPr>
        <p:spPr>
          <a:xfrm>
            <a:off x="2544598" y="1362345"/>
            <a:ext cx="190947" cy="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2063239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9" name="직선 화살표 연결선 88">
            <a:extLst>
              <a:ext uri="{FF2B5EF4-FFF2-40B4-BE49-F238E27FC236}">
                <a16:creationId xmlns:a16="http://schemas.microsoft.com/office/drawing/2014/main" id="{A977729F-D341-E541-8201-4B5A2EA70BD9}"/>
              </a:ext>
            </a:extLst>
          </p:cNvPr>
          <p:cNvCxnSpPr>
            <a:cxnSpLocks/>
          </p:cNvCxnSpPr>
          <p:nvPr/>
        </p:nvCxnSpPr>
        <p:spPr>
          <a:xfrm flipH="1">
            <a:off x="4780314" y="1362227"/>
            <a:ext cx="398690" cy="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직선 화살표 연결선 164">
            <a:extLst>
              <a:ext uri="{FF2B5EF4-FFF2-40B4-BE49-F238E27FC236}">
                <a16:creationId xmlns:a16="http://schemas.microsoft.com/office/drawing/2014/main" id="{E2AFAC7F-A924-3248-B3C6-1E5506C62D85}"/>
              </a:ext>
            </a:extLst>
          </p:cNvPr>
          <p:cNvCxnSpPr>
            <a:cxnSpLocks/>
            <a:endCxn id="83" idx="3"/>
          </p:cNvCxnSpPr>
          <p:nvPr/>
        </p:nvCxnSpPr>
        <p:spPr>
          <a:xfrm flipH="1">
            <a:off x="5407995" y="513684"/>
            <a:ext cx="2650334" cy="22403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직선 화살표 연결선 240">
            <a:extLst>
              <a:ext uri="{FF2B5EF4-FFF2-40B4-BE49-F238E27FC236}">
                <a16:creationId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3758843"/>
            <a:ext cx="12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pic>
        <p:nvPicPr>
          <p:cNvPr id="258" name="그림 257">
            <a:extLst>
              <a:ext uri="{FF2B5EF4-FFF2-40B4-BE49-F238E27FC236}">
                <a16:creationId xmlns:a16="http://schemas.microsoft.com/office/drawing/2014/main" id="{C49F34A4-720C-324C-802E-7525042FB7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4261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>
            <a:extLst>
              <a:ext uri="{FF2B5EF4-FFF2-40B4-BE49-F238E27FC236}">
                <a16:creationId xmlns:a16="http://schemas.microsoft.com/office/drawing/2014/main" id="{D99B4567-2C6A-F144-879A-D2ED63291BFE}"/>
              </a:ext>
            </a:extLst>
          </p:cNvPr>
          <p:cNvCxnSpPr>
            <a:cxnSpLocks/>
          </p:cNvCxnSpPr>
          <p:nvPr/>
        </p:nvCxnSpPr>
        <p:spPr>
          <a:xfrm flipV="1">
            <a:off x="5684760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>
            <a:extLst>
              <a:ext uri="{FF2B5EF4-FFF2-40B4-BE49-F238E27FC236}">
                <a16:creationId xmlns:a16="http://schemas.microsoft.com/office/drawing/2014/main" id="{15F25582-A19C-DD44-A845-9312220EE1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8" name="직사각형 307">
            <a:extLst>
              <a:ext uri="{FF2B5EF4-FFF2-40B4-BE49-F238E27FC236}">
                <a16:creationId xmlns:a16="http://schemas.microsoft.com/office/drawing/2014/main" id="{F765082A-EA91-294A-8AEE-B8706E745635}"/>
              </a:ext>
            </a:extLst>
          </p:cNvPr>
          <p:cNvSpPr/>
          <p:nvPr/>
        </p:nvSpPr>
        <p:spPr>
          <a:xfrm>
            <a:off x="7631463" y="908720"/>
            <a:ext cx="855137" cy="2482180"/>
          </a:xfrm>
          <a:prstGeom prst="rect">
            <a:avLst/>
          </a:prstGeom>
          <a:solidFill>
            <a:schemeClr val="bg1"/>
          </a:solidFill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09" name="그림 308">
            <a:extLst>
              <a:ext uri="{FF2B5EF4-FFF2-40B4-BE49-F238E27FC236}">
                <a16:creationId xmlns:a16="http://schemas.microsoft.com/office/drawing/2014/main" id="{0EA7C742-8AB1-1344-9C67-4BABF80C0C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38381" y="1069154"/>
            <a:ext cx="241300" cy="266700"/>
          </a:xfrm>
          <a:prstGeom prst="rect">
            <a:avLst/>
          </a:prstGeom>
        </p:spPr>
      </p:pic>
      <p:pic>
        <p:nvPicPr>
          <p:cNvPr id="310" name="그림 309">
            <a:extLst>
              <a:ext uri="{FF2B5EF4-FFF2-40B4-BE49-F238E27FC236}">
                <a16:creationId xmlns:a16="http://schemas.microsoft.com/office/drawing/2014/main" id="{BE7B2D2F-F348-E54A-98A2-84E79A7B5C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25681" y="2660701"/>
            <a:ext cx="266700" cy="266700"/>
          </a:xfrm>
          <a:prstGeom prst="rect">
            <a:avLst/>
          </a:prstGeom>
        </p:spPr>
      </p:pic>
      <p:sp>
        <p:nvSpPr>
          <p:cNvPr id="311" name="TextBox 310">
            <a:extLst>
              <a:ext uri="{FF2B5EF4-FFF2-40B4-BE49-F238E27FC236}">
                <a16:creationId xmlns:a16="http://schemas.microsoft.com/office/drawing/2014/main" id="{8E70832E-4945-2B4D-B6AA-423397D0AB55}"/>
              </a:ext>
            </a:extLst>
          </p:cNvPr>
          <p:cNvSpPr txBox="1"/>
          <p:nvPr/>
        </p:nvSpPr>
        <p:spPr>
          <a:xfrm>
            <a:off x="7827070" y="1340247"/>
            <a:ext cx="4639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CDN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0A51C6C0-08AF-0B47-B439-F0E2976CBD7F}"/>
              </a:ext>
            </a:extLst>
          </p:cNvPr>
          <p:cNvSpPr txBox="1"/>
          <p:nvPr/>
        </p:nvSpPr>
        <p:spPr>
          <a:xfrm>
            <a:off x="7642915" y="2945689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2" y="5013176"/>
            <a:ext cx="149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DB SUBNET</a:t>
            </a:r>
          </a:p>
        </p:txBody>
      </p:sp>
      <p:pic>
        <p:nvPicPr>
          <p:cNvPr id="317" name="그림 316">
            <a:extLst>
              <a:ext uri="{FF2B5EF4-FFF2-40B4-BE49-F238E27FC236}">
                <a16:creationId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287738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0" name="그림 329">
            <a:extLst>
              <a:ext uri="{FF2B5EF4-FFF2-40B4-BE49-F238E27FC236}">
                <a16:creationId xmlns:a16="http://schemas.microsoft.com/office/drawing/2014/main" id="{871EB707-C5E0-9C40-9178-B90650F0FB2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932031" y="1826095"/>
            <a:ext cx="254000" cy="254000"/>
          </a:xfrm>
          <a:prstGeom prst="rect">
            <a:avLst/>
          </a:prstGeom>
        </p:spPr>
      </p:pic>
      <p:sp>
        <p:nvSpPr>
          <p:cNvPr id="331" name="TextBox 330">
            <a:extLst>
              <a:ext uri="{FF2B5EF4-FFF2-40B4-BE49-F238E27FC236}">
                <a16:creationId xmlns:a16="http://schemas.microsoft.com/office/drawing/2014/main" id="{DF2DE3CD-2E70-624F-902B-56BDDEED28D0}"/>
              </a:ext>
            </a:extLst>
          </p:cNvPr>
          <p:cNvSpPr txBox="1"/>
          <p:nvPr/>
        </p:nvSpPr>
        <p:spPr>
          <a:xfrm>
            <a:off x="7693179" y="2102076"/>
            <a:ext cx="731704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Image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Optimizer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32" name="그림 331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456040" y="2555286"/>
            <a:ext cx="266700" cy="279400"/>
          </a:xfrm>
          <a:prstGeom prst="rect">
            <a:avLst/>
          </a:prstGeom>
        </p:spPr>
      </p:pic>
      <p:sp>
        <p:nvSpPr>
          <p:cNvPr id="333" name="TextBox 332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6168008" y="2934375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34" name="직선 화살표 연결선 333">
            <a:extLst>
              <a:ext uri="{FF2B5EF4-FFF2-40B4-BE49-F238E27FC236}">
                <a16:creationId xmlns:a16="http://schemas.microsoft.com/office/drawing/2014/main" id="{9CFCE619-9880-784A-8331-A0FF1CE50CD2}"/>
              </a:ext>
            </a:extLst>
          </p:cNvPr>
          <p:cNvCxnSpPr>
            <a:cxnSpLocks/>
            <a:endCxn id="308" idx="0"/>
          </p:cNvCxnSpPr>
          <p:nvPr/>
        </p:nvCxnSpPr>
        <p:spPr>
          <a:xfrm>
            <a:off x="8058329" y="513684"/>
            <a:ext cx="703" cy="395036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>
            <a:extLst>
              <a:ext uri="{FF2B5EF4-FFF2-40B4-BE49-F238E27FC236}">
                <a16:creationId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pic>
        <p:nvPicPr>
          <p:cNvPr id="111" name="그림 110">
            <a:extLst>
              <a:ext uri="{FF2B5EF4-FFF2-40B4-BE49-F238E27FC236}">
                <a16:creationId xmlns:a16="http://schemas.microsoft.com/office/drawing/2014/main" id="{907C797D-215A-2747-9779-48FC59A912D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333439" y="1160897"/>
            <a:ext cx="244386" cy="303831"/>
          </a:xfrm>
          <a:prstGeom prst="rect">
            <a:avLst/>
          </a:prstGeom>
        </p:spPr>
      </p:pic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pic>
        <p:nvPicPr>
          <p:cNvPr id="113" name="그림 112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029100" y="2613837"/>
            <a:ext cx="266700" cy="2794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3679591" y="2935229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30070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382675" y="1919355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1892585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51424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000373" y="1821293"/>
            <a:ext cx="6580651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35" name="직사각형 134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071446" y="2217800"/>
            <a:ext cx="814549" cy="4006602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34" name="직사각형 133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7612795" y="2217800"/>
            <a:ext cx="937317" cy="4011298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126843" cy="501226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1878674"/>
            <a:ext cx="2166832" cy="50040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60580" y="4928132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267563" y="4969593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3573016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2063239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1" name="직선 화살표 연결선 240">
            <a:extLst>
              <a:ext uri="{FF2B5EF4-FFF2-40B4-BE49-F238E27FC236}">
                <a16:creationId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3758843"/>
            <a:ext cx="12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pic>
        <p:nvPicPr>
          <p:cNvPr id="258" name="그림 257">
            <a:extLst>
              <a:ext uri="{FF2B5EF4-FFF2-40B4-BE49-F238E27FC236}">
                <a16:creationId xmlns:a16="http://schemas.microsoft.com/office/drawing/2014/main" id="{C49F34A4-720C-324C-802E-7525042FB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>
            <a:extLst>
              <a:ext uri="{FF2B5EF4-FFF2-40B4-BE49-F238E27FC236}">
                <a16:creationId xmlns:a16="http://schemas.microsoft.com/office/drawing/2014/main" id="{D99B4567-2C6A-F144-879A-D2ED63291BFE}"/>
              </a:ext>
            </a:extLst>
          </p:cNvPr>
          <p:cNvCxnSpPr>
            <a:cxnSpLocks/>
          </p:cNvCxnSpPr>
          <p:nvPr/>
        </p:nvCxnSpPr>
        <p:spPr>
          <a:xfrm flipV="1">
            <a:off x="5684760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>
            <a:extLst>
              <a:ext uri="{FF2B5EF4-FFF2-40B4-BE49-F238E27FC236}">
                <a16:creationId xmlns:a16="http://schemas.microsoft.com/office/drawing/2014/main" id="{15F25582-A19C-DD44-A845-9312220EE1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2" y="5013176"/>
            <a:ext cx="149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DB SUBNET</a:t>
            </a:r>
          </a:p>
        </p:txBody>
      </p:sp>
      <p:pic>
        <p:nvPicPr>
          <p:cNvPr id="317" name="그림 316">
            <a:extLst>
              <a:ext uri="{FF2B5EF4-FFF2-40B4-BE49-F238E27FC236}">
                <a16:creationId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287738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2" name="그림 331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17532" y="3293616"/>
            <a:ext cx="266700" cy="279400"/>
          </a:xfrm>
          <a:prstGeom prst="rect">
            <a:avLst/>
          </a:prstGeom>
        </p:spPr>
      </p:pic>
      <p:sp>
        <p:nvSpPr>
          <p:cNvPr id="333" name="TextBox 332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7640031" y="3654455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Gateway2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pic>
        <p:nvPicPr>
          <p:cNvPr id="113" name="그림 112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72916" y="2933576"/>
            <a:ext cx="266700" cy="2794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2063552" y="3212976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Gateway1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30070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976228" y="1789903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836712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타원 94"/>
          <p:cNvSpPr/>
          <p:nvPr/>
        </p:nvSpPr>
        <p:spPr>
          <a:xfrm>
            <a:off x="2746877" y="270612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6" name="타원 95"/>
          <p:cNvSpPr/>
          <p:nvPr/>
        </p:nvSpPr>
        <p:spPr>
          <a:xfrm>
            <a:off x="4669542" y="11856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B001DEA-67B2-443E-B6BB-29BBD077F6CA}"/>
              </a:ext>
            </a:extLst>
          </p:cNvPr>
          <p:cNvSpPr txBox="1"/>
          <p:nvPr/>
        </p:nvSpPr>
        <p:spPr>
          <a:xfrm>
            <a:off x="4735074" y="1557695"/>
            <a:ext cx="1154483" cy="24622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>
            <a:defPPr>
              <a:defRPr lang="ko-KR"/>
            </a:defPPr>
            <a:lvl1pPr algn="ctr">
              <a:defRPr kumimoji="1" sz="10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" altLang="ko-KR" dirty="0">
                <a:solidFill>
                  <a:schemeClr val="tx1"/>
                </a:solidFill>
              </a:rPr>
              <a:t>Internet Gateway</a:t>
            </a:r>
          </a:p>
        </p:txBody>
      </p:sp>
      <p:pic>
        <p:nvPicPr>
          <p:cNvPr id="98" name="그림 97">
            <a:extLst>
              <a:ext uri="{FF2B5EF4-FFF2-40B4-BE49-F238E27FC236}">
                <a16:creationId xmlns:a16="http://schemas.microsoft.com/office/drawing/2014/main" id="{24537EA0-8B1F-43D3-91B8-D271C9B9F961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5023569" y="1098311"/>
            <a:ext cx="457200" cy="457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9" name="타원 98"/>
          <p:cNvSpPr/>
          <p:nvPr/>
        </p:nvSpPr>
        <p:spPr>
          <a:xfrm>
            <a:off x="2725086" y="3692829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00" name="타원 99"/>
          <p:cNvSpPr/>
          <p:nvPr/>
        </p:nvSpPr>
        <p:spPr>
          <a:xfrm>
            <a:off x="1271464" y="105273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130308" y="140495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LOCAL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0.0.0.0/0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IGW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02" name="타원 101"/>
          <p:cNvSpPr/>
          <p:nvPr/>
        </p:nvSpPr>
        <p:spPr>
          <a:xfrm>
            <a:off x="2767898" y="49281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08" name="타원 107"/>
          <p:cNvSpPr/>
          <p:nvPr/>
        </p:nvSpPr>
        <p:spPr>
          <a:xfrm>
            <a:off x="6032746" y="2623845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0" name="타원 109"/>
          <p:cNvSpPr/>
          <p:nvPr/>
        </p:nvSpPr>
        <p:spPr>
          <a:xfrm>
            <a:off x="1271464" y="292494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graphicFrame>
        <p:nvGraphicFramePr>
          <p:cNvPr id="120" name="표 119"/>
          <p:cNvGraphicFramePr>
            <a:graphicFrameLocks noGrp="1"/>
          </p:cNvGraphicFramePr>
          <p:nvPr>
            <p:extLst/>
          </p:nvPr>
        </p:nvGraphicFramePr>
        <p:xfrm>
          <a:off x="163933" y="32786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NATGW1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graphicFrame>
        <p:nvGraphicFramePr>
          <p:cNvPr id="126" name="표 125"/>
          <p:cNvGraphicFramePr>
            <a:graphicFrameLocks noGrp="1"/>
          </p:cNvGraphicFramePr>
          <p:nvPr>
            <p:extLst/>
          </p:nvPr>
        </p:nvGraphicFramePr>
        <p:xfrm>
          <a:off x="157662" y="51571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27" name="타원 126"/>
          <p:cNvSpPr/>
          <p:nvPr/>
        </p:nvSpPr>
        <p:spPr>
          <a:xfrm>
            <a:off x="1267966" y="484825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cxnSp>
        <p:nvCxnSpPr>
          <p:cNvPr id="7" name="직선 화살표 연결선 6"/>
          <p:cNvCxnSpPr>
            <a:stCxn id="100" idx="5"/>
            <a:endCxn id="95" idx="1"/>
          </p:cNvCxnSpPr>
          <p:nvPr/>
        </p:nvCxnSpPr>
        <p:spPr>
          <a:xfrm>
            <a:off x="1517315" y="1298587"/>
            <a:ext cx="1271743" cy="144971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8" name="직선 화살표 연결선 127"/>
          <p:cNvCxnSpPr>
            <a:stCxn id="110" idx="6"/>
            <a:endCxn id="99" idx="2"/>
          </p:cNvCxnSpPr>
          <p:nvPr/>
        </p:nvCxnSpPr>
        <p:spPr>
          <a:xfrm>
            <a:off x="1559496" y="3068960"/>
            <a:ext cx="1165590" cy="767885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9" name="직선 화살표 연결선 128"/>
          <p:cNvCxnSpPr>
            <a:stCxn id="127" idx="6"/>
            <a:endCxn id="102" idx="2"/>
          </p:cNvCxnSpPr>
          <p:nvPr/>
        </p:nvCxnSpPr>
        <p:spPr>
          <a:xfrm>
            <a:off x="1555998" y="4992270"/>
            <a:ext cx="1211900" cy="7987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0" name="타원 129"/>
          <p:cNvSpPr/>
          <p:nvPr/>
        </p:nvSpPr>
        <p:spPr>
          <a:xfrm>
            <a:off x="6029260" y="3754143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graphicFrame>
        <p:nvGraphicFramePr>
          <p:cNvPr id="131" name="표 130"/>
          <p:cNvGraphicFramePr>
            <a:graphicFrameLocks noGrp="1"/>
          </p:cNvGraphicFramePr>
          <p:nvPr>
            <p:extLst/>
          </p:nvPr>
        </p:nvGraphicFramePr>
        <p:xfrm>
          <a:off x="8893189" y="3340264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NATGW2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32" name="타원 131"/>
          <p:cNvSpPr/>
          <p:nvPr/>
        </p:nvSpPr>
        <p:spPr>
          <a:xfrm>
            <a:off x="8869056" y="30522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cxnSp>
        <p:nvCxnSpPr>
          <p:cNvPr id="133" name="직선 화살표 연결선 132"/>
          <p:cNvCxnSpPr>
            <a:stCxn id="130" idx="6"/>
            <a:endCxn id="132" idx="2"/>
          </p:cNvCxnSpPr>
          <p:nvPr/>
        </p:nvCxnSpPr>
        <p:spPr>
          <a:xfrm flipV="1">
            <a:off x="6317292" y="3196248"/>
            <a:ext cx="2551764" cy="701911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7608168" y="2325388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169528" y="2325388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01223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000373" y="1821293"/>
            <a:ext cx="6580651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35" name="직사각형 134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071446" y="2217800"/>
            <a:ext cx="814549" cy="4006602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34" name="직사각형 133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7612795" y="2217800"/>
            <a:ext cx="937317" cy="4011298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126843" cy="501226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1878674"/>
            <a:ext cx="2166832" cy="50040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60580" y="4928132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267563" y="4969593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3573016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2063239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1" name="직선 화살표 연결선 240">
            <a:extLst>
              <a:ext uri="{FF2B5EF4-FFF2-40B4-BE49-F238E27FC236}">
                <a16:creationId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3758843"/>
            <a:ext cx="12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pic>
        <p:nvPicPr>
          <p:cNvPr id="258" name="그림 257">
            <a:extLst>
              <a:ext uri="{FF2B5EF4-FFF2-40B4-BE49-F238E27FC236}">
                <a16:creationId xmlns:a16="http://schemas.microsoft.com/office/drawing/2014/main" id="{C49F34A4-720C-324C-802E-7525042FB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>
            <a:extLst>
              <a:ext uri="{FF2B5EF4-FFF2-40B4-BE49-F238E27FC236}">
                <a16:creationId xmlns:a16="http://schemas.microsoft.com/office/drawing/2014/main" id="{D99B4567-2C6A-F144-879A-D2ED63291BFE}"/>
              </a:ext>
            </a:extLst>
          </p:cNvPr>
          <p:cNvCxnSpPr>
            <a:cxnSpLocks/>
          </p:cNvCxnSpPr>
          <p:nvPr/>
        </p:nvCxnSpPr>
        <p:spPr>
          <a:xfrm flipV="1">
            <a:off x="5684760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>
            <a:extLst>
              <a:ext uri="{FF2B5EF4-FFF2-40B4-BE49-F238E27FC236}">
                <a16:creationId xmlns:a16="http://schemas.microsoft.com/office/drawing/2014/main" id="{15F25582-A19C-DD44-A845-9312220EE1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2" y="5013176"/>
            <a:ext cx="149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DB SUBNET</a:t>
            </a:r>
          </a:p>
        </p:txBody>
      </p:sp>
      <p:pic>
        <p:nvPicPr>
          <p:cNvPr id="317" name="그림 316">
            <a:extLst>
              <a:ext uri="{FF2B5EF4-FFF2-40B4-BE49-F238E27FC236}">
                <a16:creationId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287738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2" name="그림 331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17532" y="3293616"/>
            <a:ext cx="266700" cy="279400"/>
          </a:xfrm>
          <a:prstGeom prst="rect">
            <a:avLst/>
          </a:prstGeom>
        </p:spPr>
      </p:pic>
      <p:sp>
        <p:nvSpPr>
          <p:cNvPr id="333" name="TextBox 332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7640031" y="3654455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Gateway2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pic>
        <p:nvPicPr>
          <p:cNvPr id="113" name="그림 112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79576" y="3365624"/>
            <a:ext cx="266700" cy="2794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2023407" y="3717032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Gateway1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30070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976228" y="1789903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836712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타원 94"/>
          <p:cNvSpPr/>
          <p:nvPr/>
        </p:nvSpPr>
        <p:spPr>
          <a:xfrm>
            <a:off x="2746877" y="270612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6" name="타원 95"/>
          <p:cNvSpPr/>
          <p:nvPr/>
        </p:nvSpPr>
        <p:spPr>
          <a:xfrm>
            <a:off x="4669542" y="11856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B001DEA-67B2-443E-B6BB-29BBD077F6CA}"/>
              </a:ext>
            </a:extLst>
          </p:cNvPr>
          <p:cNvSpPr txBox="1"/>
          <p:nvPr/>
        </p:nvSpPr>
        <p:spPr>
          <a:xfrm>
            <a:off x="4735074" y="1557695"/>
            <a:ext cx="1154483" cy="24622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>
            <a:defPPr>
              <a:defRPr lang="ko-KR"/>
            </a:defPPr>
            <a:lvl1pPr algn="ctr">
              <a:defRPr kumimoji="1" sz="10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" altLang="ko-KR" dirty="0">
                <a:solidFill>
                  <a:schemeClr val="tx1"/>
                </a:solidFill>
              </a:rPr>
              <a:t>Internet Gateway</a:t>
            </a:r>
          </a:p>
        </p:txBody>
      </p:sp>
      <p:pic>
        <p:nvPicPr>
          <p:cNvPr id="98" name="그림 97">
            <a:extLst>
              <a:ext uri="{FF2B5EF4-FFF2-40B4-BE49-F238E27FC236}">
                <a16:creationId xmlns:a16="http://schemas.microsoft.com/office/drawing/2014/main" id="{24537EA0-8B1F-43D3-91B8-D271C9B9F961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5023569" y="1098311"/>
            <a:ext cx="457200" cy="457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9" name="타원 98"/>
          <p:cNvSpPr/>
          <p:nvPr/>
        </p:nvSpPr>
        <p:spPr>
          <a:xfrm>
            <a:off x="2725086" y="3692829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00" name="타원 99"/>
          <p:cNvSpPr/>
          <p:nvPr/>
        </p:nvSpPr>
        <p:spPr>
          <a:xfrm>
            <a:off x="1271464" y="105273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402691"/>
              </p:ext>
            </p:extLst>
          </p:nvPr>
        </p:nvGraphicFramePr>
        <p:xfrm>
          <a:off x="130308" y="140495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LOCAL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0.0.0.0/0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IGW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02" name="타원 101"/>
          <p:cNvSpPr/>
          <p:nvPr/>
        </p:nvSpPr>
        <p:spPr>
          <a:xfrm>
            <a:off x="2767898" y="49281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08" name="타원 107"/>
          <p:cNvSpPr/>
          <p:nvPr/>
        </p:nvSpPr>
        <p:spPr>
          <a:xfrm>
            <a:off x="6032746" y="2623845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0" name="타원 109"/>
          <p:cNvSpPr/>
          <p:nvPr/>
        </p:nvSpPr>
        <p:spPr>
          <a:xfrm>
            <a:off x="1271464" y="292494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graphicFrame>
        <p:nvGraphicFramePr>
          <p:cNvPr id="120" name="표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208318"/>
              </p:ext>
            </p:extLst>
          </p:nvPr>
        </p:nvGraphicFramePr>
        <p:xfrm>
          <a:off x="163933" y="32786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NATGW1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graphicFrame>
        <p:nvGraphicFramePr>
          <p:cNvPr id="126" name="표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888131"/>
              </p:ext>
            </p:extLst>
          </p:nvPr>
        </p:nvGraphicFramePr>
        <p:xfrm>
          <a:off x="157662" y="51571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27" name="타원 126"/>
          <p:cNvSpPr/>
          <p:nvPr/>
        </p:nvSpPr>
        <p:spPr>
          <a:xfrm>
            <a:off x="1267966" y="484825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cxnSp>
        <p:nvCxnSpPr>
          <p:cNvPr id="7" name="직선 화살표 연결선 6"/>
          <p:cNvCxnSpPr>
            <a:stCxn id="100" idx="5"/>
            <a:endCxn id="95" idx="1"/>
          </p:cNvCxnSpPr>
          <p:nvPr/>
        </p:nvCxnSpPr>
        <p:spPr>
          <a:xfrm>
            <a:off x="1517315" y="1298587"/>
            <a:ext cx="1271743" cy="144971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8" name="직선 화살표 연결선 127"/>
          <p:cNvCxnSpPr>
            <a:stCxn id="110" idx="6"/>
            <a:endCxn id="99" idx="2"/>
          </p:cNvCxnSpPr>
          <p:nvPr/>
        </p:nvCxnSpPr>
        <p:spPr>
          <a:xfrm>
            <a:off x="1559496" y="3068960"/>
            <a:ext cx="1165590" cy="767885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9" name="직선 화살표 연결선 128"/>
          <p:cNvCxnSpPr>
            <a:stCxn id="127" idx="6"/>
            <a:endCxn id="102" idx="2"/>
          </p:cNvCxnSpPr>
          <p:nvPr/>
        </p:nvCxnSpPr>
        <p:spPr>
          <a:xfrm>
            <a:off x="1555998" y="4992270"/>
            <a:ext cx="1211900" cy="7987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0" name="타원 129"/>
          <p:cNvSpPr/>
          <p:nvPr/>
        </p:nvSpPr>
        <p:spPr>
          <a:xfrm>
            <a:off x="6029260" y="3754143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graphicFrame>
        <p:nvGraphicFramePr>
          <p:cNvPr id="131" name="표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706101"/>
              </p:ext>
            </p:extLst>
          </p:nvPr>
        </p:nvGraphicFramePr>
        <p:xfrm>
          <a:off x="8893189" y="3340264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NATGW2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32" name="타원 131"/>
          <p:cNvSpPr/>
          <p:nvPr/>
        </p:nvSpPr>
        <p:spPr>
          <a:xfrm>
            <a:off x="8869056" y="30522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cxnSp>
        <p:nvCxnSpPr>
          <p:cNvPr id="133" name="직선 화살표 연결선 132"/>
          <p:cNvCxnSpPr>
            <a:stCxn id="130" idx="6"/>
            <a:endCxn id="132" idx="2"/>
          </p:cNvCxnSpPr>
          <p:nvPr/>
        </p:nvCxnSpPr>
        <p:spPr>
          <a:xfrm flipV="1">
            <a:off x="6317292" y="3196248"/>
            <a:ext cx="2551764" cy="701911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7608168" y="2325388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169528" y="2325388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42618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000373" y="1821293"/>
            <a:ext cx="6580651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35" name="직사각형 134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071446" y="2217800"/>
            <a:ext cx="814549" cy="4006602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34" name="직사각형 133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7612795" y="2217800"/>
            <a:ext cx="937317" cy="4011298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126843" cy="501226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1878674"/>
            <a:ext cx="2166832" cy="50040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60580" y="4928132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267563" y="4969593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3573016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2063239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1" name="직선 화살표 연결선 240">
            <a:extLst>
              <a:ext uri="{FF2B5EF4-FFF2-40B4-BE49-F238E27FC236}">
                <a16:creationId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3758843"/>
            <a:ext cx="12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pic>
        <p:nvPicPr>
          <p:cNvPr id="258" name="그림 257">
            <a:extLst>
              <a:ext uri="{FF2B5EF4-FFF2-40B4-BE49-F238E27FC236}">
                <a16:creationId xmlns:a16="http://schemas.microsoft.com/office/drawing/2014/main" id="{C49F34A4-720C-324C-802E-7525042FB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>
            <a:extLst>
              <a:ext uri="{FF2B5EF4-FFF2-40B4-BE49-F238E27FC236}">
                <a16:creationId xmlns:a16="http://schemas.microsoft.com/office/drawing/2014/main" id="{D99B4567-2C6A-F144-879A-D2ED63291BFE}"/>
              </a:ext>
            </a:extLst>
          </p:cNvPr>
          <p:cNvCxnSpPr>
            <a:cxnSpLocks/>
          </p:cNvCxnSpPr>
          <p:nvPr/>
        </p:nvCxnSpPr>
        <p:spPr>
          <a:xfrm flipV="1">
            <a:off x="5684760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>
            <a:extLst>
              <a:ext uri="{FF2B5EF4-FFF2-40B4-BE49-F238E27FC236}">
                <a16:creationId xmlns:a16="http://schemas.microsoft.com/office/drawing/2014/main" id="{15F25582-A19C-DD44-A845-9312220EE1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2" y="5013176"/>
            <a:ext cx="149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DB SUBNET</a:t>
            </a:r>
          </a:p>
        </p:txBody>
      </p:sp>
      <p:pic>
        <p:nvPicPr>
          <p:cNvPr id="317" name="그림 316">
            <a:extLst>
              <a:ext uri="{FF2B5EF4-FFF2-40B4-BE49-F238E27FC236}">
                <a16:creationId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287738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2" name="그림 331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17532" y="2645544"/>
            <a:ext cx="266700" cy="279400"/>
          </a:xfrm>
          <a:prstGeom prst="rect">
            <a:avLst/>
          </a:prstGeom>
        </p:spPr>
      </p:pic>
      <p:sp>
        <p:nvSpPr>
          <p:cNvPr id="333" name="TextBox 332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7640031" y="3006383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Gateway2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pic>
        <p:nvPicPr>
          <p:cNvPr id="113" name="그림 112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79576" y="2564904"/>
            <a:ext cx="266700" cy="2794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2023407" y="2916312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Gateway1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30070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976228" y="1789903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836712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B001DEA-67B2-443E-B6BB-29BBD077F6CA}"/>
              </a:ext>
            </a:extLst>
          </p:cNvPr>
          <p:cNvSpPr txBox="1"/>
          <p:nvPr/>
        </p:nvSpPr>
        <p:spPr>
          <a:xfrm>
            <a:off x="4735074" y="1557695"/>
            <a:ext cx="1154483" cy="24622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>
            <a:defPPr>
              <a:defRPr lang="ko-KR"/>
            </a:defPPr>
            <a:lvl1pPr algn="ctr">
              <a:defRPr kumimoji="1" sz="10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" altLang="ko-KR" dirty="0">
                <a:solidFill>
                  <a:schemeClr val="tx1"/>
                </a:solidFill>
              </a:rPr>
              <a:t>Internet Gateway</a:t>
            </a:r>
          </a:p>
        </p:txBody>
      </p:sp>
      <p:pic>
        <p:nvPicPr>
          <p:cNvPr id="98" name="그림 97">
            <a:extLst>
              <a:ext uri="{FF2B5EF4-FFF2-40B4-BE49-F238E27FC236}">
                <a16:creationId xmlns:a16="http://schemas.microsoft.com/office/drawing/2014/main" id="{24537EA0-8B1F-43D3-91B8-D271C9B9F961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5023569" y="1098311"/>
            <a:ext cx="457200" cy="457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9" name="타원 98"/>
          <p:cNvSpPr/>
          <p:nvPr/>
        </p:nvSpPr>
        <p:spPr>
          <a:xfrm>
            <a:off x="2725086" y="3692829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130308" y="140495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LOCAL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0.0.0.0/0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IGW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10" name="타원 109"/>
          <p:cNvSpPr/>
          <p:nvPr/>
        </p:nvSpPr>
        <p:spPr>
          <a:xfrm>
            <a:off x="1271464" y="292494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graphicFrame>
        <p:nvGraphicFramePr>
          <p:cNvPr id="120" name="표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597203"/>
              </p:ext>
            </p:extLst>
          </p:nvPr>
        </p:nvGraphicFramePr>
        <p:xfrm>
          <a:off x="163933" y="32786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NATGW1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>
                          <a:solidFill>
                            <a:srgbClr val="FF0000"/>
                          </a:solidFill>
                        </a:rPr>
                        <a:t>192.168.0/0/16</a:t>
                      </a:r>
                      <a:endParaRPr lang="ko-KR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>
                          <a:solidFill>
                            <a:srgbClr val="FF0000"/>
                          </a:solidFill>
                        </a:rPr>
                        <a:t>VPCPEERING</a:t>
                      </a:r>
                      <a:endParaRPr lang="ko-KR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graphicFrame>
        <p:nvGraphicFramePr>
          <p:cNvPr id="126" name="표 125"/>
          <p:cNvGraphicFramePr>
            <a:graphicFrameLocks noGrp="1"/>
          </p:cNvGraphicFramePr>
          <p:nvPr>
            <p:extLst/>
          </p:nvPr>
        </p:nvGraphicFramePr>
        <p:xfrm>
          <a:off x="157662" y="51571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cxnSp>
        <p:nvCxnSpPr>
          <p:cNvPr id="128" name="직선 화살표 연결선 127"/>
          <p:cNvCxnSpPr>
            <a:stCxn id="110" idx="6"/>
            <a:endCxn id="99" idx="2"/>
          </p:cNvCxnSpPr>
          <p:nvPr/>
        </p:nvCxnSpPr>
        <p:spPr>
          <a:xfrm>
            <a:off x="1559496" y="3068960"/>
            <a:ext cx="1165590" cy="767885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0" name="타원 129"/>
          <p:cNvSpPr/>
          <p:nvPr/>
        </p:nvSpPr>
        <p:spPr>
          <a:xfrm>
            <a:off x="6029260" y="3754143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graphicFrame>
        <p:nvGraphicFramePr>
          <p:cNvPr id="131" name="표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873297"/>
              </p:ext>
            </p:extLst>
          </p:nvPr>
        </p:nvGraphicFramePr>
        <p:xfrm>
          <a:off x="10083820" y="1976327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>
                          <a:solidFill>
                            <a:srgbClr val="FF0000"/>
                          </a:solidFill>
                        </a:rPr>
                        <a:t>VPCPEERING</a:t>
                      </a:r>
                      <a:endParaRPr lang="ko-KR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32" name="타원 131"/>
          <p:cNvSpPr/>
          <p:nvPr/>
        </p:nvSpPr>
        <p:spPr>
          <a:xfrm>
            <a:off x="10059687" y="1688295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7608168" y="2325388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169528" y="2325388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4" name="그림 93">
            <a:extLst>
              <a:ext uri="{FF2B5EF4-FFF2-40B4-BE49-F238E27FC236}">
                <a16:creationId xmlns:a16="http://schemas.microsoft.com/office/drawing/2014/main" id="{8C187DCD-5CC7-4208-BCA6-D07C8D75106B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7831698" y="3608245"/>
            <a:ext cx="457200" cy="457200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798B36E3-15F2-4638-AD50-305C9483C25C}"/>
              </a:ext>
            </a:extLst>
          </p:cNvPr>
          <p:cNvSpPr txBox="1"/>
          <p:nvPr/>
        </p:nvSpPr>
        <p:spPr>
          <a:xfrm>
            <a:off x="7622225" y="4005064"/>
            <a:ext cx="9220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" altLang="ko-KR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 Peering</a:t>
            </a:r>
            <a:endParaRPr kumimoji="1" lang="ko-KR" alt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9927727" y="3497235"/>
            <a:ext cx="1944216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MGMT-DEV-VPC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맑은 고딕"/>
              </a:rPr>
              <a:t>192.168.0.0/16</a:t>
            </a:r>
            <a:endParaRPr kumimoji="0" lang="ko-KR" alt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맑은 고딕"/>
            </a:endParaRPr>
          </a:p>
        </p:txBody>
      </p:sp>
      <p:cxnSp>
        <p:nvCxnSpPr>
          <p:cNvPr id="111" name="직선 화살표 연결선 110"/>
          <p:cNvCxnSpPr>
            <a:stCxn id="94" idx="3"/>
            <a:endCxn id="2" idx="1"/>
          </p:cNvCxnSpPr>
          <p:nvPr/>
        </p:nvCxnSpPr>
        <p:spPr>
          <a:xfrm flipV="1">
            <a:off x="8288898" y="3820400"/>
            <a:ext cx="1638829" cy="16445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5" name="타원 114"/>
          <p:cNvSpPr/>
          <p:nvPr/>
        </p:nvSpPr>
        <p:spPr>
          <a:xfrm>
            <a:off x="8874118" y="365336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7057375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000373" y="1821293"/>
            <a:ext cx="6580651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35" name="직사각형 134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071446" y="2217800"/>
            <a:ext cx="814549" cy="4006602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34" name="직사각형 133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7612795" y="2217800"/>
            <a:ext cx="937317" cy="4011298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126843" cy="501226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1878674"/>
            <a:ext cx="2166832" cy="50040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60580" y="4928132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267563" y="4969593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3573016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2063239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1" name="직선 화살표 연결선 240">
            <a:extLst>
              <a:ext uri="{FF2B5EF4-FFF2-40B4-BE49-F238E27FC236}">
                <a16:creationId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3758843"/>
            <a:ext cx="12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pic>
        <p:nvPicPr>
          <p:cNvPr id="258" name="그림 257">
            <a:extLst>
              <a:ext uri="{FF2B5EF4-FFF2-40B4-BE49-F238E27FC236}">
                <a16:creationId xmlns:a16="http://schemas.microsoft.com/office/drawing/2014/main" id="{C49F34A4-720C-324C-802E-7525042FB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>
            <a:extLst>
              <a:ext uri="{FF2B5EF4-FFF2-40B4-BE49-F238E27FC236}">
                <a16:creationId xmlns:a16="http://schemas.microsoft.com/office/drawing/2014/main" id="{D99B4567-2C6A-F144-879A-D2ED63291BFE}"/>
              </a:ext>
            </a:extLst>
          </p:cNvPr>
          <p:cNvCxnSpPr>
            <a:cxnSpLocks/>
          </p:cNvCxnSpPr>
          <p:nvPr/>
        </p:nvCxnSpPr>
        <p:spPr>
          <a:xfrm flipV="1">
            <a:off x="5684760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>
            <a:extLst>
              <a:ext uri="{FF2B5EF4-FFF2-40B4-BE49-F238E27FC236}">
                <a16:creationId xmlns:a16="http://schemas.microsoft.com/office/drawing/2014/main" id="{15F25582-A19C-DD44-A845-9312220EE1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2" y="5013176"/>
            <a:ext cx="149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DB SUBNET</a:t>
            </a:r>
          </a:p>
        </p:txBody>
      </p:sp>
      <p:pic>
        <p:nvPicPr>
          <p:cNvPr id="317" name="그림 316">
            <a:extLst>
              <a:ext uri="{FF2B5EF4-FFF2-40B4-BE49-F238E27FC236}">
                <a16:creationId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287738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2" name="그림 331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17532" y="2645544"/>
            <a:ext cx="266700" cy="279400"/>
          </a:xfrm>
          <a:prstGeom prst="rect">
            <a:avLst/>
          </a:prstGeom>
        </p:spPr>
      </p:pic>
      <p:sp>
        <p:nvSpPr>
          <p:cNvPr id="333" name="TextBox 332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7640031" y="3006383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Gateway2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pic>
        <p:nvPicPr>
          <p:cNvPr id="113" name="그림 112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79576" y="2564904"/>
            <a:ext cx="266700" cy="2794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2023407" y="2916312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Gateway1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30070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976228" y="1789903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836712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B001DEA-67B2-443E-B6BB-29BBD077F6CA}"/>
              </a:ext>
            </a:extLst>
          </p:cNvPr>
          <p:cNvSpPr txBox="1"/>
          <p:nvPr/>
        </p:nvSpPr>
        <p:spPr>
          <a:xfrm>
            <a:off x="4735074" y="1557695"/>
            <a:ext cx="1154483" cy="24622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>
            <a:defPPr>
              <a:defRPr lang="ko-KR"/>
            </a:defPPr>
            <a:lvl1pPr algn="ctr">
              <a:defRPr kumimoji="1" sz="10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" altLang="ko-KR" dirty="0">
                <a:solidFill>
                  <a:schemeClr val="tx1"/>
                </a:solidFill>
              </a:rPr>
              <a:t>Internet Gateway</a:t>
            </a:r>
          </a:p>
        </p:txBody>
      </p:sp>
      <p:pic>
        <p:nvPicPr>
          <p:cNvPr id="98" name="그림 97">
            <a:extLst>
              <a:ext uri="{FF2B5EF4-FFF2-40B4-BE49-F238E27FC236}">
                <a16:creationId xmlns:a16="http://schemas.microsoft.com/office/drawing/2014/main" id="{24537EA0-8B1F-43D3-91B8-D271C9B9F961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5023569" y="1098311"/>
            <a:ext cx="457200" cy="457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9" name="타원 98"/>
          <p:cNvSpPr/>
          <p:nvPr/>
        </p:nvSpPr>
        <p:spPr>
          <a:xfrm>
            <a:off x="2725086" y="3692829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130308" y="140495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LOCAL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0.0.0.0/0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IGW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10" name="타원 109"/>
          <p:cNvSpPr/>
          <p:nvPr/>
        </p:nvSpPr>
        <p:spPr>
          <a:xfrm>
            <a:off x="1271464" y="292494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graphicFrame>
        <p:nvGraphicFramePr>
          <p:cNvPr id="120" name="표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291433"/>
              </p:ext>
            </p:extLst>
          </p:nvPr>
        </p:nvGraphicFramePr>
        <p:xfrm>
          <a:off x="163933" y="32786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NATGW1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>
                          <a:solidFill>
                            <a:schemeClr val="tx1"/>
                          </a:solidFill>
                        </a:rPr>
                        <a:t>192.168.0/0/16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>
                          <a:solidFill>
                            <a:schemeClr val="tx1"/>
                          </a:solidFill>
                        </a:rPr>
                        <a:t>VPCPEERING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err="1" smtClean="0">
                          <a:solidFill>
                            <a:srgbClr val="FF0000"/>
                          </a:solidFill>
                        </a:rPr>
                        <a:t>온프라미스</a:t>
                      </a:r>
                      <a:endParaRPr lang="ko-KR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VGW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graphicFrame>
        <p:nvGraphicFramePr>
          <p:cNvPr id="126" name="표 125"/>
          <p:cNvGraphicFramePr>
            <a:graphicFrameLocks noGrp="1"/>
          </p:cNvGraphicFramePr>
          <p:nvPr>
            <p:extLst/>
          </p:nvPr>
        </p:nvGraphicFramePr>
        <p:xfrm>
          <a:off x="157662" y="51571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err="1" smtClean="0">
                          <a:solidFill>
                            <a:srgbClr val="FF0000"/>
                          </a:solidFill>
                        </a:rPr>
                        <a:t>온프라미스</a:t>
                      </a:r>
                      <a:endParaRPr lang="ko-KR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VGW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cxnSp>
        <p:nvCxnSpPr>
          <p:cNvPr id="128" name="직선 화살표 연결선 127"/>
          <p:cNvCxnSpPr>
            <a:stCxn id="110" idx="6"/>
            <a:endCxn id="99" idx="2"/>
          </p:cNvCxnSpPr>
          <p:nvPr/>
        </p:nvCxnSpPr>
        <p:spPr>
          <a:xfrm>
            <a:off x="1559496" y="3068960"/>
            <a:ext cx="1165590" cy="767885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0" name="타원 129"/>
          <p:cNvSpPr/>
          <p:nvPr/>
        </p:nvSpPr>
        <p:spPr>
          <a:xfrm>
            <a:off x="6029260" y="3754143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7608168" y="2325388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169528" y="2325388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4" name="그림 93">
            <a:extLst>
              <a:ext uri="{FF2B5EF4-FFF2-40B4-BE49-F238E27FC236}">
                <a16:creationId xmlns:a16="http://schemas.microsoft.com/office/drawing/2014/main" id="{8C187DCD-5CC7-4208-BCA6-D07C8D75106B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7831698" y="3608245"/>
            <a:ext cx="457200" cy="457200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798B36E3-15F2-4638-AD50-305C9483C25C}"/>
              </a:ext>
            </a:extLst>
          </p:cNvPr>
          <p:cNvSpPr txBox="1"/>
          <p:nvPr/>
        </p:nvSpPr>
        <p:spPr>
          <a:xfrm>
            <a:off x="7622225" y="4005064"/>
            <a:ext cx="9220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" altLang="ko-K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 Peering</a:t>
            </a:r>
            <a:endParaRPr kumimoji="1" lang="ko-KR" alt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0" name="그림 89">
            <a:extLst>
              <a:ext uri="{FF2B5EF4-FFF2-40B4-BE49-F238E27FC236}">
                <a16:creationId xmlns:a16="http://schemas.microsoft.com/office/drawing/2014/main" id="{0F118DE1-671F-4916-B6C6-DDFB26D4313E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7853646" y="5492080"/>
            <a:ext cx="457200" cy="457200"/>
          </a:xfrm>
          <a:prstGeom prst="rect">
            <a:avLst/>
          </a:prstGeom>
        </p:spPr>
      </p:pic>
      <p:sp>
        <p:nvSpPr>
          <p:cNvPr id="91" name="TextBox 90">
            <a:extLst>
              <a:ext uri="{FF2B5EF4-FFF2-40B4-BE49-F238E27FC236}">
                <a16:creationId xmlns:a16="http://schemas.microsoft.com/office/drawing/2014/main" id="{8DB02E7B-2BE9-45E4-BB0C-84AE081F494D}"/>
              </a:ext>
            </a:extLst>
          </p:cNvPr>
          <p:cNvSpPr txBox="1"/>
          <p:nvPr/>
        </p:nvSpPr>
        <p:spPr>
          <a:xfrm>
            <a:off x="7681335" y="5919322"/>
            <a:ext cx="8018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" altLang="ko-KR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IPsec VPN</a:t>
            </a:r>
            <a:endParaRPr kumimoji="1" lang="ko-KR" alt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9912424" y="5301208"/>
            <a:ext cx="1944216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dirty="0" err="1" smtClean="0"/>
              <a:t>온프라미스</a:t>
            </a:r>
            <a:endParaRPr kumimoji="0" lang="ko-KR" alt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맑은 고딕"/>
            </a:endParaRPr>
          </a:p>
        </p:txBody>
      </p:sp>
      <p:cxnSp>
        <p:nvCxnSpPr>
          <p:cNvPr id="93" name="직선 화살표 연결선 92"/>
          <p:cNvCxnSpPr>
            <a:stCxn id="91" idx="3"/>
            <a:endCxn id="92" idx="1"/>
          </p:cNvCxnSpPr>
          <p:nvPr/>
        </p:nvCxnSpPr>
        <p:spPr>
          <a:xfrm flipV="1">
            <a:off x="8483158" y="5485873"/>
            <a:ext cx="1429266" cy="556560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6" name="그림 95">
            <a:extLst>
              <a:ext uri="{FF2B5EF4-FFF2-40B4-BE49-F238E27FC236}">
                <a16:creationId xmlns:a16="http://schemas.microsoft.com/office/drawing/2014/main" id="{60EDD4EA-8C57-4CAD-8613-4E0A6132059F}"/>
              </a:ext>
            </a:extLst>
          </p:cNvPr>
          <p:cNvPicPr>
            <a:picLocks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193" y="4547877"/>
            <a:ext cx="457200" cy="457200"/>
          </a:xfrm>
          <a:prstGeom prst="rect">
            <a:avLst/>
          </a:prstGeom>
        </p:spPr>
      </p:pic>
      <p:sp>
        <p:nvSpPr>
          <p:cNvPr id="100" name="TextBox 55">
            <a:extLst>
              <a:ext uri="{FF2B5EF4-FFF2-40B4-BE49-F238E27FC236}">
                <a16:creationId xmlns:a16="http://schemas.microsoft.com/office/drawing/2014/main" id="{346C7B0A-5549-4F93-BF3A-C71F3B6DDB3C}"/>
              </a:ext>
            </a:extLst>
          </p:cNvPr>
          <p:cNvSpPr txBox="1"/>
          <p:nvPr/>
        </p:nvSpPr>
        <p:spPr>
          <a:xfrm>
            <a:off x="7680770" y="5013176"/>
            <a:ext cx="935510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000">
                <a:solidFill>
                  <a:srgbClr val="AFABA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>
                <a:solidFill>
                  <a:srgbClr val="FF0000"/>
                </a:solidFill>
              </a:rPr>
              <a:t>Cloud Connect</a:t>
            </a:r>
            <a:endParaRPr dirty="0">
              <a:solidFill>
                <a:srgbClr val="FF0000"/>
              </a:solidFill>
            </a:endParaRPr>
          </a:p>
        </p:txBody>
      </p:sp>
      <p:cxnSp>
        <p:nvCxnSpPr>
          <p:cNvPr id="102" name="직선 화살표 연결선 101"/>
          <p:cNvCxnSpPr>
            <a:stCxn id="100" idx="3"/>
            <a:endCxn id="92" idx="1"/>
          </p:cNvCxnSpPr>
          <p:nvPr/>
        </p:nvCxnSpPr>
        <p:spPr>
          <a:xfrm>
            <a:off x="8616280" y="5136287"/>
            <a:ext cx="1296144" cy="349586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8" name="타원 107"/>
          <p:cNvSpPr/>
          <p:nvPr/>
        </p:nvSpPr>
        <p:spPr>
          <a:xfrm>
            <a:off x="9047870" y="5651923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27" name="타원 126"/>
          <p:cNvSpPr/>
          <p:nvPr/>
        </p:nvSpPr>
        <p:spPr>
          <a:xfrm>
            <a:off x="9039499" y="5074731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129" name="타원 128"/>
          <p:cNvSpPr/>
          <p:nvPr/>
        </p:nvSpPr>
        <p:spPr>
          <a:xfrm>
            <a:off x="6029019" y="5136287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33" name="타원 132"/>
          <p:cNvSpPr/>
          <p:nvPr/>
        </p:nvSpPr>
        <p:spPr>
          <a:xfrm>
            <a:off x="2767898" y="49281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38" name="타원 137"/>
          <p:cNvSpPr/>
          <p:nvPr/>
        </p:nvSpPr>
        <p:spPr>
          <a:xfrm>
            <a:off x="1267966" y="484825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cxnSp>
        <p:nvCxnSpPr>
          <p:cNvPr id="139" name="직선 화살표 연결선 138"/>
          <p:cNvCxnSpPr>
            <a:stCxn id="138" idx="6"/>
            <a:endCxn id="133" idx="2"/>
          </p:cNvCxnSpPr>
          <p:nvPr/>
        </p:nvCxnSpPr>
        <p:spPr>
          <a:xfrm>
            <a:off x="1555998" y="4992270"/>
            <a:ext cx="1211900" cy="7987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140" name="표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00404"/>
              </p:ext>
            </p:extLst>
          </p:nvPr>
        </p:nvGraphicFramePr>
        <p:xfrm>
          <a:off x="10083820" y="3710714"/>
          <a:ext cx="1853936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6968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926968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10.0.0.0 / 16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VGW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41" name="타원 140"/>
          <p:cNvSpPr/>
          <p:nvPr/>
        </p:nvSpPr>
        <p:spPr>
          <a:xfrm>
            <a:off x="10059687" y="342268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42" name="타원 141"/>
          <p:cNvSpPr/>
          <p:nvPr/>
        </p:nvSpPr>
        <p:spPr>
          <a:xfrm>
            <a:off x="10428717" y="341697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015468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423592" y="1821293"/>
            <a:ext cx="5150176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126843" cy="501226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1878674"/>
            <a:ext cx="2166832" cy="50040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60580" y="4928132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267563" y="4969593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3573016"/>
            <a:ext cx="2178625" cy="125480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2063239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5" name="직선 화살표 연결선 164">
            <a:extLst>
              <a:ext uri="{FF2B5EF4-FFF2-40B4-BE49-F238E27FC236}">
                <a16:creationId xmlns:a16="http://schemas.microsoft.com/office/drawing/2014/main" id="{E2AFAC7F-A924-3248-B3C6-1E5506C62D85}"/>
              </a:ext>
            </a:extLst>
          </p:cNvPr>
          <p:cNvCxnSpPr>
            <a:cxnSpLocks/>
            <a:endCxn id="83" idx="3"/>
          </p:cNvCxnSpPr>
          <p:nvPr/>
        </p:nvCxnSpPr>
        <p:spPr>
          <a:xfrm flipH="1">
            <a:off x="5407995" y="513684"/>
            <a:ext cx="2650334" cy="22403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직선 화살표 연결선 240">
            <a:extLst>
              <a:ext uri="{FF2B5EF4-FFF2-40B4-BE49-F238E27FC236}">
                <a16:creationId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A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81862" y="3758843"/>
            <a:ext cx="12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:a16="http://schemas.microsoft.com/office/drawing/2014/main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2880566"/>
            <a:ext cx="330906" cy="330906"/>
          </a:xfrm>
          <a:prstGeom prst="rect">
            <a:avLst/>
          </a:prstGeom>
        </p:spPr>
      </p:pic>
      <p:pic>
        <p:nvPicPr>
          <p:cNvPr id="258" name="그림 257">
            <a:extLst>
              <a:ext uri="{FF2B5EF4-FFF2-40B4-BE49-F238E27FC236}">
                <a16:creationId xmlns:a16="http://schemas.microsoft.com/office/drawing/2014/main" id="{C49F34A4-720C-324C-802E-7525042FB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:a16="http://schemas.microsoft.com/office/drawing/2014/main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:a16="http://schemas.microsoft.com/office/drawing/2014/main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2662162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직선 화살표 연결선 265">
            <a:extLst>
              <a:ext uri="{FF2B5EF4-FFF2-40B4-BE49-F238E27FC236}">
                <a16:creationId xmlns:a16="http://schemas.microsoft.com/office/drawing/2014/main" id="{44F8C8AD-2486-114B-8565-4808F93E3A75}"/>
              </a:ext>
            </a:extLst>
          </p:cNvPr>
          <p:cNvCxnSpPr>
            <a:cxnSpLocks/>
          </p:cNvCxnSpPr>
          <p:nvPr/>
        </p:nvCxnSpPr>
        <p:spPr>
          <a:xfrm flipV="1">
            <a:off x="5200926" y="2362074"/>
            <a:ext cx="0" cy="30360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직선 화살표 연결선 266">
            <a:extLst>
              <a:ext uri="{FF2B5EF4-FFF2-40B4-BE49-F238E27FC236}">
                <a16:creationId xmlns:a16="http://schemas.microsoft.com/office/drawing/2014/main" id="{D99B4567-2C6A-F144-879A-D2ED63291BFE}"/>
              </a:ext>
            </a:extLst>
          </p:cNvPr>
          <p:cNvCxnSpPr>
            <a:cxnSpLocks/>
          </p:cNvCxnSpPr>
          <p:nvPr/>
        </p:nvCxnSpPr>
        <p:spPr>
          <a:xfrm flipV="1">
            <a:off x="5684760" y="266567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직선 화살표 연결선 267">
            <a:extLst>
              <a:ext uri="{FF2B5EF4-FFF2-40B4-BE49-F238E27FC236}">
                <a16:creationId xmlns:a16="http://schemas.microsoft.com/office/drawing/2014/main" id="{E60EC1C9-09CE-974C-A86A-926390D8D448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직선 화살표 연결선 268">
            <a:extLst>
              <a:ext uri="{FF2B5EF4-FFF2-40B4-BE49-F238E27FC236}">
                <a16:creationId xmlns:a16="http://schemas.microsoft.com/office/drawing/2014/main" id="{DF6168B4-AB8E-DD49-A2DD-9AD6AB7E6607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3436834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직선 화살표 연결선 269">
            <a:extLst>
              <a:ext uri="{FF2B5EF4-FFF2-40B4-BE49-F238E27FC236}">
                <a16:creationId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>
            <a:off x="5200926" y="3439865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>
            <a:extLst>
              <a:ext uri="{FF2B5EF4-FFF2-40B4-BE49-F238E27FC236}">
                <a16:creationId xmlns:a16="http://schemas.microsoft.com/office/drawing/2014/main" id="{15F25582-A19C-DD44-A845-9312220EE1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33402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4" name="그림 273">
            <a:extLst>
              <a:ext uri="{FF2B5EF4-FFF2-40B4-BE49-F238E27FC236}">
                <a16:creationId xmlns:a16="http://schemas.microsoft.com/office/drawing/2014/main" id="{4FC2708F-ED40-F74D-B38F-65D1DBBB03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3583127"/>
            <a:ext cx="303836" cy="303836"/>
          </a:xfrm>
          <a:prstGeom prst="rect">
            <a:avLst/>
          </a:prstGeom>
        </p:spPr>
      </p:pic>
      <p:pic>
        <p:nvPicPr>
          <p:cNvPr id="292" name="그림 291">
            <a:extLst>
              <a:ext uri="{FF2B5EF4-FFF2-40B4-BE49-F238E27FC236}">
                <a16:creationId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직선 화살표 연결선 298">
            <a:extLst>
              <a:ext uri="{FF2B5EF4-FFF2-40B4-BE49-F238E27FC236}">
                <a16:creationId xmlns:a16="http://schemas.microsoft.com/office/drawing/2014/main" id="{587DDF73-A198-0C4C-B4C1-8BBBD189D14E}"/>
              </a:ext>
            </a:extLst>
          </p:cNvPr>
          <p:cNvCxnSpPr>
            <a:cxnSpLocks/>
          </p:cNvCxnSpPr>
          <p:nvPr/>
        </p:nvCxnSpPr>
        <p:spPr>
          <a:xfrm flipV="1">
            <a:off x="5200926" y="3881137"/>
            <a:ext cx="0" cy="1205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직선 화살표 연결선 300">
            <a:extLst>
              <a:ext uri="{FF2B5EF4-FFF2-40B4-BE49-F238E27FC236}">
                <a16:creationId xmlns:a16="http://schemas.microsoft.com/office/drawing/2014/main" id="{2C068EF1-E216-BF46-BF43-4871587060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04373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01364" y="5058877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직선 화살표 연결선 302">
            <a:extLst>
              <a:ext uri="{FF2B5EF4-FFF2-40B4-BE49-F238E27FC236}">
                <a16:creationId xmlns:a16="http://schemas.microsoft.com/office/drawing/2014/main" id="{D03EAB6F-D305-F044-840C-7C0D77BD02D6}"/>
              </a:ext>
            </a:extLst>
          </p:cNvPr>
          <p:cNvCxnSpPr>
            <a:cxnSpLocks/>
          </p:cNvCxnSpPr>
          <p:nvPr/>
        </p:nvCxnSpPr>
        <p:spPr>
          <a:xfrm>
            <a:off x="5200926" y="5061908"/>
            <a:ext cx="0" cy="105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>
            <a:extLst>
              <a:ext uri="{FF2B5EF4-FFF2-40B4-BE49-F238E27FC236}">
                <a16:creationId xmlns:a16="http://schemas.microsoft.com/office/drawing/2014/main" id="{BB760684-CA7C-E84A-894D-EFD55385BB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684760" y="4962307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 B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8" name="직사각형 307">
            <a:extLst>
              <a:ext uri="{FF2B5EF4-FFF2-40B4-BE49-F238E27FC236}">
                <a16:creationId xmlns:a16="http://schemas.microsoft.com/office/drawing/2014/main" id="{F765082A-EA91-294A-8AEE-B8706E745635}"/>
              </a:ext>
            </a:extLst>
          </p:cNvPr>
          <p:cNvSpPr/>
          <p:nvPr/>
        </p:nvSpPr>
        <p:spPr>
          <a:xfrm>
            <a:off x="7631463" y="946820"/>
            <a:ext cx="855137" cy="2482180"/>
          </a:xfrm>
          <a:prstGeom prst="rect">
            <a:avLst/>
          </a:prstGeom>
          <a:solidFill>
            <a:schemeClr val="bg1"/>
          </a:solidFill>
          <a:ln w="9525">
            <a:solidFill>
              <a:srgbClr val="B9B9B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09" name="그림 308">
            <a:extLst>
              <a:ext uri="{FF2B5EF4-FFF2-40B4-BE49-F238E27FC236}">
                <a16:creationId xmlns:a16="http://schemas.microsoft.com/office/drawing/2014/main" id="{0EA7C742-8AB1-1344-9C67-4BABF80C0C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8381" y="1107254"/>
            <a:ext cx="241300" cy="266700"/>
          </a:xfrm>
          <a:prstGeom prst="rect">
            <a:avLst/>
          </a:prstGeom>
        </p:spPr>
      </p:pic>
      <p:pic>
        <p:nvPicPr>
          <p:cNvPr id="310" name="그림 309">
            <a:extLst>
              <a:ext uri="{FF2B5EF4-FFF2-40B4-BE49-F238E27FC236}">
                <a16:creationId xmlns:a16="http://schemas.microsoft.com/office/drawing/2014/main" id="{BE7B2D2F-F348-E54A-98A2-84E79A7B5C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25681" y="2698801"/>
            <a:ext cx="266700" cy="266700"/>
          </a:xfrm>
          <a:prstGeom prst="rect">
            <a:avLst/>
          </a:prstGeom>
        </p:spPr>
      </p:pic>
      <p:sp>
        <p:nvSpPr>
          <p:cNvPr id="311" name="TextBox 310">
            <a:extLst>
              <a:ext uri="{FF2B5EF4-FFF2-40B4-BE49-F238E27FC236}">
                <a16:creationId xmlns:a16="http://schemas.microsoft.com/office/drawing/2014/main" id="{8E70832E-4945-2B4D-B6AA-423397D0AB55}"/>
              </a:ext>
            </a:extLst>
          </p:cNvPr>
          <p:cNvSpPr txBox="1"/>
          <p:nvPr/>
        </p:nvSpPr>
        <p:spPr>
          <a:xfrm>
            <a:off x="7827070" y="1378347"/>
            <a:ext cx="4639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CDN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0A51C6C0-08AF-0B47-B439-F0E2976CBD7F}"/>
              </a:ext>
            </a:extLst>
          </p:cNvPr>
          <p:cNvSpPr txBox="1"/>
          <p:nvPr/>
        </p:nvSpPr>
        <p:spPr>
          <a:xfrm>
            <a:off x="7642915" y="2983789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2984272" y="5013176"/>
            <a:ext cx="149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DB SUBNET</a:t>
            </a:r>
          </a:p>
        </p:txBody>
      </p:sp>
      <p:pic>
        <p:nvPicPr>
          <p:cNvPr id="317" name="그림 316">
            <a:extLst>
              <a:ext uri="{FF2B5EF4-FFF2-40B4-BE49-F238E27FC236}">
                <a16:creationId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:a16="http://schemas.microsoft.com/office/drawing/2014/main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287738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0" name="그림 329">
            <a:extLst>
              <a:ext uri="{FF2B5EF4-FFF2-40B4-BE49-F238E27FC236}">
                <a16:creationId xmlns:a16="http://schemas.microsoft.com/office/drawing/2014/main" id="{871EB707-C5E0-9C40-9178-B90650F0FB2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32031" y="1864195"/>
            <a:ext cx="254000" cy="254000"/>
          </a:xfrm>
          <a:prstGeom prst="rect">
            <a:avLst/>
          </a:prstGeom>
        </p:spPr>
      </p:pic>
      <p:sp>
        <p:nvSpPr>
          <p:cNvPr id="331" name="TextBox 330">
            <a:extLst>
              <a:ext uri="{FF2B5EF4-FFF2-40B4-BE49-F238E27FC236}">
                <a16:creationId xmlns:a16="http://schemas.microsoft.com/office/drawing/2014/main" id="{DF2DE3CD-2E70-624F-902B-56BDDEED28D0}"/>
              </a:ext>
            </a:extLst>
          </p:cNvPr>
          <p:cNvSpPr txBox="1"/>
          <p:nvPr/>
        </p:nvSpPr>
        <p:spPr>
          <a:xfrm>
            <a:off x="7693179" y="2140176"/>
            <a:ext cx="731704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Image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Optimizer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32" name="그림 331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56040" y="2555286"/>
            <a:ext cx="266700" cy="279400"/>
          </a:xfrm>
          <a:prstGeom prst="rect">
            <a:avLst/>
          </a:prstGeom>
        </p:spPr>
      </p:pic>
      <p:sp>
        <p:nvSpPr>
          <p:cNvPr id="333" name="TextBox 332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6168008" y="2934375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Gateway2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34" name="직선 화살표 연결선 333">
            <a:extLst>
              <a:ext uri="{FF2B5EF4-FFF2-40B4-BE49-F238E27FC236}">
                <a16:creationId xmlns:a16="http://schemas.microsoft.com/office/drawing/2014/main" id="{9CFCE619-9880-784A-8331-A0FF1CE50CD2}"/>
              </a:ext>
            </a:extLst>
          </p:cNvPr>
          <p:cNvCxnSpPr>
            <a:cxnSpLocks/>
          </p:cNvCxnSpPr>
          <p:nvPr/>
        </p:nvCxnSpPr>
        <p:spPr>
          <a:xfrm>
            <a:off x="8058329" y="513684"/>
            <a:ext cx="2007" cy="433136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>
            <a:extLst>
              <a:ext uri="{FF2B5EF4-FFF2-40B4-BE49-F238E27FC236}">
                <a16:creationId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pic>
        <p:nvPicPr>
          <p:cNvPr id="113" name="그림 112">
            <a:extLst>
              <a:ext uri="{FF2B5EF4-FFF2-40B4-BE49-F238E27FC236}">
                <a16:creationId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29100" y="2613837"/>
            <a:ext cx="266700" cy="2794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3679591" y="2935229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Gateway1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300704" y="1988840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LB SUBNET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184" y="2038689"/>
            <a:ext cx="303836" cy="303836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382675" y="1919355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836712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타원 94"/>
          <p:cNvSpPr/>
          <p:nvPr/>
        </p:nvSpPr>
        <p:spPr>
          <a:xfrm>
            <a:off x="2746877" y="270612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6" name="타원 95"/>
          <p:cNvSpPr/>
          <p:nvPr/>
        </p:nvSpPr>
        <p:spPr>
          <a:xfrm>
            <a:off x="4669542" y="118562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B001DEA-67B2-443E-B6BB-29BBD077F6CA}"/>
              </a:ext>
            </a:extLst>
          </p:cNvPr>
          <p:cNvSpPr txBox="1"/>
          <p:nvPr/>
        </p:nvSpPr>
        <p:spPr>
          <a:xfrm>
            <a:off x="4735074" y="1557695"/>
            <a:ext cx="1154483" cy="24622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>
            <a:defPPr>
              <a:defRPr lang="ko-KR"/>
            </a:defPPr>
            <a:lvl1pPr algn="ctr">
              <a:defRPr kumimoji="1" sz="10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" altLang="ko-KR" dirty="0">
                <a:solidFill>
                  <a:schemeClr val="tx1"/>
                </a:solidFill>
              </a:rPr>
              <a:t>Internet Gateway</a:t>
            </a:r>
          </a:p>
        </p:txBody>
      </p:sp>
      <p:pic>
        <p:nvPicPr>
          <p:cNvPr id="98" name="그림 97">
            <a:extLst>
              <a:ext uri="{FF2B5EF4-FFF2-40B4-BE49-F238E27FC236}">
                <a16:creationId xmlns:a16="http://schemas.microsoft.com/office/drawing/2014/main" id="{24537EA0-8B1F-43D3-91B8-D271C9B9F961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5023569" y="1098311"/>
            <a:ext cx="457200" cy="457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9" name="타원 98"/>
          <p:cNvSpPr/>
          <p:nvPr/>
        </p:nvSpPr>
        <p:spPr>
          <a:xfrm>
            <a:off x="2725086" y="3692829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00" name="타원 99"/>
          <p:cNvSpPr/>
          <p:nvPr/>
        </p:nvSpPr>
        <p:spPr>
          <a:xfrm>
            <a:off x="1271464" y="105273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30308" y="140495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LOCAL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0.0.0.0/0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IGW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02" name="타원 101"/>
          <p:cNvSpPr/>
          <p:nvPr/>
        </p:nvSpPr>
        <p:spPr>
          <a:xfrm>
            <a:off x="2767898" y="49281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08" name="타원 107"/>
          <p:cNvSpPr/>
          <p:nvPr/>
        </p:nvSpPr>
        <p:spPr>
          <a:xfrm>
            <a:off x="6032746" y="2623845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0" name="타원 109"/>
          <p:cNvSpPr/>
          <p:nvPr/>
        </p:nvSpPr>
        <p:spPr>
          <a:xfrm>
            <a:off x="1271464" y="292494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graphicFrame>
        <p:nvGraphicFramePr>
          <p:cNvPr id="120" name="표 119"/>
          <p:cNvGraphicFramePr>
            <a:graphicFrameLocks noGrp="1"/>
          </p:cNvGraphicFramePr>
          <p:nvPr/>
        </p:nvGraphicFramePr>
        <p:xfrm>
          <a:off x="163933" y="32786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NATGW1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graphicFrame>
        <p:nvGraphicFramePr>
          <p:cNvPr id="126" name="표 125"/>
          <p:cNvGraphicFramePr>
            <a:graphicFrameLocks noGrp="1"/>
          </p:cNvGraphicFramePr>
          <p:nvPr/>
        </p:nvGraphicFramePr>
        <p:xfrm>
          <a:off x="157662" y="5157166"/>
          <a:ext cx="1675930" cy="1374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3981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1832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17796"/>
                  </a:ext>
                </a:extLst>
              </a:tr>
            </a:tbl>
          </a:graphicData>
        </a:graphic>
      </p:graphicFrame>
      <p:sp>
        <p:nvSpPr>
          <p:cNvPr id="127" name="타원 126"/>
          <p:cNvSpPr/>
          <p:nvPr/>
        </p:nvSpPr>
        <p:spPr>
          <a:xfrm>
            <a:off x="1267966" y="484825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cxnSp>
        <p:nvCxnSpPr>
          <p:cNvPr id="7" name="직선 화살표 연결선 6"/>
          <p:cNvCxnSpPr>
            <a:stCxn id="100" idx="5"/>
            <a:endCxn id="95" idx="1"/>
          </p:cNvCxnSpPr>
          <p:nvPr/>
        </p:nvCxnSpPr>
        <p:spPr>
          <a:xfrm>
            <a:off x="1517315" y="1298587"/>
            <a:ext cx="1271743" cy="144971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8" name="직선 화살표 연결선 127"/>
          <p:cNvCxnSpPr>
            <a:stCxn id="110" idx="6"/>
            <a:endCxn id="99" idx="2"/>
          </p:cNvCxnSpPr>
          <p:nvPr/>
        </p:nvCxnSpPr>
        <p:spPr>
          <a:xfrm>
            <a:off x="1559496" y="3068960"/>
            <a:ext cx="1165590" cy="767885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9" name="직선 화살표 연결선 128"/>
          <p:cNvCxnSpPr>
            <a:stCxn id="127" idx="6"/>
            <a:endCxn id="102" idx="2"/>
          </p:cNvCxnSpPr>
          <p:nvPr/>
        </p:nvCxnSpPr>
        <p:spPr>
          <a:xfrm>
            <a:off x="1555998" y="4992270"/>
            <a:ext cx="1211900" cy="7987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55033878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762" y="2119476"/>
            <a:ext cx="5390476" cy="26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15800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43" y="990905"/>
            <a:ext cx="10058400" cy="434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91796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테마">
  <a:themeElements>
    <a:clrScheme name="Office 테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테마">
      <a:majorFont>
        <a:latin typeface="맑은 고딕"/>
        <a:ea typeface="맑은 고딕"/>
        <a:cs typeface="맑은 고딕"/>
      </a:majorFont>
      <a:minorFont>
        <a:latin typeface="Helvetica"/>
        <a:ea typeface="Helvetica"/>
        <a:cs typeface="Helvetic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 테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테마">
      <a:majorFont>
        <a:latin typeface="맑은 고딕"/>
        <a:ea typeface="맑은 고딕"/>
        <a:cs typeface="맑은 고딕"/>
      </a:majorFont>
      <a:minorFont>
        <a:latin typeface="Helvetica"/>
        <a:ea typeface="Helvetica"/>
        <a:cs typeface="Helvetic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2118</TotalTime>
  <Words>813</Words>
  <Application>Microsoft Office PowerPoint</Application>
  <PresentationFormat>와이드스크린</PresentationFormat>
  <Paragraphs>506</Paragraphs>
  <Slides>15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3" baseType="lpstr">
      <vt:lpstr>Nanum Square</vt:lpstr>
      <vt:lpstr>NanumGothicOTF</vt:lpstr>
      <vt:lpstr>NanumSquareOTF Bold</vt:lpstr>
      <vt:lpstr>맑은 고딕</vt:lpstr>
      <vt:lpstr>Arial</vt:lpstr>
      <vt:lpstr>Calibri</vt:lpstr>
      <vt:lpstr>Helvetica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서태호(Taeho Seo)/Infra Eng.팀/SKP</cp:lastModifiedBy>
  <cp:revision>109</cp:revision>
  <dcterms:modified xsi:type="dcterms:W3CDTF">2023-01-15T23:39:47Z</dcterms:modified>
</cp:coreProperties>
</file>