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2023-10-01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94067"/>
              </p:ext>
            </p:extLst>
          </p:nvPr>
        </p:nvGraphicFramePr>
        <p:xfrm>
          <a:off x="107505" y="63407"/>
          <a:ext cx="8931368" cy="580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6555105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강사소개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,WIFI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소개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1.(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입문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IT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서비스는 어떻게 만들어지는가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온프레미스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인프라와 네트워크 알아보기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대규모 네트워크 서비스망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DNS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구축과 구성 알아보자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CDN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이해와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CDN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운영기술</a:t>
                      </a:r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기술 플랫폼을 공부하고 적용하라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업무 요청 처리 시스템은 필수이다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코드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자산관리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CMDB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알아야 한다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변경과 장애 관리시스템은 필수다 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모니터링  시스템과 장애 관리 조직 필요성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전자금융거래법 통과와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PCI-DSS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취득하기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12.Facebook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페이스 북 서버와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OCP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기술 보기</a:t>
                      </a:r>
                    </a:p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온프레미스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아키텍처 전문가 되기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14.IT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아키텍처 전문가 되기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15.IT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아키텍처 전문가 되기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계</a:t>
                      </a:r>
                      <a:r>
                        <a:rPr lang="en-US" altLang="ko-KR" dirty="0" smtClean="0"/>
                        <a:t>: 3</a:t>
                      </a:r>
                      <a:r>
                        <a:rPr lang="ko-KR" altLang="en-US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118</Words>
  <Application>Microsoft Office PowerPoint</Application>
  <PresentationFormat>화면 슬라이드 쇼(4:3)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29</cp:revision>
  <dcterms:created xsi:type="dcterms:W3CDTF">2023-02-24T11:54:44Z</dcterms:created>
  <dcterms:modified xsi:type="dcterms:W3CDTF">2023-10-01T00:52:35Z</dcterms:modified>
  <cp:version>1000.0000.01</cp:version>
</cp:coreProperties>
</file>