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490" autoAdjust="0"/>
  </p:normalViewPr>
  <p:slideViewPr>
    <p:cSldViewPr>
      <p:cViewPr>
        <p:scale>
          <a:sx n="94" d="100"/>
          <a:sy n="94" d="100"/>
        </p:scale>
        <p:origin x="-2220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15DE54-6166-49A4-9988-75EC2A7E56E5}" type="datetimeFigureOut">
              <a:rPr lang="ko-KR" altLang="en-US" smtClean="0"/>
              <a:t>2024-01-17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760A4-B08C-458F-A158-D14990B93D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4525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760A4-B08C-458F-A158-D14990B93DD0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1381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4378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4923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6802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0744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6432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312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2024-01-17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7728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2024-01-17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3588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2024-01-17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2040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0560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2024-01-17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2730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27379-5597-45E3-AF38-B716451B9D8C}" type="datetimeFigureOut">
              <a:rPr lang="ko-KR" altLang="en-US" smtClean="0"/>
              <a:t>2024-01-17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5779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145760"/>
              </p:ext>
            </p:extLst>
          </p:nvPr>
        </p:nvGraphicFramePr>
        <p:xfrm>
          <a:off x="107505" y="44624"/>
          <a:ext cx="8856983" cy="6575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76989">
                  <a:extLst>
                    <a:ext uri="{9D8B030D-6E8A-4147-A177-3AD203B41FA5}">
                      <a16:colId xmlns:a16="http://schemas.microsoft.com/office/drawing/2014/main" xmlns="" val="412503664"/>
                    </a:ext>
                  </a:extLst>
                </a:gridCol>
                <a:gridCol w="70599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995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NO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시간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K8S </a:t>
                      </a:r>
                      <a:r>
                        <a:rPr lang="ko-KR" altLang="en-US" sz="1600" dirty="0" smtClean="0"/>
                        <a:t>스터디 내용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087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1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2</a:t>
                      </a:r>
                      <a:r>
                        <a:rPr lang="ko-KR" altLang="en-US" sz="1600" dirty="0" smtClean="0"/>
                        <a:t>시간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en-US" altLang="ko-KR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en-US" altLang="ko-KR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kOps</a:t>
                      </a:r>
                      <a:r>
                        <a:rPr lang="ko-KR" alt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로 </a:t>
                      </a:r>
                      <a:r>
                        <a:rPr lang="ko-KR" altLang="en-US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쿠버네티스</a:t>
                      </a:r>
                      <a:r>
                        <a:rPr lang="ko-KR" alt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설치</a:t>
                      </a:r>
                      <a:endParaRPr lang="en-US" altLang="ko-KR" sz="16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223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2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2</a:t>
                      </a:r>
                      <a:r>
                        <a:rPr lang="ko-KR" altLang="en-US" sz="1600" dirty="0" smtClean="0"/>
                        <a:t>시간</a:t>
                      </a:r>
                    </a:p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aseline="0" dirty="0" smtClean="0"/>
                        <a:t>2. </a:t>
                      </a:r>
                      <a:r>
                        <a:rPr lang="ko-KR" altLang="en-US" sz="1600" baseline="0" dirty="0" smtClean="0"/>
                        <a:t>네트워크</a:t>
                      </a:r>
                      <a:endParaRPr lang="en-US" altLang="ko-KR" sz="160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4223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3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2</a:t>
                      </a:r>
                      <a:r>
                        <a:rPr lang="ko-KR" altLang="en-US" sz="1600" dirty="0" smtClean="0"/>
                        <a:t>시간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3. </a:t>
                      </a:r>
                      <a:r>
                        <a:rPr lang="ko-KR" altLang="en-US" sz="1600" dirty="0" smtClean="0"/>
                        <a:t>스토리지</a:t>
                      </a:r>
                      <a:endParaRPr lang="ko-KR" altLang="en-US" sz="1600" dirty="0"/>
                    </a:p>
                  </a:txBody>
                  <a:tcPr/>
                </a:tc>
              </a:tr>
              <a:tr h="96360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4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2</a:t>
                      </a:r>
                      <a:r>
                        <a:rPr lang="ko-KR" altLang="en-US" sz="1600" dirty="0" smtClean="0"/>
                        <a:t>시간</a:t>
                      </a:r>
                    </a:p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4. </a:t>
                      </a:r>
                      <a:r>
                        <a:rPr lang="en-US" altLang="ko-KR" sz="1600" baseline="0" dirty="0" err="1" smtClean="0"/>
                        <a:t>GitOps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8497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5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2</a:t>
                      </a:r>
                      <a:r>
                        <a:rPr lang="ko-KR" altLang="en-US" sz="1600" dirty="0" smtClean="0"/>
                        <a:t>시간</a:t>
                      </a:r>
                    </a:p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</a:t>
                      </a:r>
                      <a:r>
                        <a:rPr lang="ko-KR" altLang="en-US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프로메테우스</a:t>
                      </a:r>
                      <a:endParaRPr lang="en-US" altLang="ko-KR" sz="1600" b="0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</a:t>
                      </a:r>
                      <a:r>
                        <a:rPr lang="ko-KR" altLang="en-US" sz="1600" b="0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그라파나</a:t>
                      </a:r>
                      <a:endParaRPr lang="en-US" altLang="ko-KR" sz="1600" b="0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4223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6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2</a:t>
                      </a:r>
                      <a:r>
                        <a:rPr lang="ko-KR" altLang="en-US" sz="1600" dirty="0" smtClean="0"/>
                        <a:t>시간</a:t>
                      </a:r>
                    </a:p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</a:t>
                      </a:r>
                      <a:r>
                        <a:rPr lang="en-US" altLang="ko-KR" sz="1600" b="0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Kwatch</a:t>
                      </a:r>
                      <a:endParaRPr lang="en-US" altLang="ko-KR" sz="1600" b="0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 </a:t>
                      </a:r>
                      <a:r>
                        <a:rPr lang="ko-KR" altLang="en-US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프로메테우스 </a:t>
                      </a:r>
                      <a:r>
                        <a:rPr lang="ko-KR" altLang="en-US" sz="1600" b="0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얼럿</a:t>
                      </a:r>
                      <a:r>
                        <a:rPr lang="ko-KR" altLang="en-US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매니저</a:t>
                      </a:r>
                      <a:endParaRPr lang="en-US" altLang="ko-KR" sz="1600" b="0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9, PLG</a:t>
                      </a:r>
                      <a:r>
                        <a:rPr lang="ko-KR" altLang="en-US" sz="1600" b="0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스택</a:t>
                      </a:r>
                      <a:r>
                        <a:rPr lang="ko-KR" altLang="en-US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사용</a:t>
                      </a:r>
                      <a:r>
                        <a:rPr lang="en-US" altLang="ko-KR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로그수집</a:t>
                      </a:r>
                      <a:r>
                        <a:rPr lang="en-US" altLang="ko-KR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600" b="0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그라파나</a:t>
                      </a:r>
                      <a:endParaRPr lang="en-US" altLang="ko-KR" sz="1600" b="0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4223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7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2</a:t>
                      </a:r>
                      <a:r>
                        <a:rPr lang="ko-KR" altLang="en-US" sz="1600" dirty="0" smtClean="0"/>
                        <a:t>시간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10.</a:t>
                      </a:r>
                      <a:r>
                        <a:rPr lang="en-US" altLang="ko-KR" sz="1600" baseline="0" dirty="0" smtClean="0"/>
                        <a:t> </a:t>
                      </a:r>
                      <a:r>
                        <a:rPr lang="ko-KR" altLang="en-US" sz="1600" dirty="0" smtClean="0"/>
                        <a:t>보안</a:t>
                      </a:r>
                      <a:r>
                        <a:rPr lang="en-US" altLang="ko-KR" sz="1600" dirty="0" smtClean="0"/>
                        <a:t>,</a:t>
                      </a:r>
                      <a:r>
                        <a:rPr lang="en-US" altLang="ko-KR" sz="1600" baseline="0" dirty="0" smtClean="0"/>
                        <a:t> </a:t>
                      </a:r>
                      <a:r>
                        <a:rPr lang="ko-KR" altLang="en-US" sz="1600" baseline="0" dirty="0" smtClean="0"/>
                        <a:t>메타 데이터</a:t>
                      </a:r>
                      <a:endParaRPr lang="en-US" altLang="ko-KR" sz="1600" baseline="0" dirty="0" smtClean="0"/>
                    </a:p>
                    <a:p>
                      <a:pPr latinLnBrk="1"/>
                      <a:r>
                        <a:rPr lang="en-US" altLang="ko-KR" sz="1600" baseline="0" dirty="0" smtClean="0"/>
                        <a:t>11. </a:t>
                      </a:r>
                      <a:r>
                        <a:rPr lang="ko-KR" altLang="en-US" sz="1600" baseline="0" dirty="0" smtClean="0"/>
                        <a:t>보안</a:t>
                      </a:r>
                      <a:r>
                        <a:rPr lang="en-US" altLang="ko-KR" sz="1600" baseline="0" dirty="0" smtClean="0"/>
                        <a:t>,Polaris</a:t>
                      </a:r>
                      <a:r>
                        <a:rPr lang="ko-KR" altLang="en-US" sz="1600" baseline="0" dirty="0" smtClean="0"/>
                        <a:t>보안 </a:t>
                      </a:r>
                      <a:r>
                        <a:rPr lang="ko-KR" altLang="en-US" sz="1600" baseline="0" dirty="0" err="1" smtClean="0"/>
                        <a:t>점검툴</a:t>
                      </a:r>
                      <a:endParaRPr lang="ko-KR" altLang="en-US" sz="1600" dirty="0"/>
                    </a:p>
                  </a:txBody>
                  <a:tcPr/>
                </a:tc>
              </a:tr>
              <a:tr h="52087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계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14</a:t>
                      </a:r>
                      <a:r>
                        <a:rPr lang="ko-KR" altLang="en-US" sz="1600" dirty="0" smtClean="0"/>
                        <a:t>시간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27322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6867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81</Words>
  <Application>Microsoft Office PowerPoint</Application>
  <PresentationFormat>화면 슬라이드 쇼(4:3)</PresentationFormat>
  <Paragraphs>31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seo</dc:creator>
  <cp:lastModifiedBy>seo</cp:lastModifiedBy>
  <cp:revision>29</cp:revision>
  <dcterms:created xsi:type="dcterms:W3CDTF">2023-02-24T11:54:44Z</dcterms:created>
  <dcterms:modified xsi:type="dcterms:W3CDTF">2024-01-17T06:43:29Z</dcterms:modified>
</cp:coreProperties>
</file>