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84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2024-01-20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141808"/>
              </p:ext>
            </p:extLst>
          </p:nvPr>
        </p:nvGraphicFramePr>
        <p:xfrm>
          <a:off x="107503" y="63407"/>
          <a:ext cx="9036497" cy="490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95"/>
                <a:gridCol w="2825766"/>
                <a:gridCol w="2808312"/>
                <a:gridCol w="2987824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사전 준비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왜</a:t>
                      </a:r>
                      <a:r>
                        <a:rPr lang="en-US" altLang="ko-KR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현재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5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자격증 따기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강사되기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필수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 취득 완료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기본 강의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모두 기본 강의 가능필요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블로그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개인별 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블로그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준비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 준비</a:t>
                      </a:r>
                      <a:endParaRPr lang="ko-KR" altLang="en-US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9188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NCA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강사로 필수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개인별 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블로그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준비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 준비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4</a:t>
                      </a:r>
                      <a:endParaRPr lang="ko-KR" altLang="en-US" dirty="0" smtClean="0"/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NCP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강사로 필수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개인별 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블로그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준비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 준비</a:t>
                      </a:r>
                      <a:endParaRPr lang="en-US" altLang="ko-K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5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NCE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강사로 필수</a:t>
                      </a: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개인별 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블로그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준비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 준비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6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강사로 필수</a:t>
                      </a: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개인별 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블로그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준비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 준비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7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보안등 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 선택준비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강사로 필수</a:t>
                      </a:r>
                    </a:p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개인별 </a:t>
                      </a:r>
                      <a:r>
                        <a:rPr lang="en-US" altLang="ko-K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PPT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 </a:t>
                      </a:r>
                      <a:r>
                        <a:rPr lang="ko-KR" alt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블로그</a:t>
                      </a: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준비</a:t>
                      </a:r>
                      <a:endParaRPr lang="en-US" altLang="ko-KR" sz="18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강의 준비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97</Words>
  <Application>Microsoft Office PowerPoint</Application>
  <PresentationFormat>화면 슬라이드 쇼(4:3)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36</cp:revision>
  <dcterms:created xsi:type="dcterms:W3CDTF">2023-02-24T11:54:44Z</dcterms:created>
  <dcterms:modified xsi:type="dcterms:W3CDTF">2024-01-20T08:24:24Z</dcterms:modified>
  <cp:version>1000.0000.01</cp:version>
</cp:coreProperties>
</file>