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2" d="100"/>
          <a:sy n="122" d="100"/>
        </p:scale>
        <p:origin x="-1362" y="18"/>
      </p:cViewPr>
      <p:guideLst>
        <p:guide orient="horz" pos="2159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/>
          <a:lstStyle>
            <a:lvl1pPr algn="l">
              <a:defRPr sz="12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/>
          <a:lstStyle>
            <a:lvl1pPr algn="r">
              <a:defRPr sz="1200"/>
            </a:lvl1pPr>
          </a:lstStyle>
          <a:p>
            <a:pPr lvl="0">
              <a:defRPr/>
            </a:pPr>
            <a:fld id="{0C15DE54-6166-49A4-9988-75EC2A7E56E5}" type="datetime1">
              <a:rPr lang="ko-KR" altLang="en-US"/>
              <a:pPr lvl="0">
                <a:defRPr/>
              </a:pPr>
              <a:t>2024-05-10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anchor="ctr"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/>
          <a:lstStyle/>
          <a:p>
            <a:pPr lvl="0">
              <a:defRPr/>
            </a:pPr>
            <a:r>
              <a:rPr lang="ko-KR" altLang="en-US"/>
              <a:t>마스터 텍스트 스타일을 편집합니다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anchor="b"/>
          <a:lstStyle>
            <a:lvl1pPr algn="l">
              <a:defRPr sz="12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anchor="b"/>
          <a:lstStyle>
            <a:lvl1pPr algn="r">
              <a:defRPr sz="1200"/>
            </a:lvl1pPr>
          </a:lstStyle>
          <a:p>
            <a:pPr lvl="0">
              <a:defRPr/>
            </a:pPr>
            <a:fld id="{35E760A4-B08C-458F-A158-D14990B93DD0}" type="slidenum">
              <a:rPr lang="ko-KR" altLang="en-US"/>
              <a:pPr lvl="0"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6414195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35E760A4-B08C-458F-A158-D14990B93DD0}" type="slidenum">
              <a:rPr lang="en-US" altLang="en-US"/>
              <a:pPr lvl="0">
                <a:defRPr/>
              </a:pPr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27379-5597-45E3-AF38-B716451B9D8C}" type="datetimeFigureOut">
              <a:rPr lang="ko-KR" altLang="en-US" smtClean="0"/>
              <a:t>2024-05-10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5DE5A-CC2A-48BA-BC2A-87D9CA9010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43786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27379-5597-45E3-AF38-B716451B9D8C}" type="datetimeFigureOut">
              <a:rPr lang="ko-KR" altLang="en-US" smtClean="0"/>
              <a:t>2024-05-10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5DE5A-CC2A-48BA-BC2A-87D9CA9010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64923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27379-5597-45E3-AF38-B716451B9D8C}" type="datetimeFigureOut">
              <a:rPr lang="ko-KR" altLang="en-US" smtClean="0"/>
              <a:t>2024-05-10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5DE5A-CC2A-48BA-BC2A-87D9CA9010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96802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27379-5597-45E3-AF38-B716451B9D8C}" type="datetimeFigureOut">
              <a:rPr lang="ko-KR" altLang="en-US" smtClean="0"/>
              <a:t>2024-05-10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5DE5A-CC2A-48BA-BC2A-87D9CA9010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00744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27379-5597-45E3-AF38-B716451B9D8C}" type="datetimeFigureOut">
              <a:rPr lang="ko-KR" altLang="en-US" smtClean="0"/>
              <a:t>2024-05-10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5DE5A-CC2A-48BA-BC2A-87D9CA9010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86432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27379-5597-45E3-AF38-B716451B9D8C}" type="datetimeFigureOut">
              <a:rPr lang="ko-KR" altLang="en-US" smtClean="0"/>
              <a:t>2024-05-10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5DE5A-CC2A-48BA-BC2A-87D9CA9010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13123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27379-5597-45E3-AF38-B716451B9D8C}" type="datetimeFigureOut">
              <a:rPr lang="ko-KR" altLang="en-US" smtClean="0"/>
              <a:t>2024-05-10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5DE5A-CC2A-48BA-BC2A-87D9CA9010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57728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27379-5597-45E3-AF38-B716451B9D8C}" type="datetimeFigureOut">
              <a:rPr lang="ko-KR" altLang="en-US" smtClean="0"/>
              <a:t>2024-05-10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5DE5A-CC2A-48BA-BC2A-87D9CA9010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93588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27379-5597-45E3-AF38-B716451B9D8C}" type="datetimeFigureOut">
              <a:rPr lang="ko-KR" altLang="en-US" smtClean="0"/>
              <a:t>2024-05-10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5DE5A-CC2A-48BA-BC2A-87D9CA9010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32040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27379-5597-45E3-AF38-B716451B9D8C}" type="datetimeFigureOut">
              <a:rPr lang="ko-KR" altLang="en-US" smtClean="0"/>
              <a:t>2024-05-10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5DE5A-CC2A-48BA-BC2A-87D9CA9010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60560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27379-5597-45E3-AF38-B716451B9D8C}" type="datetimeFigureOut">
              <a:rPr lang="ko-KR" altLang="en-US" smtClean="0"/>
              <a:t>2024-05-10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5DE5A-CC2A-48BA-BC2A-87D9CA9010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22730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027379-5597-45E3-AF38-B716451B9D8C}" type="datetimeFigureOut">
              <a:rPr lang="ko-KR" altLang="en-US" smtClean="0"/>
              <a:t>2024-05-10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35DE5A-CC2A-48BA-BC2A-87D9CA9010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75779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5105151"/>
              </p:ext>
            </p:extLst>
          </p:nvPr>
        </p:nvGraphicFramePr>
        <p:xfrm>
          <a:off x="107503" y="63407"/>
          <a:ext cx="8928993" cy="192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5374"/>
                <a:gridCol w="1198803"/>
                <a:gridCol w="2304256"/>
                <a:gridCol w="2880320"/>
                <a:gridCol w="2160240"/>
              </a:tblGrid>
              <a:tr h="279675">
                <a:tc>
                  <a:txBody>
                    <a:bodyPr/>
                    <a:lstStyle/>
                    <a:p>
                      <a:pPr latinLnBrk="1">
                        <a:defRPr/>
                      </a:pPr>
                      <a:r>
                        <a:rPr lang="en-US" altLang="ko-KR" dirty="0" smtClean="0"/>
                        <a:t>NO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>
                        <a:defRPr/>
                      </a:pPr>
                      <a:r>
                        <a:rPr lang="ko-KR" altLang="en-US" dirty="0" smtClean="0"/>
                        <a:t>온라인 </a:t>
                      </a:r>
                      <a:r>
                        <a:rPr lang="en-US" altLang="ko-KR" dirty="0" smtClean="0"/>
                        <a:t>or </a:t>
                      </a:r>
                      <a:r>
                        <a:rPr lang="ko-KR" altLang="en-US" dirty="0" smtClean="0"/>
                        <a:t>오프라인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sz="1800" b="0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일시</a:t>
                      </a:r>
                      <a:endParaRPr lang="en-US" altLang="ko-KR" sz="1800" b="0" i="0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sz="1800" b="0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내용</a:t>
                      </a:r>
                      <a:endParaRPr lang="en-US" altLang="ko-KR" sz="1800" b="0" i="0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sz="1800" b="0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비고</a:t>
                      </a:r>
                      <a:endParaRPr lang="en-US" altLang="ko-KR" sz="1800" b="0" i="0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894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/>
                        <a:t>1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dirty="0" smtClean="0"/>
                        <a:t>오프라인</a:t>
                      </a:r>
                    </a:p>
                    <a:p>
                      <a:pPr latinLnBrk="1">
                        <a:defRPr/>
                      </a:pP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5/15 </a:t>
                      </a:r>
                      <a:r>
                        <a:rPr lang="ko-KR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수 </a:t>
                      </a:r>
                      <a:endParaRPr lang="en-US" altLang="ko-KR" sz="18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오후 </a:t>
                      </a:r>
                      <a:r>
                        <a:rPr lang="en-US" altLang="ko-K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r>
                        <a:rPr lang="ko-KR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시</a:t>
                      </a:r>
                      <a:r>
                        <a:rPr lang="en-US" altLang="ko-K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~ </a:t>
                      </a:r>
                      <a:r>
                        <a:rPr lang="en-US" altLang="ko-K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ko-KR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시</a:t>
                      </a:r>
                      <a:endParaRPr lang="en-US" altLang="ko-KR" sz="18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클로바</a:t>
                      </a:r>
                      <a:r>
                        <a:rPr lang="ko-KR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스튜디오 </a:t>
                      </a:r>
                      <a:r>
                        <a:rPr lang="ko-KR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이론</a:t>
                      </a:r>
                      <a:endParaRPr lang="en-US" altLang="ko-KR" sz="18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카페 회원 대상 </a:t>
                      </a:r>
                      <a:endParaRPr lang="en-US" altLang="ko-KR" sz="18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8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894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/>
                        <a:t>2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dirty="0" smtClean="0"/>
                        <a:t>오프라인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5/15 </a:t>
                      </a:r>
                      <a:r>
                        <a:rPr lang="ko-KR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수 </a:t>
                      </a:r>
                      <a:endParaRPr lang="en-US" altLang="ko-KR" sz="18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오후 </a:t>
                      </a:r>
                      <a:r>
                        <a:rPr lang="en-US" altLang="ko-K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ko-KR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시 </a:t>
                      </a:r>
                      <a:r>
                        <a:rPr lang="en-US" altLang="ko-K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r>
                        <a:rPr lang="ko-KR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분</a:t>
                      </a:r>
                      <a:r>
                        <a:rPr lang="en-US" altLang="ko-K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~ </a:t>
                      </a:r>
                      <a:r>
                        <a:rPr lang="en-US" altLang="ko-K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r>
                        <a:rPr lang="ko-KR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시</a:t>
                      </a:r>
                      <a:endParaRPr lang="en-US" altLang="ko-KR" sz="18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클로바</a:t>
                      </a:r>
                      <a:r>
                        <a:rPr lang="ko-KR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스튜디오 </a:t>
                      </a:r>
                      <a:r>
                        <a:rPr lang="ko-KR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실습</a:t>
                      </a:r>
                      <a:endParaRPr lang="en-US" altLang="ko-KR" sz="18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카페 회원 대상 </a:t>
                      </a:r>
                      <a:endParaRPr lang="en-US" altLang="ko-KR" sz="18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="" xmlns:c="http://schemas.openxmlformats.org/drawingml/2006/chart" xmlns:dgm="http://schemas.openxmlformats.org/drawingml/2006/diagram" xmlns:dsp="http://schemas.microsoft.com/office/drawing/2008/diagram">
      <p:transition/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42</Words>
  <Application>Microsoft Office PowerPoint</Application>
  <PresentationFormat>화면 슬라이드 쇼(4:3)</PresentationFormat>
  <Paragraphs>18</Paragraphs>
  <Slides>1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seo</dc:creator>
  <cp:lastModifiedBy>seo</cp:lastModifiedBy>
  <cp:revision>42</cp:revision>
  <dcterms:created xsi:type="dcterms:W3CDTF">2023-02-24T11:54:44Z</dcterms:created>
  <dcterms:modified xsi:type="dcterms:W3CDTF">2024-05-10T07:24:17Z</dcterms:modified>
  <cp:version>1000.0000.01</cp:version>
</cp:coreProperties>
</file>