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FA-CA60-4F6F-8794-DF6B18599064}" type="datetimeFigureOut">
              <a:rPr lang="ko-KR" altLang="en-US" smtClean="0"/>
              <a:t>2024-09-29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BE36-0CED-41F7-AB97-3DCF364BD3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89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FA-CA60-4F6F-8794-DF6B18599064}" type="datetimeFigureOut">
              <a:rPr lang="ko-KR" altLang="en-US" smtClean="0"/>
              <a:t>2024-09-29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BE36-0CED-41F7-AB97-3DCF364BD3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403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FA-CA60-4F6F-8794-DF6B18599064}" type="datetimeFigureOut">
              <a:rPr lang="ko-KR" altLang="en-US" smtClean="0"/>
              <a:t>2024-09-29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BE36-0CED-41F7-AB97-3DCF364BD3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35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FA-CA60-4F6F-8794-DF6B18599064}" type="datetimeFigureOut">
              <a:rPr lang="ko-KR" altLang="en-US" smtClean="0"/>
              <a:t>2024-09-29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BE36-0CED-41F7-AB97-3DCF364BD3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34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FA-CA60-4F6F-8794-DF6B18599064}" type="datetimeFigureOut">
              <a:rPr lang="ko-KR" altLang="en-US" smtClean="0"/>
              <a:t>2024-09-29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BE36-0CED-41F7-AB97-3DCF364BD3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623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FA-CA60-4F6F-8794-DF6B18599064}" type="datetimeFigureOut">
              <a:rPr lang="ko-KR" altLang="en-US" smtClean="0"/>
              <a:t>2024-09-29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BE36-0CED-41F7-AB97-3DCF364BD3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06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FA-CA60-4F6F-8794-DF6B18599064}" type="datetimeFigureOut">
              <a:rPr lang="ko-KR" altLang="en-US" smtClean="0"/>
              <a:t>2024-09-29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BE36-0CED-41F7-AB97-3DCF364BD3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936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FA-CA60-4F6F-8794-DF6B18599064}" type="datetimeFigureOut">
              <a:rPr lang="ko-KR" altLang="en-US" smtClean="0"/>
              <a:t>2024-09-29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BE36-0CED-41F7-AB97-3DCF364BD3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373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FA-CA60-4F6F-8794-DF6B18599064}" type="datetimeFigureOut">
              <a:rPr lang="ko-KR" altLang="en-US" smtClean="0"/>
              <a:t>2024-09-29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BE36-0CED-41F7-AB97-3DCF364BD3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355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FA-CA60-4F6F-8794-DF6B18599064}" type="datetimeFigureOut">
              <a:rPr lang="ko-KR" altLang="en-US" smtClean="0"/>
              <a:t>2024-09-29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BE36-0CED-41F7-AB97-3DCF364BD3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580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FA-CA60-4F6F-8794-DF6B18599064}" type="datetimeFigureOut">
              <a:rPr lang="ko-KR" altLang="en-US" smtClean="0"/>
              <a:t>2024-09-29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BE36-0CED-41F7-AB97-3DCF364BD3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41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51FFA-CA60-4F6F-8794-DF6B18599064}" type="datetimeFigureOut">
              <a:rPr lang="ko-KR" altLang="en-US" smtClean="0"/>
              <a:t>2024-09-29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DBE36-0CED-41F7-AB97-3DCF364BD3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119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1558"/>
              </p:ext>
            </p:extLst>
          </p:nvPr>
        </p:nvGraphicFramePr>
        <p:xfrm>
          <a:off x="179512" y="188639"/>
          <a:ext cx="5112568" cy="3676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283"/>
                <a:gridCol w="4297285"/>
              </a:tblGrid>
              <a:tr h="52514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블록</a:t>
                      </a:r>
                      <a:endParaRPr lang="ko-KR" altLang="en-US" dirty="0"/>
                    </a:p>
                  </a:txBody>
                  <a:tcPr/>
                </a:tc>
              </a:tr>
              <a:tr h="52514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Terraform </a:t>
                      </a:r>
                      <a:r>
                        <a:rPr lang="ko-KR" altLang="en-US" dirty="0" smtClean="0"/>
                        <a:t>블록</a:t>
                      </a:r>
                      <a:endParaRPr lang="ko-KR" altLang="en-US" dirty="0"/>
                    </a:p>
                  </a:txBody>
                  <a:tcPr/>
                </a:tc>
              </a:tr>
              <a:tr h="52514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Resource </a:t>
                      </a:r>
                      <a:r>
                        <a:rPr lang="ko-KR" altLang="en-US" dirty="0" smtClean="0"/>
                        <a:t>블록</a:t>
                      </a:r>
                      <a:endParaRPr lang="ko-KR" altLang="en-US" dirty="0"/>
                    </a:p>
                  </a:txBody>
                  <a:tcPr/>
                </a:tc>
              </a:tr>
              <a:tr h="52514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Data </a:t>
                      </a:r>
                      <a:r>
                        <a:rPr lang="ko-KR" altLang="en-US" dirty="0" smtClean="0"/>
                        <a:t>블록</a:t>
                      </a:r>
                      <a:endParaRPr lang="ko-KR" altLang="en-US" dirty="0"/>
                    </a:p>
                  </a:txBody>
                  <a:tcPr/>
                </a:tc>
              </a:tr>
              <a:tr h="52514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Variable </a:t>
                      </a:r>
                      <a:r>
                        <a:rPr lang="ko-KR" altLang="en-US" dirty="0" smtClean="0"/>
                        <a:t>블록</a:t>
                      </a:r>
                      <a:endParaRPr lang="ko-KR" altLang="en-US" dirty="0"/>
                    </a:p>
                  </a:txBody>
                  <a:tcPr/>
                </a:tc>
              </a:tr>
              <a:tr h="52514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Local </a:t>
                      </a:r>
                      <a:r>
                        <a:rPr lang="ko-KR" altLang="en-US" dirty="0" smtClean="0"/>
                        <a:t>블록</a:t>
                      </a:r>
                      <a:endParaRPr lang="ko-KR" altLang="en-US" dirty="0"/>
                    </a:p>
                  </a:txBody>
                  <a:tcPr/>
                </a:tc>
              </a:tr>
              <a:tr h="52514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Output </a:t>
                      </a:r>
                      <a:r>
                        <a:rPr lang="ko-KR" altLang="en-US" dirty="0" smtClean="0"/>
                        <a:t>블록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311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화면 슬라이드 쇼(4:3)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</dc:creator>
  <cp:lastModifiedBy>seo</cp:lastModifiedBy>
  <cp:revision>2</cp:revision>
  <dcterms:created xsi:type="dcterms:W3CDTF">2024-09-29T12:14:37Z</dcterms:created>
  <dcterms:modified xsi:type="dcterms:W3CDTF">2024-09-29T12:17:43Z</dcterms:modified>
</cp:coreProperties>
</file>