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78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0C15DE54-6166-49A4-9988-75EC2A7E56E5}" type="datetime1">
              <a:rPr lang="ko-KR" altLang="en-US"/>
              <a:pPr lvl="0">
                <a:defRPr/>
              </a:pPr>
              <a:t>2023-10-01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35E760A4-B08C-458F-A158-D14990B93DD0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1419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35E760A4-B08C-458F-A158-D14990B93DD0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37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492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80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74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643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12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72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358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04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056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273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7379-5597-45E3-AF38-B716451B9D8C}" type="datetimeFigureOut">
              <a:rPr lang="ko-KR" altLang="en-US" smtClean="0"/>
              <a:t>2023-10-01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5DE5A-CC2A-48BA-BC2A-87D9CA9010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577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69253"/>
              </p:ext>
            </p:extLst>
          </p:nvPr>
        </p:nvGraphicFramePr>
        <p:xfrm>
          <a:off x="107505" y="63407"/>
          <a:ext cx="8931368" cy="3668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3"/>
                <a:gridCol w="6555105"/>
              </a:tblGrid>
              <a:tr h="279675"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ko-KR" altLang="en-US" dirty="0"/>
                        <a:t>시간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내용</a:t>
                      </a:r>
                      <a:endParaRPr lang="en-US" altLang="ko-KR" sz="18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5537"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dirty="0" smtClean="0"/>
                        <a:t>10</a:t>
                      </a:r>
                      <a:r>
                        <a:rPr lang="ko-KR" altLang="en-US" dirty="0" smtClean="0"/>
                        <a:t>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  <a:defRPr/>
                      </a:pPr>
                      <a:r>
                        <a:rPr lang="ko-KR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강사소개</a:t>
                      </a:r>
                      <a:r>
                        <a:rPr lang="en-US" altLang="ko-K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,WIFI</a:t>
                      </a:r>
                      <a:r>
                        <a:rPr lang="ko-KR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공유</a:t>
                      </a:r>
                      <a:r>
                        <a:rPr lang="en-US" altLang="ko-K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시설 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소개</a:t>
                      </a:r>
                      <a:endParaRPr lang="ko-KR" alt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9432"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시간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AWS - EC2 – 2023</a:t>
                      </a:r>
                    </a:p>
                    <a:p>
                      <a:pPr marL="342900" marR="0" indent="-3429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AWS-VPC-2023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altLang="ko-K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99188"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시간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AWS-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컨테이너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-2023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AWS - RDS - 2023</a:t>
                      </a:r>
                      <a:endParaRPr lang="en-US" altLang="ko-K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94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시간</a:t>
                      </a:r>
                    </a:p>
                    <a:p>
                      <a:pPr latinLnBrk="1">
                        <a:defRPr/>
                      </a:pP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AWS- 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보안지원 프로그램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2023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AWS - 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비용 최적화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2023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AWS- EKS </a:t>
                      </a:r>
                      <a:r>
                        <a:rPr lang="ko-KR" alt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적용 사례 </a:t>
                      </a:r>
                      <a:r>
                        <a:rPr lang="en-US" altLang="ko-K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-2023</a:t>
                      </a:r>
                    </a:p>
                  </a:txBody>
                  <a:tcPr/>
                </a:tc>
              </a:tr>
              <a:tr h="4092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계</a:t>
                      </a:r>
                      <a:r>
                        <a:rPr lang="en-US" altLang="ko-KR" dirty="0" smtClean="0"/>
                        <a:t>: 3</a:t>
                      </a:r>
                      <a:r>
                        <a:rPr lang="ko-KR" altLang="en-US" dirty="0" smtClean="0"/>
                        <a:t>시간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endParaRPr lang="ko-KR" altLang="en-US" sz="18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64</Words>
  <Application>Microsoft Office PowerPoint</Application>
  <PresentationFormat>화면 슬라이드 쇼(4:3)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</dc:creator>
  <cp:lastModifiedBy>seo</cp:lastModifiedBy>
  <cp:revision>31</cp:revision>
  <dcterms:created xsi:type="dcterms:W3CDTF">2023-02-24T11:54:44Z</dcterms:created>
  <dcterms:modified xsi:type="dcterms:W3CDTF">2023-10-01T01:02:07Z</dcterms:modified>
  <cp:version>1000.0000.01</cp:version>
</cp:coreProperties>
</file>