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07265"/>
              </p:ext>
            </p:extLst>
          </p:nvPr>
        </p:nvGraphicFramePr>
        <p:xfrm>
          <a:off x="107502" y="63407"/>
          <a:ext cx="9036497" cy="469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208"/>
                <a:gridCol w="3232568"/>
                <a:gridCol w="5142721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사전 준비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왜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 구매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네임서버 설정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접속 경로를 도메인 사용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Route53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에서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.link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 구매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가비아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등에서 도메인 구매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도메인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구매후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네임서버 동작까지 확인 필수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EC2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키페어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명령서버 접속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워커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접속용으로 필요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Access-key/Secret-key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리소스를 생생하기 위해 필요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IAM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에서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계정 생성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키 생성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Aws configure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권한 반영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4</a:t>
                      </a:r>
                      <a:endParaRPr lang="ko-KR" altLang="en-US" dirty="0" smtClean="0"/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명령서버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 생성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EC2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유틸로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생성하기 위해 필요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유틸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설치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</a:t>
                      </a:r>
                      <a:r>
                        <a:rPr lang="en-US" altLang="ko-KR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경우 개인 </a:t>
                      </a:r>
                      <a:r>
                        <a:rPr lang="en-US" altLang="ko-KR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macbook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으로 해도 됨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버킷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K8s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설정 파일을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저장용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Kubectl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유틸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쿠버네티스에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명령을 내리기 위한 유틸리티들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화면 슬라이드 쇼(4:3)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33</cp:revision>
  <dcterms:created xsi:type="dcterms:W3CDTF">2023-02-24T11:54:44Z</dcterms:created>
  <dcterms:modified xsi:type="dcterms:W3CDTF">2024-01-14T20:20:51Z</dcterms:modified>
  <cp:version>1000.0000.01</cp:version>
</cp:coreProperties>
</file>