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285" r:id="rId4"/>
    <p:sldId id="281" r:id="rId5"/>
    <p:sldId id="257" r:id="rId6"/>
    <p:sldId id="283" r:id="rId7"/>
    <p:sldId id="282" r:id="rId8"/>
    <p:sldId id="260" r:id="rId9"/>
    <p:sldId id="261" r:id="rId10"/>
    <p:sldId id="258" r:id="rId11"/>
    <p:sldId id="263" r:id="rId12"/>
    <p:sldId id="264" r:id="rId13"/>
    <p:sldId id="265" r:id="rId14"/>
    <p:sldId id="266" r:id="rId15"/>
    <p:sldId id="284" r:id="rId16"/>
    <p:sldId id="267" r:id="rId17"/>
    <p:sldId id="271" r:id="rId18"/>
    <p:sldId id="269" r:id="rId19"/>
    <p:sldId id="262" r:id="rId20"/>
    <p:sldId id="270" r:id="rId21"/>
    <p:sldId id="272" r:id="rId22"/>
    <p:sldId id="276" r:id="rId23"/>
    <p:sldId id="268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3" pos="710" userDrawn="1">
          <p15:clr>
            <a:srgbClr val="A4A3A4"/>
          </p15:clr>
        </p15:guide>
        <p15:guide id="4" orient="horz" pos="1202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pos="1300" userDrawn="1">
          <p15:clr>
            <a:srgbClr val="A4A3A4"/>
          </p15:clr>
        </p15:guide>
        <p15:guide id="7" pos="2116" userDrawn="1">
          <p15:clr>
            <a:srgbClr val="A4A3A4"/>
          </p15:clr>
        </p15:guide>
        <p15:guide id="8" pos="2950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4608" userDrawn="1">
          <p15:clr>
            <a:srgbClr val="A4A3A4"/>
          </p15:clr>
        </p15:guide>
        <p15:guide id="11" orient="horz" pos="1480" userDrawn="1">
          <p15:clr>
            <a:srgbClr val="A4A3A4"/>
          </p15:clr>
        </p15:guide>
        <p15:guide id="12" orient="horz" pos="2296" userDrawn="1">
          <p15:clr>
            <a:srgbClr val="A4A3A4"/>
          </p15:clr>
        </p15:guide>
        <p15:guide id="13" pos="5436" userDrawn="1">
          <p15:clr>
            <a:srgbClr val="A4A3A4"/>
          </p15:clr>
        </p15:guide>
        <p15:guide id="14" pos="6264" userDrawn="1">
          <p15:clr>
            <a:srgbClr val="A4A3A4"/>
          </p15:clr>
        </p15:guide>
        <p15:guide id="15" orient="horz" pos="3140" userDrawn="1">
          <p15:clr>
            <a:srgbClr val="A4A3A4"/>
          </p15:clr>
        </p15:guide>
        <p15:guide id="16" orient="horz" pos="1570" userDrawn="1">
          <p15:clr>
            <a:srgbClr val="A4A3A4"/>
          </p15:clr>
        </p15:guide>
        <p15:guide id="17" orient="horz" pos="2368" userDrawn="1">
          <p15:clr>
            <a:srgbClr val="A4A3A4"/>
          </p15:clr>
        </p15:guide>
        <p15:guide id="18" orient="horz" pos="3224" userDrawn="1">
          <p15:clr>
            <a:srgbClr val="A4A3A4"/>
          </p15:clr>
        </p15:guide>
        <p15:guide id="19" orient="horz" pos="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9" autoAdjust="0"/>
    <p:restoredTop sz="95202" autoAdjust="0"/>
  </p:normalViewPr>
  <p:slideViewPr>
    <p:cSldViewPr snapToObjects="1">
      <p:cViewPr varScale="1">
        <p:scale>
          <a:sx n="115" d="100"/>
          <a:sy n="115" d="100"/>
        </p:scale>
        <p:origin x="750" y="102"/>
      </p:cViewPr>
      <p:guideLst>
        <p:guide orient="horz" pos="1979"/>
        <p:guide pos="710"/>
        <p:guide orient="horz" pos="1202"/>
        <p:guide orient="horz" pos="3067"/>
        <p:guide pos="1300"/>
        <p:guide pos="2116"/>
        <p:guide pos="2950"/>
        <p:guide pos="3795"/>
        <p:guide pos="4608"/>
        <p:guide orient="horz" pos="1480"/>
        <p:guide orient="horz" pos="2296"/>
        <p:guide pos="5436"/>
        <p:guide pos="6264"/>
        <p:guide orient="horz" pos="3140"/>
        <p:guide orient="horz" pos="1570"/>
        <p:guide orient="horz" pos="2368"/>
        <p:guide orient="horz" pos="3224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맑은 고딕"/>
      </a:defRPr>
    </a:lvl1pPr>
    <a:lvl2pPr indent="228600" latinLnBrk="0">
      <a:defRPr sz="1200">
        <a:latin typeface="+mj-lt"/>
        <a:ea typeface="+mj-ea"/>
        <a:cs typeface="+mj-cs"/>
        <a:sym typeface="맑은 고딕"/>
      </a:defRPr>
    </a:lvl2pPr>
    <a:lvl3pPr indent="457200" latinLnBrk="0">
      <a:defRPr sz="1200">
        <a:latin typeface="+mj-lt"/>
        <a:ea typeface="+mj-ea"/>
        <a:cs typeface="+mj-cs"/>
        <a:sym typeface="맑은 고딕"/>
      </a:defRPr>
    </a:lvl3pPr>
    <a:lvl4pPr indent="685800" latinLnBrk="0">
      <a:defRPr sz="1200">
        <a:latin typeface="+mj-lt"/>
        <a:ea typeface="+mj-ea"/>
        <a:cs typeface="+mj-cs"/>
        <a:sym typeface="맑은 고딕"/>
      </a:defRPr>
    </a:lvl4pPr>
    <a:lvl5pPr indent="914400" latinLnBrk="0">
      <a:defRPr sz="1200">
        <a:latin typeface="+mj-lt"/>
        <a:ea typeface="+mj-ea"/>
        <a:cs typeface="+mj-cs"/>
        <a:sym typeface="맑은 고딕"/>
      </a:defRPr>
    </a:lvl5pPr>
    <a:lvl6pPr indent="1143000" latinLnBrk="0">
      <a:defRPr sz="1200">
        <a:latin typeface="+mj-lt"/>
        <a:ea typeface="+mj-ea"/>
        <a:cs typeface="+mj-cs"/>
        <a:sym typeface="맑은 고딕"/>
      </a:defRPr>
    </a:lvl6pPr>
    <a:lvl7pPr indent="1371600" latinLnBrk="0">
      <a:defRPr sz="1200">
        <a:latin typeface="+mj-lt"/>
        <a:ea typeface="+mj-ea"/>
        <a:cs typeface="+mj-cs"/>
        <a:sym typeface="맑은 고딕"/>
      </a:defRPr>
    </a:lvl7pPr>
    <a:lvl8pPr indent="1600200" latinLnBrk="0">
      <a:defRPr sz="1200">
        <a:latin typeface="+mj-lt"/>
        <a:ea typeface="+mj-ea"/>
        <a:cs typeface="+mj-cs"/>
        <a:sym typeface="맑은 고딕"/>
      </a:defRPr>
    </a:lvl8pPr>
    <a:lvl9pPr indent="1828800" latinLnBrk="0">
      <a:defRPr sz="1200">
        <a:latin typeface="+mj-lt"/>
        <a:ea typeface="+mj-ea"/>
        <a:cs typeface="+mj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1150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3110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581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3996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94828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968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825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9757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3EE36-CC6F-3A43-BAC0-5A4DF708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E516DE-F159-CE47-BF49-E3B6971D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F8B7C7-C4AC-F449-AD6E-D081BF20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572-AB61-8A41-8CE6-0D464F5396E4}" type="datetimeFigureOut">
              <a:rPr kumimoji="1" lang="ko-KR" altLang="en-US" smtClean="0"/>
              <a:t>2023-01-15</a:t>
            </a:fld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D87408-B952-994D-9260-1843A386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067CA2-DCD1-5948-A74F-CA6D43EF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7118-E879-624B-B75F-33C3746B4AA9}" type="slidenum">
              <a:rPr kumimoji="1" lang="ko-KR" altLang="en-US" smtClean="0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982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64.png"/><Relationship Id="rId21" Type="http://schemas.openxmlformats.org/officeDocument/2006/relationships/image" Target="../media/image79.emf"/><Relationship Id="rId7" Type="http://schemas.openxmlformats.org/officeDocument/2006/relationships/image" Target="../media/image9.emf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image" Target="../media/image63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6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emf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5.png"/><Relationship Id="rId9" Type="http://schemas.openxmlformats.org/officeDocument/2006/relationships/image" Target="../media/image11.emf"/><Relationship Id="rId14" Type="http://schemas.openxmlformats.org/officeDocument/2006/relationships/image" Target="../media/image72.png"/><Relationship Id="rId22" Type="http://schemas.openxmlformats.org/officeDocument/2006/relationships/image" Target="../media/image80.emf"/><Relationship Id="rId27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.emf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7.png"/><Relationship Id="rId21" Type="http://schemas.openxmlformats.org/officeDocument/2006/relationships/image" Target="../media/image102.png"/><Relationship Id="rId7" Type="http://schemas.openxmlformats.org/officeDocument/2006/relationships/image" Target="../media/image91.png"/><Relationship Id="rId12" Type="http://schemas.openxmlformats.org/officeDocument/2006/relationships/image" Target="../media/image9.emf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image" Target="../media/image105.png"/><Relationship Id="rId5" Type="http://schemas.openxmlformats.org/officeDocument/2006/relationships/image" Target="../media/image89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94.png"/><Relationship Id="rId19" Type="http://schemas.openxmlformats.org/officeDocument/2006/relationships/image" Target="../media/image100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11.emf"/><Relationship Id="rId22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9.emf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8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1.emf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.emf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31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29.png"/><Relationship Id="rId5" Type="http://schemas.openxmlformats.org/officeDocument/2006/relationships/image" Target="../media/image126.png"/><Relationship Id="rId15" Type="http://schemas.openxmlformats.org/officeDocument/2006/relationships/image" Target="../media/image133.png"/><Relationship Id="rId10" Type="http://schemas.openxmlformats.org/officeDocument/2006/relationships/image" Target="../media/image11.emf"/><Relationship Id="rId4" Type="http://schemas.openxmlformats.org/officeDocument/2006/relationships/image" Target="../media/image125.png"/><Relationship Id="rId9" Type="http://schemas.openxmlformats.org/officeDocument/2006/relationships/image" Target="../media/image10.emf"/><Relationship Id="rId14" Type="http://schemas.openxmlformats.org/officeDocument/2006/relationships/image" Target="../media/image1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5.png"/><Relationship Id="rId7" Type="http://schemas.openxmlformats.org/officeDocument/2006/relationships/image" Target="../media/image10.emf"/><Relationship Id="rId12" Type="http://schemas.openxmlformats.org/officeDocument/2006/relationships/image" Target="../media/image141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0.png"/><Relationship Id="rId5" Type="http://schemas.openxmlformats.org/officeDocument/2006/relationships/image" Target="../media/image137.png"/><Relationship Id="rId10" Type="http://schemas.openxmlformats.org/officeDocument/2006/relationships/image" Target="../media/image139.png"/><Relationship Id="rId4" Type="http://schemas.openxmlformats.org/officeDocument/2006/relationships/image" Target="../media/image136.png"/><Relationship Id="rId9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9.emf"/><Relationship Id="rId7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5" Type="http://schemas.openxmlformats.org/officeDocument/2006/relationships/image" Target="../media/image11.emf"/><Relationship Id="rId10" Type="http://schemas.openxmlformats.org/officeDocument/2006/relationships/image" Target="../media/image149.png"/><Relationship Id="rId4" Type="http://schemas.openxmlformats.org/officeDocument/2006/relationships/image" Target="../media/image10.emf"/><Relationship Id="rId9" Type="http://schemas.openxmlformats.org/officeDocument/2006/relationships/image" Target="../media/image1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51.png"/><Relationship Id="rId7" Type="http://schemas.openxmlformats.org/officeDocument/2006/relationships/image" Target="../media/image9.e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156.png"/><Relationship Id="rId5" Type="http://schemas.openxmlformats.org/officeDocument/2006/relationships/image" Target="../media/image153.png"/><Relationship Id="rId10" Type="http://schemas.openxmlformats.org/officeDocument/2006/relationships/image" Target="../media/image155.png"/><Relationship Id="rId4" Type="http://schemas.openxmlformats.org/officeDocument/2006/relationships/image" Target="../media/image152.png"/><Relationship Id="rId9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../media/image164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11" Type="http://schemas.openxmlformats.org/officeDocument/2006/relationships/image" Target="../media/image163.png"/><Relationship Id="rId5" Type="http://schemas.openxmlformats.org/officeDocument/2006/relationships/image" Target="../media/image160.png"/><Relationship Id="rId10" Type="http://schemas.openxmlformats.org/officeDocument/2006/relationships/image" Target="../media/image11.emf"/><Relationship Id="rId4" Type="http://schemas.openxmlformats.org/officeDocument/2006/relationships/image" Target="../media/image159.png"/><Relationship Id="rId9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9.emf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5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1.emf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4" Type="http://schemas.openxmlformats.org/officeDocument/2006/relationships/image" Target="../media/image10.emf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88.png"/><Relationship Id="rId3" Type="http://schemas.openxmlformats.org/officeDocument/2006/relationships/image" Target="../media/image181.png"/><Relationship Id="rId7" Type="http://schemas.openxmlformats.org/officeDocument/2006/relationships/image" Target="../media/image10.emf"/><Relationship Id="rId12" Type="http://schemas.openxmlformats.org/officeDocument/2006/relationships/image" Target="../media/image18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86.png"/><Relationship Id="rId5" Type="http://schemas.openxmlformats.org/officeDocument/2006/relationships/image" Target="../media/image183.png"/><Relationship Id="rId10" Type="http://schemas.openxmlformats.org/officeDocument/2006/relationships/image" Target="../media/image185.png"/><Relationship Id="rId4" Type="http://schemas.openxmlformats.org/officeDocument/2006/relationships/image" Target="../media/image182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9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0.emf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1.emf"/><Relationship Id="rId9" Type="http://schemas.openxmlformats.org/officeDocument/2006/relationships/image" Target="../media/image1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02.png"/><Relationship Id="rId7" Type="http://schemas.openxmlformats.org/officeDocument/2006/relationships/image" Target="../media/image10.emf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207.png"/><Relationship Id="rId5" Type="http://schemas.openxmlformats.org/officeDocument/2006/relationships/image" Target="../media/image204.png"/><Relationship Id="rId10" Type="http://schemas.openxmlformats.org/officeDocument/2006/relationships/image" Target="../media/image206.emf"/><Relationship Id="rId4" Type="http://schemas.openxmlformats.org/officeDocument/2006/relationships/image" Target="../media/image203.png"/><Relationship Id="rId9" Type="http://schemas.openxmlformats.org/officeDocument/2006/relationships/image" Target="../media/image2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211.emf"/><Relationship Id="rId18" Type="http://schemas.openxmlformats.org/officeDocument/2006/relationships/image" Target="../media/image213.png"/><Relationship Id="rId3" Type="http://schemas.openxmlformats.org/officeDocument/2006/relationships/image" Target="../media/image1.png"/><Relationship Id="rId21" Type="http://schemas.openxmlformats.org/officeDocument/2006/relationships/image" Target="../media/image215.emf"/><Relationship Id="rId7" Type="http://schemas.openxmlformats.org/officeDocument/2006/relationships/image" Target="../media/image80.emf"/><Relationship Id="rId12" Type="http://schemas.openxmlformats.org/officeDocument/2006/relationships/image" Target="../media/image210.emf"/><Relationship Id="rId17" Type="http://schemas.openxmlformats.org/officeDocument/2006/relationships/image" Target="../media/image8.emf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2.emf"/><Relationship Id="rId20" Type="http://schemas.openxmlformats.org/officeDocument/2006/relationships/image" Target="../media/image2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emf"/><Relationship Id="rId11" Type="http://schemas.openxmlformats.org/officeDocument/2006/relationships/image" Target="../media/image5.emf"/><Relationship Id="rId24" Type="http://schemas.openxmlformats.org/officeDocument/2006/relationships/image" Target="../media/image11.emf"/><Relationship Id="rId5" Type="http://schemas.openxmlformats.org/officeDocument/2006/relationships/image" Target="../media/image209.emf"/><Relationship Id="rId15" Type="http://schemas.openxmlformats.org/officeDocument/2006/relationships/image" Target="../media/image7.png"/><Relationship Id="rId23" Type="http://schemas.openxmlformats.org/officeDocument/2006/relationships/image" Target="../media/image10.emf"/><Relationship Id="rId10" Type="http://schemas.openxmlformats.org/officeDocument/2006/relationships/image" Target="../media/image4.png"/><Relationship Id="rId19" Type="http://schemas.openxmlformats.org/officeDocument/2006/relationships/image" Target="../media/image219.svg"/><Relationship Id="rId4" Type="http://schemas.openxmlformats.org/officeDocument/2006/relationships/image" Target="../media/image208.emf"/><Relationship Id="rId9" Type="http://schemas.openxmlformats.org/officeDocument/2006/relationships/image" Target="../media/image3.png"/><Relationship Id="rId14" Type="http://schemas.openxmlformats.org/officeDocument/2006/relationships/image" Target="../media/image6.emf"/><Relationship Id="rId22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emf"/><Relationship Id="rId13" Type="http://schemas.openxmlformats.org/officeDocument/2006/relationships/image" Target="../media/image220.emf"/><Relationship Id="rId18" Type="http://schemas.openxmlformats.org/officeDocument/2006/relationships/image" Target="../media/image223.emf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217.emf"/><Relationship Id="rId12" Type="http://schemas.openxmlformats.org/officeDocument/2006/relationships/image" Target="../media/image219.emf"/><Relationship Id="rId17" Type="http://schemas.openxmlformats.org/officeDocument/2006/relationships/image" Target="../media/image222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9.svg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6.emf"/><Relationship Id="rId11" Type="http://schemas.openxmlformats.org/officeDocument/2006/relationships/image" Target="../media/image218.emf"/><Relationship Id="rId5" Type="http://schemas.openxmlformats.org/officeDocument/2006/relationships/image" Target="../media/image4.png"/><Relationship Id="rId15" Type="http://schemas.openxmlformats.org/officeDocument/2006/relationships/image" Target="../media/image213.png"/><Relationship Id="rId10" Type="http://schemas.openxmlformats.org/officeDocument/2006/relationships/image" Target="../media/image79.emf"/><Relationship Id="rId19" Type="http://schemas.openxmlformats.org/officeDocument/2006/relationships/image" Target="../media/image9.emf"/><Relationship Id="rId4" Type="http://schemas.openxmlformats.org/officeDocument/2006/relationships/image" Target="../media/image1.png"/><Relationship Id="rId9" Type="http://schemas.openxmlformats.org/officeDocument/2006/relationships/image" Target="../media/image209.emf"/><Relationship Id="rId14" Type="http://schemas.openxmlformats.org/officeDocument/2006/relationships/image" Target="../media/image221.emf"/><Relationship Id="rId2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emf"/><Relationship Id="rId13" Type="http://schemas.openxmlformats.org/officeDocument/2006/relationships/image" Target="../media/image231.png"/><Relationship Id="rId3" Type="http://schemas.openxmlformats.org/officeDocument/2006/relationships/image" Target="../media/image4.png"/><Relationship Id="rId7" Type="http://schemas.openxmlformats.org/officeDocument/2006/relationships/image" Target="../media/image226.emf"/><Relationship Id="rId12" Type="http://schemas.openxmlformats.org/officeDocument/2006/relationships/image" Target="../media/image230.emf"/><Relationship Id="rId1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5.emf"/><Relationship Id="rId11" Type="http://schemas.openxmlformats.org/officeDocument/2006/relationships/image" Target="../media/image229.png"/><Relationship Id="rId5" Type="http://schemas.openxmlformats.org/officeDocument/2006/relationships/image" Target="../media/image224.emf"/><Relationship Id="rId15" Type="http://schemas.openxmlformats.org/officeDocument/2006/relationships/image" Target="../media/image9.emf"/><Relationship Id="rId10" Type="http://schemas.openxmlformats.org/officeDocument/2006/relationships/image" Target="../media/image206.emf"/><Relationship Id="rId4" Type="http://schemas.openxmlformats.org/officeDocument/2006/relationships/image" Target="../media/image7.png"/><Relationship Id="rId9" Type="http://schemas.openxmlformats.org/officeDocument/2006/relationships/image" Target="../media/image228.emf"/><Relationship Id="rId14" Type="http://schemas.openxmlformats.org/officeDocument/2006/relationships/image" Target="../media/image2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emf"/><Relationship Id="rId5" Type="http://schemas.openxmlformats.org/officeDocument/2006/relationships/image" Target="../media/image4.pn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0.emf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9.emf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1.emf"/><Relationship Id="rId9" Type="http://schemas.openxmlformats.org/officeDocument/2006/relationships/image" Target="../media/image3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emf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1.emf"/><Relationship Id="rId10" Type="http://schemas.openxmlformats.org/officeDocument/2006/relationships/image" Target="../media/image37.png"/><Relationship Id="rId4" Type="http://schemas.openxmlformats.org/officeDocument/2006/relationships/image" Target="../media/image10.emf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0.emf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9.emf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11.emf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11.emf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50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56.png"/><Relationship Id="rId5" Type="http://schemas.openxmlformats.org/officeDocument/2006/relationships/image" Target="../media/image9.emf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939479" y="947305"/>
            <a:ext cx="6701650" cy="545413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223753"/>
            <a:ext cx="5509454" cy="115167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738802"/>
            <a:ext cx="5509454" cy="1278833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60664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134" y="44677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485002" y="540444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id="{121B9BA9-5DE5-4B47-BEB3-3ECF918ED098}"/>
              </a:ext>
            </a:extLst>
          </p:cNvPr>
          <p:cNvCxnSpPr>
            <a:cxnSpLocks/>
          </p:cNvCxnSpPr>
          <p:nvPr/>
        </p:nvCxnSpPr>
        <p:spPr>
          <a:xfrm>
            <a:off x="5202046" y="893394"/>
            <a:ext cx="0" cy="108293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5509454" cy="115167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422108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Servers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8" name="그림 287">
            <a:extLst>
              <a:ext uri="{FF2B5EF4-FFF2-40B4-BE49-F238E27FC236}">
                <a16:creationId xmlns:a16="http://schemas.microsoft.com/office/drawing/2014/main" id="{DB0E30EE-3903-9548-9DD6-ECC210A7B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634" y="3862415"/>
            <a:ext cx="300348" cy="300348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CD8CF60B-5B13-B44A-AA6D-14AACD094E19}"/>
              </a:ext>
            </a:extLst>
          </p:cNvPr>
          <p:cNvSpPr txBox="1"/>
          <p:nvPr/>
        </p:nvSpPr>
        <p:spPr>
          <a:xfrm>
            <a:off x="3799142" y="3807946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자유형 289">
            <a:extLst>
              <a:ext uri="{FF2B5EF4-FFF2-40B4-BE49-F238E27FC236}">
                <a16:creationId xmlns:a16="http://schemas.microsoft.com/office/drawing/2014/main" id="{33729612-7C1F-3F45-9E57-D0E1B73ADADC}"/>
              </a:ext>
            </a:extLst>
          </p:cNvPr>
          <p:cNvSpPr/>
          <p:nvPr/>
        </p:nvSpPr>
        <p:spPr>
          <a:xfrm rot="16200000">
            <a:off x="4840445" y="2987704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91" name="그림 290">
            <a:extLst>
              <a:ext uri="{FF2B5EF4-FFF2-40B4-BE49-F238E27FC236}">
                <a16:creationId xmlns:a16="http://schemas.microsoft.com/office/drawing/2014/main" id="{14045AB8-677B-204C-A8FB-44FACF9DF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55" y="4216540"/>
            <a:ext cx="330906" cy="33090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3" name="그림 292">
            <a:extLst>
              <a:ext uri="{FF2B5EF4-FFF2-40B4-BE49-F238E27FC236}">
                <a16:creationId xmlns:a16="http://schemas.microsoft.com/office/drawing/2014/main" id="{C7AD1F34-6FBC-E943-BC48-100B3560D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440" y="4298041"/>
            <a:ext cx="265850" cy="167905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pic>
        <p:nvPicPr>
          <p:cNvPr id="295" name="그림 294">
            <a:extLst>
              <a:ext uri="{FF2B5EF4-FFF2-40B4-BE49-F238E27FC236}">
                <a16:creationId xmlns:a16="http://schemas.microsoft.com/office/drawing/2014/main" id="{42C5DF15-BE11-384D-A66E-E02FBBC56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774" y="4216540"/>
            <a:ext cx="330906" cy="330906"/>
          </a:xfrm>
          <a:prstGeom prst="rect">
            <a:avLst/>
          </a:prstGeom>
        </p:spPr>
      </p:pic>
      <p:pic>
        <p:nvPicPr>
          <p:cNvPr id="296" name="그림 295">
            <a:extLst>
              <a:ext uri="{FF2B5EF4-FFF2-40B4-BE49-F238E27FC236}">
                <a16:creationId xmlns:a16="http://schemas.microsoft.com/office/drawing/2014/main" id="{F4C2B992-32F6-ED45-BE2D-D78B71084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046" y="4298041"/>
            <a:ext cx="265850" cy="167905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E2674BB9-82DE-A349-80A4-3B5E1FBC5600}"/>
              </a:ext>
            </a:extLst>
          </p:cNvPr>
          <p:cNvSpPr/>
          <p:nvPr/>
        </p:nvSpPr>
        <p:spPr>
          <a:xfrm>
            <a:off x="2977146" y="5166551"/>
            <a:ext cx="5509454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3" y="5576457"/>
            <a:ext cx="76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070431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1590" y="2682787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6848824" y="2977174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121B9BA9-5DE5-4B47-BEB3-3ECF918ED098}"/>
              </a:ext>
            </a:extLst>
          </p:cNvPr>
          <p:cNvCxnSpPr>
            <a:cxnSpLocks/>
          </p:cNvCxnSpPr>
          <p:nvPr/>
        </p:nvCxnSpPr>
        <p:spPr>
          <a:xfrm>
            <a:off x="5215048" y="2375424"/>
            <a:ext cx="0" cy="1632577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452951" y="2514011"/>
            <a:ext cx="1307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10.0.0.0/24 pub1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476837" y="3803744"/>
            <a:ext cx="1235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10.0.2.0/24 pri1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392145" y="130012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10.0.6.0/24 lb-pri1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그림 118">
            <a:extLst>
              <a:ext uri="{FF2B5EF4-FFF2-40B4-BE49-F238E27FC236}">
                <a16:creationId xmlns:a16="http://schemas.microsoft.com/office/drawing/2014/main" id="{14045AB8-677B-204C-A8FB-44FACF9DF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458" y="2812213"/>
            <a:ext cx="330906" cy="330906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3356274" y="2812213"/>
            <a:ext cx="5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bastion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577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38"/>
          <p:cNvSpPr txBox="1"/>
          <p:nvPr/>
        </p:nvSpPr>
        <p:spPr>
          <a:xfrm>
            <a:off x="1687265" y="1124744"/>
            <a:ext cx="906026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Security</a:t>
            </a:r>
          </a:p>
        </p:txBody>
      </p:sp>
      <p:sp>
        <p:nvSpPr>
          <p:cNvPr id="146" name="직선 연결선[R] 39"/>
          <p:cNvSpPr/>
          <p:nvPr/>
        </p:nvSpPr>
        <p:spPr>
          <a:xfrm>
            <a:off x="2736004" y="1314869"/>
            <a:ext cx="8097488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TextBox 46"/>
          <p:cNvSpPr txBox="1"/>
          <p:nvPr/>
        </p:nvSpPr>
        <p:spPr>
          <a:xfrm>
            <a:off x="8258420" y="3748970"/>
            <a:ext cx="120641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Certificate Manager</a:t>
            </a:r>
          </a:p>
        </p:txBody>
      </p:sp>
      <p:sp>
        <p:nvSpPr>
          <p:cNvPr id="155" name="TextBox 48"/>
          <p:cNvSpPr txBox="1"/>
          <p:nvPr/>
        </p:nvSpPr>
        <p:spPr>
          <a:xfrm>
            <a:off x="5839411" y="3748970"/>
            <a:ext cx="76719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Compliance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Guide</a:t>
            </a:r>
          </a:p>
        </p:txBody>
      </p:sp>
      <p:sp>
        <p:nvSpPr>
          <p:cNvPr id="156" name="TextBox 49"/>
          <p:cNvSpPr txBox="1"/>
          <p:nvPr/>
        </p:nvSpPr>
        <p:spPr>
          <a:xfrm>
            <a:off x="2107524" y="6293162"/>
            <a:ext cx="36965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KMS</a:t>
            </a:r>
          </a:p>
        </p:txBody>
      </p:sp>
      <p:sp>
        <p:nvSpPr>
          <p:cNvPr id="157" name="TextBox 50"/>
          <p:cNvSpPr txBox="1"/>
          <p:nvPr/>
        </p:nvSpPr>
        <p:spPr>
          <a:xfrm>
            <a:off x="7167117" y="5117122"/>
            <a:ext cx="76719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DB Security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Solution</a:t>
            </a:r>
          </a:p>
        </p:txBody>
      </p:sp>
      <p:sp>
        <p:nvSpPr>
          <p:cNvPr id="158" name="TextBox 51"/>
          <p:cNvSpPr txBox="1"/>
          <p:nvPr/>
        </p:nvSpPr>
        <p:spPr>
          <a:xfrm>
            <a:off x="8554005" y="2452826"/>
            <a:ext cx="63895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File Safer</a:t>
            </a:r>
          </a:p>
        </p:txBody>
      </p:sp>
      <p:sp>
        <p:nvSpPr>
          <p:cNvPr id="159" name="TextBox 52"/>
          <p:cNvSpPr txBox="1"/>
          <p:nvPr/>
        </p:nvSpPr>
        <p:spPr>
          <a:xfrm>
            <a:off x="1886925" y="2452826"/>
            <a:ext cx="8216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Secure Zone</a:t>
            </a:r>
          </a:p>
        </p:txBody>
      </p:sp>
      <p:sp>
        <p:nvSpPr>
          <p:cNvPr id="160" name="TextBox 53"/>
          <p:cNvSpPr txBox="1"/>
          <p:nvPr/>
        </p:nvSpPr>
        <p:spPr>
          <a:xfrm>
            <a:off x="9835359" y="2452826"/>
            <a:ext cx="68864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Security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Monitoring</a:t>
            </a:r>
          </a:p>
        </p:txBody>
      </p:sp>
      <p:sp>
        <p:nvSpPr>
          <p:cNvPr id="161" name="TextBox 54"/>
          <p:cNvSpPr txBox="1"/>
          <p:nvPr/>
        </p:nvSpPr>
        <p:spPr>
          <a:xfrm>
            <a:off x="7228707" y="2452826"/>
            <a:ext cx="65177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Site Safer</a:t>
            </a:r>
          </a:p>
        </p:txBody>
      </p:sp>
      <p:sp>
        <p:nvSpPr>
          <p:cNvPr id="169" name="TextBox 64"/>
          <p:cNvSpPr txBox="1"/>
          <p:nvPr/>
        </p:nvSpPr>
        <p:spPr>
          <a:xfrm>
            <a:off x="3079943" y="3748970"/>
            <a:ext cx="10653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System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Security Checker</a:t>
            </a:r>
          </a:p>
        </p:txBody>
      </p:sp>
      <p:sp>
        <p:nvSpPr>
          <p:cNvPr id="177" name="TextBox 72"/>
          <p:cNvSpPr txBox="1"/>
          <p:nvPr/>
        </p:nvSpPr>
        <p:spPr>
          <a:xfrm>
            <a:off x="1762369" y="3748970"/>
            <a:ext cx="10653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Web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Security Checker</a:t>
            </a:r>
          </a:p>
        </p:txBody>
      </p:sp>
      <p:sp>
        <p:nvSpPr>
          <p:cNvPr id="180" name="TextBox 83"/>
          <p:cNvSpPr txBox="1"/>
          <p:nvPr/>
        </p:nvSpPr>
        <p:spPr>
          <a:xfrm>
            <a:off x="8692395" y="5117122"/>
            <a:ext cx="30553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IDS</a:t>
            </a:r>
          </a:p>
        </p:txBody>
      </p:sp>
      <p:sp>
        <p:nvSpPr>
          <p:cNvPr id="182" name="TextBox 85"/>
          <p:cNvSpPr txBox="1"/>
          <p:nvPr/>
        </p:nvSpPr>
        <p:spPr>
          <a:xfrm>
            <a:off x="10027433" y="5117122"/>
            <a:ext cx="29751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IPS</a:t>
            </a:r>
          </a:p>
        </p:txBody>
      </p:sp>
      <p:pic>
        <p:nvPicPr>
          <p:cNvPr id="190" name="API Gateway.png" descr="API Gatew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08" y="5769898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Box 72"/>
          <p:cNvSpPr txBox="1"/>
          <p:nvPr/>
        </p:nvSpPr>
        <p:spPr>
          <a:xfrm>
            <a:off x="3202920" y="6293162"/>
            <a:ext cx="83612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API Gateway</a:t>
            </a:r>
          </a:p>
        </p:txBody>
      </p:sp>
      <p:pic>
        <p:nvPicPr>
          <p:cNvPr id="192" name="HSM.png" descr="H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36" y="5769898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72"/>
          <p:cNvSpPr txBox="1"/>
          <p:nvPr/>
        </p:nvSpPr>
        <p:spPr>
          <a:xfrm>
            <a:off x="4745404" y="6293162"/>
            <a:ext cx="37766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HSM</a:t>
            </a:r>
          </a:p>
        </p:txBody>
      </p:sp>
      <p:pic>
        <p:nvPicPr>
          <p:cNvPr id="194" name="PCA (Private CA).png" descr="PCA (Private CA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082" y="3140305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Box 53"/>
          <p:cNvSpPr txBox="1"/>
          <p:nvPr/>
        </p:nvSpPr>
        <p:spPr>
          <a:xfrm>
            <a:off x="9828144" y="3748970"/>
            <a:ext cx="70307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Private CA</a:t>
            </a:r>
          </a:p>
        </p:txBody>
      </p:sp>
      <p:sp>
        <p:nvSpPr>
          <p:cNvPr id="196" name="TextBox 53"/>
          <p:cNvSpPr txBox="1"/>
          <p:nvPr/>
        </p:nvSpPr>
        <p:spPr>
          <a:xfrm>
            <a:off x="5792216" y="5117122"/>
            <a:ext cx="84253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Secure zone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FIrewall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7" name="Secure zone FIrewall.png" descr="Secure zone FIrew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884" y="4509628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Box 53"/>
          <p:cNvSpPr txBox="1"/>
          <p:nvPr/>
        </p:nvSpPr>
        <p:spPr>
          <a:xfrm>
            <a:off x="1701778" y="5117122"/>
            <a:ext cx="119199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Webshell</a:t>
            </a: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 Behavior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Detector</a:t>
            </a:r>
          </a:p>
        </p:txBody>
      </p:sp>
      <p:pic>
        <p:nvPicPr>
          <p:cNvPr id="199" name="Webshell Behavior Detector.png" descr="Webshell Behavior Detec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174" y="4520684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" name="그룹 61">
            <a:extLst>
              <a:ext uri="{FF2B5EF4-FFF2-40B4-BE49-F238E27FC236}">
                <a16:creationId xmlns:a16="http://schemas.microsoft.com/office/drawing/2014/main" id="{B1091D6A-BB53-BA4F-8B89-C7F91090FC7B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549D5B04-EB8C-8444-966A-21A154DD0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067E8A54-1AE2-EB4E-BAAA-846D07A03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E5F0F06B-409A-464A-87E7-4BFF352BA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196A11AA-7D8C-7A44-8BFF-34E1961FB5BD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67" name="그림 66">
            <a:extLst>
              <a:ext uri="{FF2B5EF4-FFF2-40B4-BE49-F238E27FC236}">
                <a16:creationId xmlns:a16="http://schemas.microsoft.com/office/drawing/2014/main" id="{307912C0-8877-454F-A48E-14315FD814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680732" y="4514391"/>
            <a:ext cx="457200" cy="4572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8E0AF32-0384-CA4C-893F-3B5D73E83309}"/>
              </a:ext>
            </a:extLst>
          </p:cNvPr>
          <p:cNvSpPr txBox="1"/>
          <p:nvPr/>
        </p:nvSpPr>
        <p:spPr>
          <a:xfrm>
            <a:off x="4692766" y="5117122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2AB6BD-3B79-E94E-BF68-6B94A99E995D}"/>
              </a:ext>
            </a:extLst>
          </p:cNvPr>
          <p:cNvSpPr txBox="1"/>
          <p:nvPr/>
        </p:nvSpPr>
        <p:spPr>
          <a:xfrm>
            <a:off x="4450420" y="3748970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Security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FD2DEAC9-B776-D141-BE44-5F07FD5B9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66256" y="1919534"/>
            <a:ext cx="457200" cy="457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91F4F68-FFCE-3746-942B-3BD9D4748DCA}"/>
              </a:ext>
            </a:extLst>
          </p:cNvPr>
          <p:cNvSpPr txBox="1"/>
          <p:nvPr/>
        </p:nvSpPr>
        <p:spPr>
          <a:xfrm>
            <a:off x="3097765" y="2452826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Security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6F30939D-13FE-F34A-A716-CE9C6007B83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994409" y="1920748"/>
            <a:ext cx="457200" cy="4572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291EB3D-7A35-6440-93C6-1F753263602A}"/>
              </a:ext>
            </a:extLst>
          </p:cNvPr>
          <p:cNvSpPr txBox="1"/>
          <p:nvPr/>
        </p:nvSpPr>
        <p:spPr>
          <a:xfrm>
            <a:off x="5847747" y="2452826"/>
            <a:ext cx="750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Safer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7BCD2891-7026-D347-A61D-FB49CC65FD7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83125" y="1908175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951366E-E328-DF47-A8DE-7825CEC65CD4}"/>
              </a:ext>
            </a:extLst>
          </p:cNvPr>
          <p:cNvSpPr txBox="1"/>
          <p:nvPr/>
        </p:nvSpPr>
        <p:spPr>
          <a:xfrm>
            <a:off x="4680732" y="2452826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C6D33669-80FD-6E43-AC50-512DEFF1457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693263" y="3145395"/>
            <a:ext cx="457200" cy="457200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3D80343A-DA16-954D-BCEF-31213B28107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362970" y="4508500"/>
            <a:ext cx="411505" cy="41150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545DE71-5820-884E-B7C1-F68C2D0BDA46}"/>
              </a:ext>
            </a:extLst>
          </p:cNvPr>
          <p:cNvSpPr txBox="1"/>
          <p:nvPr/>
        </p:nvSpPr>
        <p:spPr>
          <a:xfrm>
            <a:off x="3174223" y="5117122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Anti-DDoS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E73EF6BA-64EE-5F45-964B-95AF17FA74E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8633029" y="3145395"/>
            <a:ext cx="457200" cy="457200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274B2FDD-349A-B241-9BC9-9C12D16C4D92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063750" y="5769557"/>
            <a:ext cx="457200" cy="457200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11F92184-BBFA-9848-AE5D-FFAD5102590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7322115" y="4518025"/>
            <a:ext cx="457200" cy="4572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4704DFC2-6D5C-DA46-BEBC-D409FB010DEF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8644883" y="1927098"/>
            <a:ext cx="457200" cy="45720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4D53451D-F3C3-C44E-8C5F-A9FCEED738F1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2069174" y="1919534"/>
            <a:ext cx="457200" cy="457200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B6389DD1-6810-AE46-BFD9-22E0A081A3B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13975" y="4520684"/>
            <a:ext cx="462372" cy="308247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9F631063-04B7-0041-8E6C-A9A95B487C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50179" y="4510185"/>
            <a:ext cx="452022" cy="287650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55989EEB-7660-F542-8076-C84A40A0923D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5994409" y="3143412"/>
            <a:ext cx="457200" cy="457200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EDEB6E99-FD4E-8745-8185-419BC84D9939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9951083" y="1909249"/>
            <a:ext cx="457200" cy="457200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4C78EEF2-9892-A64A-A469-F1CD47655F3D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7325996" y="1915069"/>
            <a:ext cx="457200" cy="457200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DA9EE168-349B-204A-B139-C5C442EBE7DB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3380008" y="3154447"/>
            <a:ext cx="457200" cy="457200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B852E0EC-15A0-3442-BF7B-9C7239D91A63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2069174" y="3144318"/>
            <a:ext cx="457200" cy="4572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E9E0004-2A5C-89CE-CCEE-17DE28AFA56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17352" y="3145395"/>
            <a:ext cx="406400" cy="419100"/>
          </a:xfrm>
          <a:prstGeom prst="rect">
            <a:avLst/>
          </a:prstGeom>
        </p:spPr>
      </p:pic>
      <p:sp>
        <p:nvSpPr>
          <p:cNvPr id="56" name="TextBox 53">
            <a:extLst>
              <a:ext uri="{FF2B5EF4-FFF2-40B4-BE49-F238E27FC236}">
                <a16:creationId xmlns:a16="http://schemas.microsoft.com/office/drawing/2014/main" id="{029FADC1-DEDB-DAAD-FFF8-E6FDC62AB59A}"/>
              </a:ext>
            </a:extLst>
          </p:cNvPr>
          <p:cNvSpPr txBox="1"/>
          <p:nvPr/>
        </p:nvSpPr>
        <p:spPr>
          <a:xfrm>
            <a:off x="6975053" y="3748970"/>
            <a:ext cx="10910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Key Management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Service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그림 51" descr="그림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920" y="3147342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TextBox 56"/>
          <p:cNvSpPr txBox="1"/>
          <p:nvPr/>
        </p:nvSpPr>
        <p:spPr>
          <a:xfrm>
            <a:off x="3140033" y="2452826"/>
            <a:ext cx="89543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CLOVA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AiCall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1" name="TextBox 57"/>
          <p:cNvSpPr txBox="1"/>
          <p:nvPr/>
        </p:nvSpPr>
        <p:spPr>
          <a:xfrm>
            <a:off x="9629830" y="3733795"/>
            <a:ext cx="110863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CLOVA</a:t>
            </a: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 Summary</a:t>
            </a:r>
          </a:p>
        </p:txBody>
      </p:sp>
      <p:sp>
        <p:nvSpPr>
          <p:cNvPr id="352" name="TextBox 58"/>
          <p:cNvSpPr txBox="1"/>
          <p:nvPr/>
        </p:nvSpPr>
        <p:spPr>
          <a:xfrm>
            <a:off x="5692832" y="2452826"/>
            <a:ext cx="10348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CLOVA Dubbing</a:t>
            </a:r>
          </a:p>
        </p:txBody>
      </p:sp>
      <p:sp>
        <p:nvSpPr>
          <p:cNvPr id="355" name="TextBox 52"/>
          <p:cNvSpPr txBox="1"/>
          <p:nvPr/>
        </p:nvSpPr>
        <p:spPr>
          <a:xfrm>
            <a:off x="4348141" y="3733795"/>
            <a:ext cx="113428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CLOVA Sentiment</a:t>
            </a:r>
          </a:p>
        </p:txBody>
      </p:sp>
      <p:sp>
        <p:nvSpPr>
          <p:cNvPr id="356" name="TextBox 62"/>
          <p:cNvSpPr txBox="1"/>
          <p:nvPr/>
        </p:nvSpPr>
        <p:spPr>
          <a:xfrm>
            <a:off x="8362444" y="2452826"/>
            <a:ext cx="9916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CLOVA Speech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60" name="CCAI.png" descr="CCA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150" y="1908175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Cloud Summary.png" descr="Cloud Summar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5547" y="314085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CLOVA Dubbing.png" descr="CLOVA Dubb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680" y="1908175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NEST.png" descr="NES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650" y="1908175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Cloud Sentiment.png" descr="Cloud Sentime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682" y="3153278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extBox 56"/>
          <p:cNvSpPr txBox="1"/>
          <p:nvPr/>
        </p:nvSpPr>
        <p:spPr>
          <a:xfrm>
            <a:off x="3078193" y="5117122"/>
            <a:ext cx="101405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Pose Estimation</a:t>
            </a:r>
          </a:p>
        </p:txBody>
      </p:sp>
      <p:sp>
        <p:nvSpPr>
          <p:cNvPr id="371" name="TextBox 57"/>
          <p:cNvSpPr txBox="1"/>
          <p:nvPr/>
        </p:nvSpPr>
        <p:spPr>
          <a:xfrm>
            <a:off x="4404414" y="5117122"/>
            <a:ext cx="10348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Object Detection</a:t>
            </a:r>
          </a:p>
        </p:txBody>
      </p:sp>
      <p:sp>
        <p:nvSpPr>
          <p:cNvPr id="372" name="TextBox 58"/>
          <p:cNvSpPr txBox="1"/>
          <p:nvPr/>
        </p:nvSpPr>
        <p:spPr>
          <a:xfrm>
            <a:off x="2020157" y="2452826"/>
            <a:ext cx="56201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AiTEMS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73" name="Pose Estimation.png" descr="Pose Estimati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6619" y="451771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Object Detection.png" descr="Object Detectio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3263" y="4515255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Black.png" descr="Blac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2563" y="1926443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id="{CB135F9E-2B73-264B-B70E-A99B232C94FB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9CBB3A7D-7D36-DF46-835C-62909C2B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8DA49858-41BD-5D43-8734-3CD9DD9C6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3882710F-7F1D-3F4F-AE92-6AA5F81B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39D57E36-56DF-C74D-B5C4-C521C3D8FBD1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62" name="그림 61">
            <a:extLst>
              <a:ext uri="{FF2B5EF4-FFF2-40B4-BE49-F238E27FC236}">
                <a16:creationId xmlns:a16="http://schemas.microsoft.com/office/drawing/2014/main" id="{1316B15E-121A-A145-BF82-1276A1F4239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315793" y="1908175"/>
            <a:ext cx="457200" cy="45720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C3AA366C-DDE2-C14A-AFA0-BEAC983E3F6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373658" y="3147869"/>
            <a:ext cx="457200" cy="457200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EF28BAB4-E312-1A40-9AC4-A8D72D5B16B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988278" y="4517717"/>
            <a:ext cx="457200" cy="457200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119F5B4A-F3C2-EC49-8E3B-04D4B77B9A5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629650" y="4518025"/>
            <a:ext cx="457200" cy="45720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E5E3D727-02FA-7D45-8E79-292B65B70F8C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4693263" y="1916076"/>
            <a:ext cx="411505" cy="411505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0E698215-FF3A-3B41-9C77-76BCF80339C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7322389" y="4508500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FFA7DD7-2097-1345-9EED-DB4B5AFBDB91}"/>
              </a:ext>
            </a:extLst>
          </p:cNvPr>
          <p:cNvSpPr txBox="1"/>
          <p:nvPr/>
        </p:nvSpPr>
        <p:spPr>
          <a:xfrm>
            <a:off x="7235655" y="2452826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CLOVA</a:t>
            </a:r>
          </a:p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OCR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1A6E4D-D040-8C46-B77C-DDD19B7B0A3C}"/>
              </a:ext>
            </a:extLst>
          </p:cNvPr>
          <p:cNvSpPr txBox="1"/>
          <p:nvPr/>
        </p:nvSpPr>
        <p:spPr>
          <a:xfrm>
            <a:off x="8256162" y="5117122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Synthesis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E98AAD-1067-984D-A24A-715316475508}"/>
              </a:ext>
            </a:extLst>
          </p:cNvPr>
          <p:cNvSpPr txBox="1"/>
          <p:nvPr/>
        </p:nvSpPr>
        <p:spPr>
          <a:xfrm>
            <a:off x="1817651" y="3733795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 Voice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78C1EF-A077-2840-8FD9-585DD613270E}"/>
              </a:ext>
            </a:extLst>
          </p:cNvPr>
          <p:cNvSpPr txBox="1"/>
          <p:nvPr/>
        </p:nvSpPr>
        <p:spPr>
          <a:xfrm>
            <a:off x="2940058" y="373379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Recognition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89F5F1-FAC6-6F43-9992-41687A1CD2A8}"/>
              </a:ext>
            </a:extLst>
          </p:cNvPr>
          <p:cNvSpPr txBox="1"/>
          <p:nvPr/>
        </p:nvSpPr>
        <p:spPr>
          <a:xfrm>
            <a:off x="5628417" y="5117122"/>
            <a:ext cx="1176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Recognition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C1167-6238-6E43-B1A6-7477362C5ADB}"/>
              </a:ext>
            </a:extLst>
          </p:cNvPr>
          <p:cNvSpPr txBox="1"/>
          <p:nvPr/>
        </p:nvSpPr>
        <p:spPr>
          <a:xfrm>
            <a:off x="4349829" y="2452826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  <a:r>
              <a: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Chatbot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9B9FCC-09A9-C64C-AFCB-8605FE82F99B}"/>
              </a:ext>
            </a:extLst>
          </p:cNvPr>
          <p:cNvSpPr txBox="1"/>
          <p:nvPr/>
        </p:nvSpPr>
        <p:spPr>
          <a:xfrm>
            <a:off x="7025045" y="5117122"/>
            <a:ext cx="1051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CLOVA</a:t>
            </a:r>
          </a:p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Premium Voice</a:t>
            </a: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id="{AF1A1F34-7B95-784E-B523-C8FB04608DA0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8642522" y="3156489"/>
            <a:ext cx="457200" cy="4572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DC40901C-6B25-A442-BBCA-18FAD2889B60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5993040" y="3147065"/>
            <a:ext cx="457200" cy="45720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AA17767-3383-A443-BAC3-967EE7DEA8C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9958810" y="4518025"/>
            <a:ext cx="457200" cy="457200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C2E65C46-8E41-2845-93A9-D59B31ADCBBF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2078990" y="4517719"/>
            <a:ext cx="457200" cy="4572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0D0C2FB-9673-744D-BA4F-DEF8422C476B}"/>
              </a:ext>
            </a:extLst>
          </p:cNvPr>
          <p:cNvSpPr txBox="1"/>
          <p:nvPr/>
        </p:nvSpPr>
        <p:spPr>
          <a:xfrm>
            <a:off x="8367620" y="3733795"/>
            <a:ext cx="1007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Korean Name </a:t>
            </a:r>
          </a:p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Romanizer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E51AC16-AAFA-4D4C-8085-0CFBA73D225D}"/>
              </a:ext>
            </a:extLst>
          </p:cNvPr>
          <p:cNvSpPr txBox="1"/>
          <p:nvPr/>
        </p:nvSpPr>
        <p:spPr>
          <a:xfrm>
            <a:off x="5577072" y="3733795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Papago</a:t>
            </a:r>
            <a:r>
              <a: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B31E3CD-B34F-B04C-9F5A-79BDD0FC6ED0}"/>
              </a:ext>
            </a:extLst>
          </p:cNvPr>
          <p:cNvSpPr txBox="1"/>
          <p:nvPr/>
        </p:nvSpPr>
        <p:spPr>
          <a:xfrm>
            <a:off x="9760851" y="5117122"/>
            <a:ext cx="853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2DB3768-4D43-1243-ACD3-65A8CB185097}"/>
              </a:ext>
            </a:extLst>
          </p:cNvPr>
          <p:cNvSpPr txBox="1"/>
          <p:nvPr/>
        </p:nvSpPr>
        <p:spPr>
          <a:xfrm>
            <a:off x="1881031" y="5117122"/>
            <a:ext cx="853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2125B3F-512D-B851-1470-7F1CA0F698C0}"/>
              </a:ext>
            </a:extLst>
          </p:cNvPr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76" y="1916076"/>
            <a:ext cx="457200" cy="457200"/>
          </a:xfrm>
          <a:prstGeom prst="rect">
            <a:avLst/>
          </a:prstGeom>
        </p:spPr>
      </p:pic>
      <p:sp>
        <p:nvSpPr>
          <p:cNvPr id="70" name="TextBox 58">
            <a:extLst>
              <a:ext uri="{FF2B5EF4-FFF2-40B4-BE49-F238E27FC236}">
                <a16:creationId xmlns:a16="http://schemas.microsoft.com/office/drawing/2014/main" id="{61621095-24FB-6032-D6A9-0154AA0E9CAC}"/>
              </a:ext>
            </a:extLst>
          </p:cNvPr>
          <p:cNvSpPr txBox="1"/>
          <p:nvPr/>
        </p:nvSpPr>
        <p:spPr>
          <a:xfrm>
            <a:off x="9723834" y="2452826"/>
            <a:ext cx="92108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CLOVA Studio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그림 15" descr="텍스트, 실외, 표지판이(가) 표시된 사진&#10;&#10;자동 생성된 설명">
            <a:extLst>
              <a:ext uri="{FF2B5EF4-FFF2-40B4-BE49-F238E27FC236}">
                <a16:creationId xmlns:a16="http://schemas.microsoft.com/office/drawing/2014/main" id="{A06DE737-2F42-6D09-024E-66786F52E91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52" y="3153279"/>
            <a:ext cx="457200" cy="457200"/>
          </a:xfrm>
          <a:prstGeom prst="rect">
            <a:avLst/>
          </a:prstGeom>
        </p:spPr>
      </p:pic>
      <p:sp>
        <p:nvSpPr>
          <p:cNvPr id="73" name="TextBox 58">
            <a:extLst>
              <a:ext uri="{FF2B5EF4-FFF2-40B4-BE49-F238E27FC236}">
                <a16:creationId xmlns:a16="http://schemas.microsoft.com/office/drawing/2014/main" id="{A474B581-66E0-9ABE-4DED-0E99D0DEB972}"/>
              </a:ext>
            </a:extLst>
          </p:cNvPr>
          <p:cNvSpPr txBox="1"/>
          <p:nvPr/>
        </p:nvSpPr>
        <p:spPr>
          <a:xfrm>
            <a:off x="7096012" y="3733795"/>
            <a:ext cx="91948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Papago Image</a:t>
            </a:r>
          </a:p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Translation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46">
            <a:extLst>
              <a:ext uri="{FF2B5EF4-FFF2-40B4-BE49-F238E27FC236}">
                <a16:creationId xmlns:a16="http://schemas.microsoft.com/office/drawing/2014/main" id="{5F0EBE1F-5272-4A9F-A127-7A62F19291B6}"/>
              </a:ext>
            </a:extLst>
          </p:cNvPr>
          <p:cNvSpPr txBox="1"/>
          <p:nvPr/>
        </p:nvSpPr>
        <p:spPr>
          <a:xfrm>
            <a:off x="1687264" y="1124744"/>
            <a:ext cx="119840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AI Service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52" name="직선 연결선[R] 47">
            <a:extLst>
              <a:ext uri="{FF2B5EF4-FFF2-40B4-BE49-F238E27FC236}">
                <a16:creationId xmlns:a16="http://schemas.microsoft.com/office/drawing/2014/main" id="{86AD9A43-FA2C-4332-9292-1029748B4675}"/>
              </a:ext>
            </a:extLst>
          </p:cNvPr>
          <p:cNvSpPr/>
          <p:nvPr/>
        </p:nvSpPr>
        <p:spPr>
          <a:xfrm>
            <a:off x="2949160" y="1314869"/>
            <a:ext cx="7884332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Box 54"/>
          <p:cNvSpPr txBox="1"/>
          <p:nvPr/>
        </p:nvSpPr>
        <p:spPr>
          <a:xfrm>
            <a:off x="2091463" y="5114519"/>
            <a:ext cx="42575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LENA</a:t>
            </a:r>
          </a:p>
        </p:txBody>
      </p:sp>
      <p:pic>
        <p:nvPicPr>
          <p:cNvPr id="411" name="LENA.png" descr="LE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41" y="4521577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49B01BD8-2B83-C44E-B146-3AB619B2E7F1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00628185-6D35-AC45-8CEC-321E884B0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99A989FD-AF5E-9546-B6E9-AFA9192ED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F8B60CE3-B426-8D42-8C2A-E2D4F4A1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5B6698C-F4A2-454C-8FD5-DCD224843E9C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68" name="그림 67">
            <a:extLst>
              <a:ext uri="{FF2B5EF4-FFF2-40B4-BE49-F238E27FC236}">
                <a16:creationId xmlns:a16="http://schemas.microsoft.com/office/drawing/2014/main" id="{D1B16E05-CE89-CC45-9FA3-728FBBD1A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0" y="1918722"/>
            <a:ext cx="457200" cy="457200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788BCDB4-7FA1-5F4E-86F5-D18A49C472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93263" y="3141663"/>
            <a:ext cx="457200" cy="4572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62A39FD-6CEF-EB4E-A3D3-379BE0315F99}"/>
              </a:ext>
            </a:extLst>
          </p:cNvPr>
          <p:cNvSpPr txBox="1"/>
          <p:nvPr/>
        </p:nvSpPr>
        <p:spPr>
          <a:xfrm>
            <a:off x="4366262" y="374897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Outbound</a:t>
            </a:r>
          </a:p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Mailer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C39E2A-7B85-0249-A771-B16C00E04F1B}"/>
              </a:ext>
            </a:extLst>
          </p:cNvPr>
          <p:cNvSpPr txBox="1"/>
          <p:nvPr/>
        </p:nvSpPr>
        <p:spPr>
          <a:xfrm>
            <a:off x="1851333" y="2475894"/>
            <a:ext cx="906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GeoLocation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71907203-1C86-4348-B594-4EED43A5C97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2201" y="3150457"/>
            <a:ext cx="457200" cy="4572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7156C82-F0B9-D44E-AD03-41E92DFE0A4A}"/>
              </a:ext>
            </a:extLst>
          </p:cNvPr>
          <p:cNvSpPr txBox="1"/>
          <p:nvPr/>
        </p:nvSpPr>
        <p:spPr>
          <a:xfrm>
            <a:off x="7294961" y="3748970"/>
            <a:ext cx="511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953CE548-A8C6-014B-B78A-1BF8BEBC1C3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66476" y="1922438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EE8EF55-36F3-1743-81C4-981F3418E417}"/>
              </a:ext>
            </a:extLst>
          </p:cNvPr>
          <p:cNvSpPr txBox="1"/>
          <p:nvPr/>
        </p:nvSpPr>
        <p:spPr>
          <a:xfrm>
            <a:off x="3346451" y="2475894"/>
            <a:ext cx="497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820A4103-F0AE-014E-A86A-A82A8B6B5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982987" y="1913854"/>
            <a:ext cx="457200" cy="4572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7965EE5-EE2A-1C42-B811-474970D49B39}"/>
              </a:ext>
            </a:extLst>
          </p:cNvPr>
          <p:cNvSpPr txBox="1"/>
          <p:nvPr/>
        </p:nvSpPr>
        <p:spPr>
          <a:xfrm>
            <a:off x="5903924" y="3748970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Pinpoint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C38572A-6D6B-7642-B5B6-C686638847F8}"/>
              </a:ext>
            </a:extLst>
          </p:cNvPr>
          <p:cNvSpPr txBox="1"/>
          <p:nvPr/>
        </p:nvSpPr>
        <p:spPr>
          <a:xfrm>
            <a:off x="1924269" y="3748970"/>
            <a:ext cx="760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RabbitMQ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5A0C5ED3-C8FE-6F4A-8A62-4AD4BB0B12D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997687" y="3152059"/>
            <a:ext cx="457200" cy="457200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41BFE382-F99E-E148-9FA2-6C691A24889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075741" y="3141663"/>
            <a:ext cx="457200" cy="457200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D572A000-C7CE-4347-85D0-C7BA20A12A5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93263" y="1908647"/>
            <a:ext cx="457200" cy="4572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209CA2A-9819-294D-B592-B07AA33106BF}"/>
              </a:ext>
            </a:extLst>
          </p:cNvPr>
          <p:cNvSpPr txBox="1"/>
          <p:nvPr/>
        </p:nvSpPr>
        <p:spPr>
          <a:xfrm>
            <a:off x="4523357" y="2475894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CAPTCHA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id="{10BBCF5A-0293-7C4E-8461-5308A1949DF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075741" y="1908647"/>
            <a:ext cx="457200" cy="4572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3F6B93F-8501-F542-B6B9-622A2690BC59}"/>
              </a:ext>
            </a:extLst>
          </p:cNvPr>
          <p:cNvSpPr txBox="1"/>
          <p:nvPr/>
        </p:nvSpPr>
        <p:spPr>
          <a:xfrm>
            <a:off x="9696400" y="2475894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Trend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522F7E8-1A57-974C-B00D-2B96FBB6AA7A}"/>
              </a:ext>
            </a:extLst>
          </p:cNvPr>
          <p:cNvSpPr txBox="1"/>
          <p:nvPr/>
        </p:nvSpPr>
        <p:spPr>
          <a:xfrm>
            <a:off x="8394021" y="2475894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Gateway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그림 85">
            <a:extLst>
              <a:ext uri="{FF2B5EF4-FFF2-40B4-BE49-F238E27FC236}">
                <a16:creationId xmlns:a16="http://schemas.microsoft.com/office/drawing/2014/main" id="{EF7E0836-F62E-5C45-9D41-5ED11B5F2D5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946456" y="1916287"/>
            <a:ext cx="457200" cy="4572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3FFF129D-E97B-474C-A6D7-46E56EB372D4}"/>
              </a:ext>
            </a:extLst>
          </p:cNvPr>
          <p:cNvSpPr txBox="1"/>
          <p:nvPr/>
        </p:nvSpPr>
        <p:spPr>
          <a:xfrm>
            <a:off x="6911832" y="2475894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&amp; Easy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Service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37425D-C0D7-684A-964F-B3A1B4F5A6B4}"/>
              </a:ext>
            </a:extLst>
          </p:cNvPr>
          <p:cNvSpPr txBox="1"/>
          <p:nvPr/>
        </p:nvSpPr>
        <p:spPr>
          <a:xfrm>
            <a:off x="2984173" y="3748970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RabbitMQ Service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그림 88">
            <a:extLst>
              <a:ext uri="{FF2B5EF4-FFF2-40B4-BE49-F238E27FC236}">
                <a16:creationId xmlns:a16="http://schemas.microsoft.com/office/drawing/2014/main" id="{97531387-F430-1B43-B81D-629A2ED95C9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322189" y="1916832"/>
            <a:ext cx="457200" cy="457200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FAAC28B6-F889-324B-83DB-CC891B97139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366476" y="3152059"/>
            <a:ext cx="457200" cy="4572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47BB5E1-EE1C-C64B-9B43-549C3B83DD26}"/>
              </a:ext>
            </a:extLst>
          </p:cNvPr>
          <p:cNvSpPr txBox="1"/>
          <p:nvPr/>
        </p:nvSpPr>
        <p:spPr>
          <a:xfrm>
            <a:off x="8539092" y="3748970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WebtoB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그림 91">
            <a:extLst>
              <a:ext uri="{FF2B5EF4-FFF2-40B4-BE49-F238E27FC236}">
                <a16:creationId xmlns:a16="http://schemas.microsoft.com/office/drawing/2014/main" id="{30B89363-43B3-E548-9B58-48D094E92102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629650" y="3141663"/>
            <a:ext cx="457200" cy="4572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FFD6ABE-8347-7D41-A3C9-68FC5967EB6D}"/>
              </a:ext>
            </a:extLst>
          </p:cNvPr>
          <p:cNvSpPr txBox="1"/>
          <p:nvPr/>
        </p:nvSpPr>
        <p:spPr>
          <a:xfrm>
            <a:off x="5823489" y="2475894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nShortURL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 descr="텍스트, 그릇, 스프이(가) 표시된 사진&#10;&#10;자동 생성된 설명">
            <a:extLst>
              <a:ext uri="{FF2B5EF4-FFF2-40B4-BE49-F238E27FC236}">
                <a16:creationId xmlns:a16="http://schemas.microsoft.com/office/drawing/2014/main" id="{873D20F0-A583-3582-B931-9E05907B095B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3150179"/>
            <a:ext cx="457200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AFC390E-5214-1C6C-79CE-097CEF13DA50}"/>
              </a:ext>
            </a:extLst>
          </p:cNvPr>
          <p:cNvSpPr txBox="1"/>
          <p:nvPr/>
        </p:nvSpPr>
        <p:spPr>
          <a:xfrm>
            <a:off x="9607480" y="3748970"/>
            <a:ext cx="11304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</a:t>
            </a:r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Parabricks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4D8C1361-3256-4451-987B-B82450E74C2F}"/>
              </a:ext>
            </a:extLst>
          </p:cNvPr>
          <p:cNvSpPr txBox="1"/>
          <p:nvPr/>
        </p:nvSpPr>
        <p:spPr>
          <a:xfrm>
            <a:off x="1687265" y="1139264"/>
            <a:ext cx="21105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Application Service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44" name="직선 연결선[R] 44">
            <a:extLst>
              <a:ext uri="{FF2B5EF4-FFF2-40B4-BE49-F238E27FC236}">
                <a16:creationId xmlns:a16="http://schemas.microsoft.com/office/drawing/2014/main" id="{4657C679-35EE-4320-BC21-CD3B04B2C1C5}"/>
              </a:ext>
            </a:extLst>
          </p:cNvPr>
          <p:cNvSpPr/>
          <p:nvPr/>
        </p:nvSpPr>
        <p:spPr>
          <a:xfrm>
            <a:off x="3837208" y="1329389"/>
            <a:ext cx="6996284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Box 48"/>
          <p:cNvSpPr txBox="1"/>
          <p:nvPr/>
        </p:nvSpPr>
        <p:spPr>
          <a:xfrm>
            <a:off x="5676036" y="2452826"/>
            <a:ext cx="10653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Data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Analytics Service</a:t>
            </a:r>
          </a:p>
        </p:txBody>
      </p:sp>
      <p:sp>
        <p:nvSpPr>
          <p:cNvPr id="426" name="TextBox 56"/>
          <p:cNvSpPr txBox="1"/>
          <p:nvPr/>
        </p:nvSpPr>
        <p:spPr>
          <a:xfrm>
            <a:off x="4462816" y="2452826"/>
            <a:ext cx="92749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Search Engine</a:t>
            </a:r>
          </a:p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Service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0" name="TextBox 66"/>
          <p:cNvSpPr txBox="1"/>
          <p:nvPr/>
        </p:nvSpPr>
        <p:spPr>
          <a:xfrm>
            <a:off x="3155262" y="2452826"/>
            <a:ext cx="86497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Search</a:t>
            </a:r>
          </a:p>
        </p:txBody>
      </p:sp>
      <p:sp>
        <p:nvSpPr>
          <p:cNvPr id="432" name="TextBox 68"/>
          <p:cNvSpPr txBox="1"/>
          <p:nvPr/>
        </p:nvSpPr>
        <p:spPr>
          <a:xfrm>
            <a:off x="1852366" y="2452826"/>
            <a:ext cx="90665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Hadoop</a:t>
            </a:r>
          </a:p>
        </p:txBody>
      </p:sp>
      <p:sp>
        <p:nvSpPr>
          <p:cNvPr id="435" name="TextBox 84"/>
          <p:cNvSpPr txBox="1"/>
          <p:nvPr/>
        </p:nvSpPr>
        <p:spPr>
          <a:xfrm>
            <a:off x="6967922" y="2452826"/>
            <a:ext cx="113588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Data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Streaming Service</a:t>
            </a:r>
          </a:p>
        </p:txBody>
      </p:sp>
      <p:sp>
        <p:nvSpPr>
          <p:cNvPr id="436" name="TextBox 45"/>
          <p:cNvSpPr txBox="1"/>
          <p:nvPr/>
        </p:nvSpPr>
        <p:spPr>
          <a:xfrm>
            <a:off x="4624718" y="3756450"/>
            <a:ext cx="60368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Analytics</a:t>
            </a:r>
          </a:p>
        </p:txBody>
      </p:sp>
      <p:sp>
        <p:nvSpPr>
          <p:cNvPr id="437" name="TextBox 48"/>
          <p:cNvSpPr txBox="1"/>
          <p:nvPr/>
        </p:nvSpPr>
        <p:spPr>
          <a:xfrm>
            <a:off x="8497178" y="2452826"/>
            <a:ext cx="75918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Data Forest</a:t>
            </a:r>
          </a:p>
        </p:txBody>
      </p:sp>
      <p:sp>
        <p:nvSpPr>
          <p:cNvPr id="438" name="TextBox 54"/>
          <p:cNvSpPr txBox="1"/>
          <p:nvPr/>
        </p:nvSpPr>
        <p:spPr>
          <a:xfrm>
            <a:off x="5664187" y="3756450"/>
            <a:ext cx="111344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Data Visualization</a:t>
            </a:r>
          </a:p>
        </p:txBody>
      </p:sp>
      <p:sp>
        <p:nvSpPr>
          <p:cNvPr id="439" name="TextBox 56"/>
          <p:cNvSpPr txBox="1"/>
          <p:nvPr/>
        </p:nvSpPr>
        <p:spPr>
          <a:xfrm>
            <a:off x="1637563" y="3748970"/>
            <a:ext cx="13362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HEaaN</a:t>
            </a: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 Homomorphic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Analytics</a:t>
            </a:r>
          </a:p>
        </p:txBody>
      </p:sp>
      <p:sp>
        <p:nvSpPr>
          <p:cNvPr id="440" name="TextBox 66"/>
          <p:cNvSpPr txBox="1"/>
          <p:nvPr/>
        </p:nvSpPr>
        <p:spPr>
          <a:xfrm>
            <a:off x="9688472" y="2452826"/>
            <a:ext cx="98520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Data Box</a:t>
            </a:r>
          </a:p>
        </p:txBody>
      </p:sp>
      <p:sp>
        <p:nvSpPr>
          <p:cNvPr id="441" name="TextBox 68"/>
          <p:cNvSpPr txBox="1"/>
          <p:nvPr/>
        </p:nvSpPr>
        <p:spPr>
          <a:xfrm>
            <a:off x="3282700" y="3748970"/>
            <a:ext cx="61010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AI Forest</a:t>
            </a:r>
          </a:p>
        </p:txBody>
      </p:sp>
      <p:pic>
        <p:nvPicPr>
          <p:cNvPr id="442" name="AI Forest.png" descr="AI For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3153960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Analytics.png" descr="Analyti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962" y="3153960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Cloud Data Box.png" descr="Cloud Data 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473" y="192531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Data Forest.png" descr="Data Fore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168" y="191985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Data Visualization.png" descr="Data Visualiza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308" y="3161440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Black.png" descr="Bla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7093" y="3139910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DFBD1D75-0CB9-5142-8C4A-9B5FF16FB2C5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245EE15D-60CC-2444-9B86-E2A5F60D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689AD21B-A9B7-EB4C-A4A2-13C348C53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119322DF-743E-9145-929B-CB387DA22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E4443EB-9BDC-9C41-8075-C83650D71255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7053BAB8-A5CB-D349-B944-CDF806BD250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97963" y="1922414"/>
            <a:ext cx="457200" cy="4572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166C43B7-27D5-CA48-9BCF-02D71F17FCF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359150" y="1909512"/>
            <a:ext cx="457200" cy="4572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3FBCB7C5-A511-DF4D-A3ED-BABA620B985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077093" y="1925313"/>
            <a:ext cx="457200" cy="4572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03C1CD36-2F19-9749-90E3-4FDF46BB2BB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980113" y="1909512"/>
            <a:ext cx="457200" cy="4572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D39032AF-25EF-6840-A18C-C30671C804F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330113" y="1922414"/>
            <a:ext cx="411505" cy="411505"/>
          </a:xfrm>
          <a:prstGeom prst="rect">
            <a:avLst/>
          </a:prstGeom>
        </p:spPr>
      </p:pic>
      <p:sp>
        <p:nvSpPr>
          <p:cNvPr id="49" name="TextBox 42">
            <a:extLst>
              <a:ext uri="{FF2B5EF4-FFF2-40B4-BE49-F238E27FC236}">
                <a16:creationId xmlns:a16="http://schemas.microsoft.com/office/drawing/2014/main" id="{6BFD4B43-C7A5-4B2E-BC3F-3430435A0753}"/>
              </a:ext>
            </a:extLst>
          </p:cNvPr>
          <p:cNvSpPr txBox="1"/>
          <p:nvPr/>
        </p:nvSpPr>
        <p:spPr>
          <a:xfrm>
            <a:off x="1687265" y="1139264"/>
            <a:ext cx="209929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Big Data &amp; Analytics</a:t>
            </a:r>
            <a:endParaRPr dirty="0"/>
          </a:p>
        </p:txBody>
      </p:sp>
      <p:sp>
        <p:nvSpPr>
          <p:cNvPr id="50" name="직선 연결선[R] 43">
            <a:extLst>
              <a:ext uri="{FF2B5EF4-FFF2-40B4-BE49-F238E27FC236}">
                <a16:creationId xmlns:a16="http://schemas.microsoft.com/office/drawing/2014/main" id="{30689DF9-551B-4F0B-AF6A-75420DA9923F}"/>
              </a:ext>
            </a:extLst>
          </p:cNvPr>
          <p:cNvSpPr/>
          <p:nvPr/>
        </p:nvSpPr>
        <p:spPr>
          <a:xfrm>
            <a:off x="3847548" y="1329390"/>
            <a:ext cx="6985943" cy="0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Box 48"/>
          <p:cNvSpPr txBox="1"/>
          <p:nvPr/>
        </p:nvSpPr>
        <p:spPr>
          <a:xfrm>
            <a:off x="8680476" y="2461872"/>
            <a:ext cx="38407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>
                <a:solidFill>
                  <a:schemeClr val="bg2">
                    <a:lumMod val="40000"/>
                    <a:lumOff val="60000"/>
                  </a:schemeClr>
                </a:solidFill>
              </a:rPr>
              <a:t>Hello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3" name="TextBox 54"/>
          <p:cNvSpPr txBox="1"/>
          <p:nvPr/>
        </p:nvSpPr>
        <p:spPr>
          <a:xfrm>
            <a:off x="5726899" y="2461872"/>
            <a:ext cx="10525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NAVER WORKS</a:t>
            </a:r>
          </a:p>
        </p:txBody>
      </p:sp>
      <p:sp>
        <p:nvSpPr>
          <p:cNvPr id="464" name="TextBox 56"/>
          <p:cNvSpPr txBox="1"/>
          <p:nvPr/>
        </p:nvSpPr>
        <p:spPr>
          <a:xfrm>
            <a:off x="7195522" y="2461872"/>
            <a:ext cx="81688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RPA Service</a:t>
            </a:r>
          </a:p>
        </p:txBody>
      </p:sp>
      <p:sp>
        <p:nvSpPr>
          <p:cNvPr id="465" name="TextBox 66"/>
          <p:cNvSpPr txBox="1"/>
          <p:nvPr/>
        </p:nvSpPr>
        <p:spPr>
          <a:xfrm>
            <a:off x="1664010" y="3745084"/>
            <a:ext cx="126893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Business Application</a:t>
            </a:r>
          </a:p>
        </p:txBody>
      </p:sp>
      <p:pic>
        <p:nvPicPr>
          <p:cNvPr id="466" name="Business Application.png" descr="Business Appl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77" y="315610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HELLO.png" descr="HEL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761" y="191018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NAVER WORKS.png" descr="NAVER WORK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63" y="1908175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RPA Service.png" descr="RPA Servi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366" y="1910183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0ABD262D-2EC4-0D45-9067-0E895509ABFC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565A8D9F-6C7A-9B40-AACE-FF38276B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F2FCA7CE-FBD0-0244-B677-95E857B6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6E8D1B4-9014-7C49-B11C-806153E83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337CFA67-4D26-B145-8244-7778FE4384EC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1563B714-3F84-D247-837B-1E685E34BDB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59150" y="1908175"/>
            <a:ext cx="4572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F68E60-A70F-D44D-9982-814DCEA10370}"/>
              </a:ext>
            </a:extLst>
          </p:cNvPr>
          <p:cNvSpPr txBox="1"/>
          <p:nvPr/>
        </p:nvSpPr>
        <p:spPr>
          <a:xfrm>
            <a:off x="3069019" y="246269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WORKPLACE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3E49508F-B951-4544-BA4A-FF2291A1D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69878" y="1908175"/>
            <a:ext cx="457200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05A3204-BAE3-CD4C-B753-A5EABA8458E7}"/>
              </a:ext>
            </a:extLst>
          </p:cNvPr>
          <p:cNvSpPr txBox="1"/>
          <p:nvPr/>
        </p:nvSpPr>
        <p:spPr>
          <a:xfrm>
            <a:off x="1744481" y="2462699"/>
            <a:ext cx="1107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DE10DB6-7D54-854C-98FA-6910E75BFA4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706346" y="1910183"/>
            <a:ext cx="411505" cy="41150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9D68CA3-6BAC-B449-B5EA-861EF1E1AFA0}"/>
              </a:ext>
            </a:extLst>
          </p:cNvPr>
          <p:cNvSpPr txBox="1"/>
          <p:nvPr/>
        </p:nvSpPr>
        <p:spPr>
          <a:xfrm>
            <a:off x="4485539" y="2463880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WORKBOX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EC0A79-EC81-4155-73B9-276F8AAD9E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25" y="1910184"/>
            <a:ext cx="457200" cy="45720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CFCBB96-4CB1-D90B-9D77-BD730881CB6E}"/>
              </a:ext>
            </a:extLst>
          </p:cNvPr>
          <p:cNvSpPr txBox="1"/>
          <p:nvPr/>
        </p:nvSpPr>
        <p:spPr>
          <a:xfrm>
            <a:off x="9760534" y="2461872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Ncloud</a:t>
            </a:r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42">
            <a:extLst>
              <a:ext uri="{FF2B5EF4-FFF2-40B4-BE49-F238E27FC236}">
                <a16:creationId xmlns:a16="http://schemas.microsoft.com/office/drawing/2014/main" id="{9130CF25-8FD4-4947-9769-89CA0736E4D2}"/>
              </a:ext>
            </a:extLst>
          </p:cNvPr>
          <p:cNvSpPr txBox="1"/>
          <p:nvPr/>
        </p:nvSpPr>
        <p:spPr>
          <a:xfrm>
            <a:off x="1687264" y="1139264"/>
            <a:ext cx="229165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Business Application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35" name="직선 연결선[R] 43">
            <a:extLst>
              <a:ext uri="{FF2B5EF4-FFF2-40B4-BE49-F238E27FC236}">
                <a16:creationId xmlns:a16="http://schemas.microsoft.com/office/drawing/2014/main" id="{6D3D0423-EACD-46B3-AE47-DB69CEFC46F0}"/>
              </a:ext>
            </a:extLst>
          </p:cNvPr>
          <p:cNvSpPr/>
          <p:nvPr/>
        </p:nvSpPr>
        <p:spPr>
          <a:xfrm>
            <a:off x="4002373" y="1329389"/>
            <a:ext cx="6831119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3">
            <a:extLst>
              <a:ext uri="{FF2B5EF4-FFF2-40B4-BE49-F238E27FC236}">
                <a16:creationId xmlns:a16="http://schemas.microsoft.com/office/drawing/2014/main" id="{09EFDDF2-D2DE-4530-AB4E-B4619AA38C6E}"/>
              </a:ext>
            </a:extLst>
          </p:cNvPr>
          <p:cNvSpPr txBox="1"/>
          <p:nvPr/>
        </p:nvSpPr>
        <p:spPr>
          <a:xfrm>
            <a:off x="1687265" y="1124274"/>
            <a:ext cx="172258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Content Delivery</a:t>
            </a:r>
            <a:endParaRPr dirty="0"/>
          </a:p>
        </p:txBody>
      </p:sp>
      <p:sp>
        <p:nvSpPr>
          <p:cNvPr id="5" name="직선 연결선[R] 44">
            <a:extLst>
              <a:ext uri="{FF2B5EF4-FFF2-40B4-BE49-F238E27FC236}">
                <a16:creationId xmlns:a16="http://schemas.microsoft.com/office/drawing/2014/main" id="{8BC39E33-F440-43E2-A5EF-C1495FB48FBD}"/>
              </a:ext>
            </a:extLst>
          </p:cNvPr>
          <p:cNvSpPr/>
          <p:nvPr/>
        </p:nvSpPr>
        <p:spPr>
          <a:xfrm>
            <a:off x="3525625" y="1329390"/>
            <a:ext cx="7307867" cy="0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E2768B-C8D4-40E8-815B-9B8CD369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57488" y="1919175"/>
            <a:ext cx="457200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003EAD-875B-4587-A9F6-D6AAC2BA3830}"/>
              </a:ext>
            </a:extLst>
          </p:cNvPr>
          <p:cNvSpPr txBox="1"/>
          <p:nvPr/>
        </p:nvSpPr>
        <p:spPr>
          <a:xfrm>
            <a:off x="3152316" y="2508151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CDN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59AC533-49F3-4A41-830D-75B05796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6753" y="1919175"/>
            <a:ext cx="4572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BF1466-B33B-44CA-89AC-113D32065FAA}"/>
              </a:ext>
            </a:extLst>
          </p:cNvPr>
          <p:cNvSpPr txBox="1"/>
          <p:nvPr/>
        </p:nvSpPr>
        <p:spPr>
          <a:xfrm>
            <a:off x="2007798" y="2508151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CDN+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29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Box 54"/>
          <p:cNvSpPr txBox="1"/>
          <p:nvPr/>
        </p:nvSpPr>
        <p:spPr>
          <a:xfrm>
            <a:off x="8527759" y="2497151"/>
            <a:ext cx="66781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Dev Tools</a:t>
            </a:r>
          </a:p>
        </p:txBody>
      </p:sp>
      <p:pic>
        <p:nvPicPr>
          <p:cNvPr id="489" name="Dev Tools.png" descr="Dev 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06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8CF31B24-3DFB-3A47-A886-7C788CD6510E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80A88F0E-440C-B045-BF6F-4CB5BA8A1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E33BE659-EB7E-0643-A4BA-50355FB44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FE981B5-0637-1940-9493-E48EA880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58F4FCD-6315-C343-8760-FA2B3C81903C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36" name="그림 35">
            <a:extLst>
              <a:ext uri="{FF2B5EF4-FFF2-40B4-BE49-F238E27FC236}">
                <a16:creationId xmlns:a16="http://schemas.microsoft.com/office/drawing/2014/main" id="{B8FF5DBC-312C-9445-B6F2-C987A2B0E7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74584" y="1917108"/>
            <a:ext cx="457200" cy="4572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C3712DA-4B94-614D-8DD5-7A4CAC20ED20}"/>
              </a:ext>
            </a:extLst>
          </p:cNvPr>
          <p:cNvSpPr txBox="1"/>
          <p:nvPr/>
        </p:nvSpPr>
        <p:spPr>
          <a:xfrm>
            <a:off x="3087659" y="2497151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SourceCommit</a:t>
            </a:r>
            <a:endParaRPr lang="en" altLang="ko-K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452E13-A9F1-A140-85B6-F8BDE39193A6}"/>
              </a:ext>
            </a:extLst>
          </p:cNvPr>
          <p:cNvSpPr txBox="1"/>
          <p:nvPr/>
        </p:nvSpPr>
        <p:spPr>
          <a:xfrm>
            <a:off x="7027237" y="2497151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SourcePipeline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496BE14-C033-F940-A28C-E1B30A44F7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24563" y="1913381"/>
            <a:ext cx="457200" cy="4572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0AAED51-27D7-C344-AA8F-6C292059A95B}"/>
              </a:ext>
            </a:extLst>
          </p:cNvPr>
          <p:cNvSpPr txBox="1"/>
          <p:nvPr/>
        </p:nvSpPr>
        <p:spPr>
          <a:xfrm>
            <a:off x="5760081" y="2497151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SourceDeploy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E421A329-A53C-3C4E-AA6A-38DC1FEDF73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693263" y="1908175"/>
            <a:ext cx="457200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419AB27-57A6-5144-B97E-A025CD4BB918}"/>
              </a:ext>
            </a:extLst>
          </p:cNvPr>
          <p:cNvSpPr txBox="1"/>
          <p:nvPr/>
        </p:nvSpPr>
        <p:spPr>
          <a:xfrm>
            <a:off x="4485686" y="2497151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SourceBuild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2229025B-0A6E-F242-AD04-E8BD297953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319773" y="1919175"/>
            <a:ext cx="457200" cy="4572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30C18AD-2AB4-E04D-9DB9-46F76F7B9CD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89601" y="1926825"/>
            <a:ext cx="411505" cy="41150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8146D08-D279-E34F-A443-67D7A0E3EBF1}"/>
              </a:ext>
            </a:extLst>
          </p:cNvPr>
          <p:cNvSpPr txBox="1"/>
          <p:nvPr/>
        </p:nvSpPr>
        <p:spPr>
          <a:xfrm>
            <a:off x="1986615" y="2497151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4F647547-F891-483A-B607-65B9730CFEB3}"/>
              </a:ext>
            </a:extLst>
          </p:cNvPr>
          <p:cNvSpPr txBox="1"/>
          <p:nvPr/>
        </p:nvSpPr>
        <p:spPr>
          <a:xfrm>
            <a:off x="1687265" y="1139264"/>
            <a:ext cx="1687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Dev</a:t>
            </a:r>
            <a:r>
              <a:rPr lang="en-US" dirty="0"/>
              <a:t>eloper</a:t>
            </a:r>
            <a:r>
              <a:rPr dirty="0"/>
              <a:t> Tools</a:t>
            </a:r>
          </a:p>
        </p:txBody>
      </p:sp>
      <p:sp>
        <p:nvSpPr>
          <p:cNvPr id="27" name="직선 연결선[R] 37">
            <a:extLst>
              <a:ext uri="{FF2B5EF4-FFF2-40B4-BE49-F238E27FC236}">
                <a16:creationId xmlns:a16="http://schemas.microsoft.com/office/drawing/2014/main" id="{90CF306B-5E70-4672-9458-897CADC45207}"/>
              </a:ext>
            </a:extLst>
          </p:cNvPr>
          <p:cNvSpPr/>
          <p:nvPr/>
        </p:nvSpPr>
        <p:spPr>
          <a:xfrm>
            <a:off x="3525624" y="1329390"/>
            <a:ext cx="7307867" cy="0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그림 27" descr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908175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TextBox 28"/>
          <p:cNvSpPr txBox="1"/>
          <p:nvPr/>
        </p:nvSpPr>
        <p:spPr>
          <a:xfrm>
            <a:off x="1842228" y="2497151"/>
            <a:ext cx="90024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Global Region</a:t>
            </a:r>
          </a:p>
        </p:txBody>
      </p:sp>
      <p:pic>
        <p:nvPicPr>
          <p:cNvPr id="579" name="그림 29" descr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978" y="1926123"/>
            <a:ext cx="411506" cy="4115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80" name="TextBox 30"/>
          <p:cNvSpPr txBox="1"/>
          <p:nvPr/>
        </p:nvSpPr>
        <p:spPr>
          <a:xfrm>
            <a:off x="3164501" y="2452828"/>
            <a:ext cx="9339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Global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Latency Status</a:t>
            </a:r>
          </a:p>
        </p:txBody>
      </p:sp>
      <p:sp>
        <p:nvSpPr>
          <p:cNvPr id="584" name="TextBox 35"/>
          <p:cNvSpPr txBox="1"/>
          <p:nvPr/>
        </p:nvSpPr>
        <p:spPr>
          <a:xfrm>
            <a:off x="1987097" y="4619940"/>
            <a:ext cx="61651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Gamepot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85" name="그림 37" descr="그림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600" y="4114889"/>
            <a:ext cx="411506" cy="411506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TextBox 35"/>
          <p:cNvSpPr txBox="1"/>
          <p:nvPr/>
        </p:nvSpPr>
        <p:spPr>
          <a:xfrm>
            <a:off x="4778038" y="4619940"/>
            <a:ext cx="74475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Game Chat</a:t>
            </a:r>
          </a:p>
        </p:txBody>
      </p:sp>
      <p:sp>
        <p:nvSpPr>
          <p:cNvPr id="597" name="TextBox 35"/>
          <p:cNvSpPr txBox="1"/>
          <p:nvPr/>
        </p:nvSpPr>
        <p:spPr>
          <a:xfrm>
            <a:off x="3224857" y="4619940"/>
            <a:ext cx="8233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GameReport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8" name="Game Chat.png" descr="Game Ch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662" y="4114889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GameReport.png" descr="GameRepo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060" y="4114889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31418DAA-E7A2-1B49-9686-DE8EE7211F30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1B80BD82-7124-814E-B824-56986096D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2370C7A5-7006-6449-9D67-E1E8E3AAE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2DAD4EA5-5DAE-0346-8F3F-5BDA9CD3F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9608F641-33DF-9149-890C-ED52866D1E8C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40" name="TextBox 23">
            <a:extLst>
              <a:ext uri="{FF2B5EF4-FFF2-40B4-BE49-F238E27FC236}">
                <a16:creationId xmlns:a16="http://schemas.microsoft.com/office/drawing/2014/main" id="{900237AD-DD12-49C7-A561-9C0C0B1BAE89}"/>
              </a:ext>
            </a:extLst>
          </p:cNvPr>
          <p:cNvSpPr txBox="1"/>
          <p:nvPr/>
        </p:nvSpPr>
        <p:spPr>
          <a:xfrm>
            <a:off x="1687265" y="1139264"/>
            <a:ext cx="21249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Global</a:t>
            </a:r>
            <a:r>
              <a:rPr lang="en-US" altLang="ko-KR" dirty="0"/>
              <a:t> Infrastructure</a:t>
            </a:r>
            <a:endParaRPr dirty="0"/>
          </a:p>
        </p:txBody>
      </p:sp>
      <p:sp>
        <p:nvSpPr>
          <p:cNvPr id="41" name="직선 연결선[R] 24">
            <a:extLst>
              <a:ext uri="{FF2B5EF4-FFF2-40B4-BE49-F238E27FC236}">
                <a16:creationId xmlns:a16="http://schemas.microsoft.com/office/drawing/2014/main" id="{84C9B2D8-D05D-4288-8855-BBDF38651DE4}"/>
              </a:ext>
            </a:extLst>
          </p:cNvPr>
          <p:cNvSpPr/>
          <p:nvPr/>
        </p:nvSpPr>
        <p:spPr>
          <a:xfrm>
            <a:off x="3860057" y="1329390"/>
            <a:ext cx="6973436" cy="0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62BB0A3D-2C4A-499C-82FC-65179544F844}"/>
              </a:ext>
            </a:extLst>
          </p:cNvPr>
          <p:cNvSpPr txBox="1"/>
          <p:nvPr/>
        </p:nvSpPr>
        <p:spPr>
          <a:xfrm>
            <a:off x="1687265" y="3282858"/>
            <a:ext cx="8569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Gam</a:t>
            </a:r>
            <a:r>
              <a:rPr lang="en-US" dirty="0"/>
              <a:t>ing</a:t>
            </a:r>
            <a:endParaRPr dirty="0"/>
          </a:p>
        </p:txBody>
      </p:sp>
      <p:sp>
        <p:nvSpPr>
          <p:cNvPr id="43" name="직선 연결선[R] 32">
            <a:extLst>
              <a:ext uri="{FF2B5EF4-FFF2-40B4-BE49-F238E27FC236}">
                <a16:creationId xmlns:a16="http://schemas.microsoft.com/office/drawing/2014/main" id="{67806042-8D4E-4738-856A-4425D290709A}"/>
              </a:ext>
            </a:extLst>
          </p:cNvPr>
          <p:cNvSpPr/>
          <p:nvPr/>
        </p:nvSpPr>
        <p:spPr>
          <a:xfrm>
            <a:off x="2603609" y="3472982"/>
            <a:ext cx="2995218" cy="0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TextBox 51">
            <a:extLst>
              <a:ext uri="{FF2B5EF4-FFF2-40B4-BE49-F238E27FC236}">
                <a16:creationId xmlns:a16="http://schemas.microsoft.com/office/drawing/2014/main" id="{6546F86D-1E32-4958-B277-20A303C70816}"/>
              </a:ext>
            </a:extLst>
          </p:cNvPr>
          <p:cNvSpPr txBox="1"/>
          <p:nvPr/>
        </p:nvSpPr>
        <p:spPr>
          <a:xfrm>
            <a:off x="6921929" y="3282858"/>
            <a:ext cx="182678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</a:t>
            </a:r>
            <a:r>
              <a:rPr lang="en-US" dirty="0"/>
              <a:t>nternet of Things</a:t>
            </a:r>
            <a:endParaRPr dirty="0"/>
          </a:p>
        </p:txBody>
      </p:sp>
      <p:sp>
        <p:nvSpPr>
          <p:cNvPr id="45" name="직선 연결선[R] 52">
            <a:extLst>
              <a:ext uri="{FF2B5EF4-FFF2-40B4-BE49-F238E27FC236}">
                <a16:creationId xmlns:a16="http://schemas.microsoft.com/office/drawing/2014/main" id="{B76FDF3B-55DD-4788-AD09-C0A14B2FA80A}"/>
              </a:ext>
            </a:extLst>
          </p:cNvPr>
          <p:cNvSpPr/>
          <p:nvPr/>
        </p:nvSpPr>
        <p:spPr>
          <a:xfrm>
            <a:off x="8824318" y="3460892"/>
            <a:ext cx="2009174" cy="12089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6" name="TextBox 53">
            <a:extLst>
              <a:ext uri="{FF2B5EF4-FFF2-40B4-BE49-F238E27FC236}">
                <a16:creationId xmlns:a16="http://schemas.microsoft.com/office/drawing/2014/main" id="{4799ECD6-7A2D-4763-A30C-7FC76235AD06}"/>
              </a:ext>
            </a:extLst>
          </p:cNvPr>
          <p:cNvSpPr txBox="1"/>
          <p:nvPr/>
        </p:nvSpPr>
        <p:spPr>
          <a:xfrm>
            <a:off x="7051040" y="4619941"/>
            <a:ext cx="95795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IoT Core</a:t>
            </a:r>
          </a:p>
        </p:txBody>
      </p:sp>
      <p:pic>
        <p:nvPicPr>
          <p:cNvPr id="47" name="그림 54" descr="그림 54">
            <a:extLst>
              <a:ext uri="{FF2B5EF4-FFF2-40B4-BE49-F238E27FC236}">
                <a16:creationId xmlns:a16="http://schemas.microsoft.com/office/drawing/2014/main" id="{E036024F-7CF7-4F56-8663-73AC25B2EC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4265" y="4114890"/>
            <a:ext cx="411506" cy="411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TextBox 53">
            <a:extLst>
              <a:ext uri="{FF2B5EF4-FFF2-40B4-BE49-F238E27FC236}">
                <a16:creationId xmlns:a16="http://schemas.microsoft.com/office/drawing/2014/main" id="{E780EF5A-2111-4DC9-AC63-5A854AD513CD}"/>
              </a:ext>
            </a:extLst>
          </p:cNvPr>
          <p:cNvSpPr txBox="1"/>
          <p:nvPr/>
        </p:nvSpPr>
        <p:spPr>
          <a:xfrm>
            <a:off x="8263281" y="4619941"/>
            <a:ext cx="97238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IoT Device Hub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A45F7723-D461-4655-B895-3A20DA072CA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4102834"/>
            <a:ext cx="410399" cy="410399"/>
          </a:xfrm>
          <a:prstGeom prst="rect">
            <a:avLst/>
          </a:prstGeom>
        </p:spPr>
      </p:pic>
      <p:sp>
        <p:nvSpPr>
          <p:cNvPr id="50" name="직선 연결선[R] 52">
            <a:extLst>
              <a:ext uri="{FF2B5EF4-FFF2-40B4-BE49-F238E27FC236}">
                <a16:creationId xmlns:a16="http://schemas.microsoft.com/office/drawing/2014/main" id="{F364313D-BD3A-484D-BE9F-6847A2281A8F}"/>
              </a:ext>
            </a:extLst>
          </p:cNvPr>
          <p:cNvSpPr/>
          <p:nvPr/>
        </p:nvSpPr>
        <p:spPr>
          <a:xfrm>
            <a:off x="10833326" y="3472982"/>
            <a:ext cx="166" cy="1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51" name="TextBox 53">
            <a:extLst>
              <a:ext uri="{FF2B5EF4-FFF2-40B4-BE49-F238E27FC236}">
                <a16:creationId xmlns:a16="http://schemas.microsoft.com/office/drawing/2014/main" id="{D1818CF0-20D5-4E43-B72F-66BDA2A66D48}"/>
              </a:ext>
            </a:extLst>
          </p:cNvPr>
          <p:cNvSpPr txBox="1"/>
          <p:nvPr/>
        </p:nvSpPr>
        <p:spPr>
          <a:xfrm>
            <a:off x="7051040" y="4619942"/>
            <a:ext cx="95795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IoT Core</a:t>
            </a:r>
          </a:p>
        </p:txBody>
      </p:sp>
      <p:pic>
        <p:nvPicPr>
          <p:cNvPr id="52" name="그림 54" descr="그림 54">
            <a:extLst>
              <a:ext uri="{FF2B5EF4-FFF2-40B4-BE49-F238E27FC236}">
                <a16:creationId xmlns:a16="http://schemas.microsoft.com/office/drawing/2014/main" id="{36D8DFAB-2286-4C93-87D3-42CA0A109A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4265" y="4114891"/>
            <a:ext cx="411506" cy="411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3" name="TextBox 53">
            <a:extLst>
              <a:ext uri="{FF2B5EF4-FFF2-40B4-BE49-F238E27FC236}">
                <a16:creationId xmlns:a16="http://schemas.microsoft.com/office/drawing/2014/main" id="{62EFBE99-8617-4BA7-8C2C-167EB2602DD2}"/>
              </a:ext>
            </a:extLst>
          </p:cNvPr>
          <p:cNvSpPr txBox="1"/>
          <p:nvPr/>
        </p:nvSpPr>
        <p:spPr>
          <a:xfrm>
            <a:off x="8263281" y="4619942"/>
            <a:ext cx="97238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IoT Device Hub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B711DA0F-CE52-47CD-8152-AB6DF0F03791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4102835"/>
            <a:ext cx="410399" cy="4103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Box 79"/>
          <p:cNvSpPr txBox="1"/>
          <p:nvPr/>
        </p:nvSpPr>
        <p:spPr>
          <a:xfrm>
            <a:off x="1687264" y="1139264"/>
            <a:ext cx="228338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Hybrid &amp; Private cloud</a:t>
            </a:r>
          </a:p>
        </p:txBody>
      </p:sp>
      <p:sp>
        <p:nvSpPr>
          <p:cNvPr id="527" name="직선 연결선[R] 80"/>
          <p:cNvSpPr/>
          <p:nvPr/>
        </p:nvSpPr>
        <p:spPr>
          <a:xfrm>
            <a:off x="4263256" y="1329389"/>
            <a:ext cx="6570234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4" name="TextBox 48"/>
          <p:cNvSpPr txBox="1"/>
          <p:nvPr/>
        </p:nvSpPr>
        <p:spPr>
          <a:xfrm>
            <a:off x="5975983" y="2452826"/>
            <a:ext cx="51071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Cloud&amp;</a:t>
            </a:r>
          </a:p>
        </p:txBody>
      </p:sp>
      <p:sp>
        <p:nvSpPr>
          <p:cNvPr id="535" name="TextBox 54"/>
          <p:cNvSpPr txBox="1"/>
          <p:nvPr/>
        </p:nvSpPr>
        <p:spPr>
          <a:xfrm>
            <a:off x="6852420" y="2452826"/>
            <a:ext cx="138435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Hybrid &amp; Private Cloud</a:t>
            </a:r>
          </a:p>
        </p:txBody>
      </p:sp>
      <p:sp>
        <p:nvSpPr>
          <p:cNvPr id="536" name="TextBox 56"/>
          <p:cNvSpPr txBox="1"/>
          <p:nvPr/>
        </p:nvSpPr>
        <p:spPr>
          <a:xfrm>
            <a:off x="8490273" y="2452826"/>
            <a:ext cx="74475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Neurocloud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7" name="TextBox 66"/>
          <p:cNvSpPr txBox="1"/>
          <p:nvPr/>
        </p:nvSpPr>
        <p:spPr>
          <a:xfrm>
            <a:off x="4308500" y="2452826"/>
            <a:ext cx="121924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PaaS-TA on </a:t>
            </a:r>
            <a:r>
              <a:rPr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Ncloud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8" name="TextBox 60"/>
          <p:cNvSpPr txBox="1"/>
          <p:nvPr/>
        </p:nvSpPr>
        <p:spPr>
          <a:xfrm>
            <a:off x="9779476" y="2512116"/>
            <a:ext cx="8024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On Premise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Gateway</a:t>
            </a:r>
          </a:p>
        </p:txBody>
      </p:sp>
      <p:sp>
        <p:nvSpPr>
          <p:cNvPr id="539" name="TextBox 68"/>
          <p:cNvSpPr txBox="1"/>
          <p:nvPr/>
        </p:nvSpPr>
        <p:spPr>
          <a:xfrm>
            <a:off x="1979285" y="3747773"/>
            <a:ext cx="62613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CLOUD&amp;</a:t>
            </a:r>
          </a:p>
        </p:txBody>
      </p:sp>
      <p:pic>
        <p:nvPicPr>
          <p:cNvPr id="540" name="CLOUD&amp;.png" descr="CLOUD&amp;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3147889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On Premise Gateway.png" descr="On Premise Gatew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105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Neurocloud.png" descr="Neuroclou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050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Public IP Copy 4.png" descr="Public IP Copy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995" y="1985541"/>
            <a:ext cx="457201" cy="32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Cloud&amp;.png" descr="Cloud&amp;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587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Black.png" descr="Bla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520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9F240270-152A-BB4E-9D03-B28837A6023E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FD02EFD4-AB82-F745-ABF3-586F6DFB6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DB922B10-E97F-EE4B-A8F3-6E5361F57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1D42D02E-2D52-3646-9452-8BEF93CEF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DB24A983-8153-C84C-829C-EF11E46F135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9E6B6F08-2607-3A45-9C2D-F01D521B934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59150" y="1908175"/>
            <a:ext cx="457200" cy="457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D2150A8-A920-594F-9D7E-C663083BBB21}"/>
              </a:ext>
            </a:extLst>
          </p:cNvPr>
          <p:cNvSpPr txBox="1"/>
          <p:nvPr/>
        </p:nvSpPr>
        <p:spPr>
          <a:xfrm>
            <a:off x="3208480" y="2452826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Vmware</a:t>
            </a:r>
            <a:endParaRPr lang="en" altLang="ko-K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on </a:t>
            </a:r>
            <a:r>
              <a:rPr lang="en" altLang="ko-KR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Ncloud</a:t>
            </a:r>
            <a:endParaRPr lang="en" altLang="ko-K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413D50DC-4FB4-0D47-BDE6-023735446D4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063750" y="1911623"/>
            <a:ext cx="457200" cy="457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3330D0F-4D24-E947-A1DE-E9B5DE9AB255}"/>
              </a:ext>
            </a:extLst>
          </p:cNvPr>
          <p:cNvSpPr txBox="1"/>
          <p:nvPr/>
        </p:nvSpPr>
        <p:spPr>
          <a:xfrm>
            <a:off x="1830525" y="2452826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Cloud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Box 38"/>
          <p:cNvSpPr txBox="1"/>
          <p:nvPr/>
        </p:nvSpPr>
        <p:spPr>
          <a:xfrm>
            <a:off x="1687264" y="1139264"/>
            <a:ext cx="279339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Management</a:t>
            </a:r>
            <a:r>
              <a:rPr lang="en-US" altLang="ko-KR" dirty="0"/>
              <a:t> &amp; Governance</a:t>
            </a:r>
            <a:endParaRPr dirty="0"/>
          </a:p>
        </p:txBody>
      </p:sp>
      <p:sp>
        <p:nvSpPr>
          <p:cNvPr id="290" name="직선 연결선[R] 39"/>
          <p:cNvSpPr/>
          <p:nvPr/>
        </p:nvSpPr>
        <p:spPr>
          <a:xfrm>
            <a:off x="4583832" y="1329390"/>
            <a:ext cx="6249660" cy="0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8" name="TextBox 51"/>
          <p:cNvSpPr txBox="1"/>
          <p:nvPr/>
        </p:nvSpPr>
        <p:spPr>
          <a:xfrm>
            <a:off x="9768034" y="3748970"/>
            <a:ext cx="824221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Organization</a:t>
            </a:r>
          </a:p>
        </p:txBody>
      </p:sp>
      <p:pic>
        <p:nvPicPr>
          <p:cNvPr id="319" name="Organization.png" descr="Organiz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545" y="3154172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F2EDDD36-B0D6-5349-AA6B-908DEF8E9315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9BEC6047-C0AC-0644-938A-A0E0542D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41CD559A-89DA-4D44-B3E3-B0769A5F9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595C8C01-E8D3-DF4F-9C5A-1404A8ACC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77B4E9D-1788-A64B-ABB6-344EF37EF99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id="{B384AC03-9DDE-5D4B-B953-5801931799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38146" y="3143191"/>
            <a:ext cx="457200" cy="457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6641FD7-C063-CC46-9D90-A380A84EDE36}"/>
              </a:ext>
            </a:extLst>
          </p:cNvPr>
          <p:cNvSpPr txBox="1"/>
          <p:nvPr/>
        </p:nvSpPr>
        <p:spPr>
          <a:xfrm>
            <a:off x="5784884" y="3748970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Insight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06B236-BF44-B245-A251-36561A946FAB}"/>
              </a:ext>
            </a:extLst>
          </p:cNvPr>
          <p:cNvSpPr txBox="1"/>
          <p:nvPr/>
        </p:nvSpPr>
        <p:spPr>
          <a:xfrm>
            <a:off x="9659486" y="2452826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Traffic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AB7CBC41-5D0B-6040-86F5-53B2EF18D7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33983" y="3150047"/>
            <a:ext cx="457200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F92B535-30A3-7446-B9DC-E341B2EA840C}"/>
              </a:ext>
            </a:extLst>
          </p:cNvPr>
          <p:cNvSpPr txBox="1"/>
          <p:nvPr/>
        </p:nvSpPr>
        <p:spPr>
          <a:xfrm>
            <a:off x="7055874" y="374897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Pinpoint Cloud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87E78D6F-8612-9341-985D-13F5A52F08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02451" y="3154172"/>
            <a:ext cx="457200" cy="4572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4E3240D-1C18-9948-BA0B-98E7F18623E2}"/>
              </a:ext>
            </a:extLst>
          </p:cNvPr>
          <p:cNvSpPr txBox="1"/>
          <p:nvPr/>
        </p:nvSpPr>
        <p:spPr>
          <a:xfrm>
            <a:off x="4565407" y="3748970"/>
            <a:ext cx="73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B370C3FC-A470-4C46-A15C-FD17A3F4A58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83125" y="1916156"/>
            <a:ext cx="457200" cy="45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0F5F3AF-B41A-7D47-BC3D-428D0B988351}"/>
              </a:ext>
            </a:extLst>
          </p:cNvPr>
          <p:cNvSpPr txBox="1"/>
          <p:nvPr/>
        </p:nvSpPr>
        <p:spPr>
          <a:xfrm>
            <a:off x="4458717" y="2452826"/>
            <a:ext cx="906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Account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0123C-B631-3246-B108-BBFFFFF50DA2}"/>
              </a:ext>
            </a:extLst>
          </p:cNvPr>
          <p:cNvSpPr txBox="1"/>
          <p:nvPr/>
        </p:nvSpPr>
        <p:spPr>
          <a:xfrm>
            <a:off x="3138772" y="374897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Ncloud</a:t>
            </a:r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548344-24F1-F040-8BCE-051DC0F26A50}"/>
              </a:ext>
            </a:extLst>
          </p:cNvPr>
          <p:cNvSpPr txBox="1"/>
          <p:nvPr/>
        </p:nvSpPr>
        <p:spPr>
          <a:xfrm>
            <a:off x="6922475" y="2452826"/>
            <a:ext cx="124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service 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System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62840E80-CE14-964E-976D-544F6B147AF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375203" y="3154172"/>
            <a:ext cx="457200" cy="4572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B04613B9-3721-734B-8D35-A3B669B5C2E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315200" y="1913373"/>
            <a:ext cx="457200" cy="45720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25D48A1F-98D9-A84A-80D7-D914DB928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079208" y="1913618"/>
            <a:ext cx="457200" cy="4572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9BF0E11-F94D-3042-AF0A-22B3D90D7F04}"/>
              </a:ext>
            </a:extLst>
          </p:cNvPr>
          <p:cNvSpPr txBox="1"/>
          <p:nvPr/>
        </p:nvSpPr>
        <p:spPr>
          <a:xfrm>
            <a:off x="1917317" y="2452826"/>
            <a:ext cx="7809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EF9F0E96-FAC6-134E-9FD8-F4F80FB4B4A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642764" y="3150047"/>
            <a:ext cx="457200" cy="4572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A29C488-4439-B54F-AC05-28A9763D2B44}"/>
              </a:ext>
            </a:extLst>
          </p:cNvPr>
          <p:cNvSpPr txBox="1"/>
          <p:nvPr/>
        </p:nvSpPr>
        <p:spPr>
          <a:xfrm>
            <a:off x="8381487" y="3748970"/>
            <a:ext cx="979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Advisor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5A7C297C-24ED-F146-A7D7-30A4331351A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953625" y="1908952"/>
            <a:ext cx="457200" cy="457200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8BA83F94-91AA-1A4E-BBA7-D8B154D3B4E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079208" y="3142427"/>
            <a:ext cx="411505" cy="4115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C32C639-D340-C542-9A9F-659ACD29DC22}"/>
              </a:ext>
            </a:extLst>
          </p:cNvPr>
          <p:cNvSpPr txBox="1"/>
          <p:nvPr/>
        </p:nvSpPr>
        <p:spPr>
          <a:xfrm>
            <a:off x="1787068" y="374897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Tracer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45">
            <a:extLst>
              <a:ext uri="{FF2B5EF4-FFF2-40B4-BE49-F238E27FC236}">
                <a16:creationId xmlns:a16="http://schemas.microsoft.com/office/drawing/2014/main" id="{2E914EEC-6B89-6572-86A9-FD78DCDBB8BD}"/>
              </a:ext>
            </a:extLst>
          </p:cNvPr>
          <p:cNvSpPr txBox="1"/>
          <p:nvPr/>
        </p:nvSpPr>
        <p:spPr>
          <a:xfrm>
            <a:off x="3251441" y="2452826"/>
            <a:ext cx="6726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Log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Analytics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AAAB4346-BD8F-02AA-A428-C28C963D9E7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359150" y="1916156"/>
            <a:ext cx="457200" cy="457200"/>
          </a:xfrm>
          <a:prstGeom prst="rect">
            <a:avLst/>
          </a:prstGeom>
        </p:spPr>
      </p:pic>
      <p:pic>
        <p:nvPicPr>
          <p:cNvPr id="3" name="그림 2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371F40BC-8DC2-CACC-C0C0-10B4106B47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08" y="4525844"/>
            <a:ext cx="457200" cy="406400"/>
          </a:xfrm>
          <a:prstGeom prst="rect">
            <a:avLst/>
          </a:prstGeom>
        </p:spPr>
      </p:pic>
      <p:sp>
        <p:nvSpPr>
          <p:cNvPr id="62" name="TextBox 45">
            <a:extLst>
              <a:ext uri="{FF2B5EF4-FFF2-40B4-BE49-F238E27FC236}">
                <a16:creationId xmlns:a16="http://schemas.microsoft.com/office/drawing/2014/main" id="{F04AB6C5-2526-2DDC-9DB9-2D894CF9F770}"/>
              </a:ext>
            </a:extLst>
          </p:cNvPr>
          <p:cNvSpPr txBox="1"/>
          <p:nvPr/>
        </p:nvSpPr>
        <p:spPr>
          <a:xfrm>
            <a:off x="1877723" y="5126995"/>
            <a:ext cx="8601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API Workflow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TextBox 60">
            <a:extLst>
              <a:ext uri="{FF2B5EF4-FFF2-40B4-BE49-F238E27FC236}">
                <a16:creationId xmlns:a16="http://schemas.microsoft.com/office/drawing/2014/main" id="{0BC9BD22-C04D-8639-B8BB-C2D674664DC4}"/>
              </a:ext>
            </a:extLst>
          </p:cNvPr>
          <p:cNvSpPr txBox="1"/>
          <p:nvPr/>
        </p:nvSpPr>
        <p:spPr>
          <a:xfrm>
            <a:off x="5772583" y="2452826"/>
            <a:ext cx="96115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Real User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Analytics(RUA)</a:t>
            </a: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764EA667-2C99-E438-220D-E13190E57A85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024563" y="1913373"/>
            <a:ext cx="457200" cy="457200"/>
          </a:xfrm>
          <a:prstGeom prst="rect">
            <a:avLst/>
          </a:prstGeom>
        </p:spPr>
      </p:pic>
      <p:sp>
        <p:nvSpPr>
          <p:cNvPr id="65" name="TextBox 54">
            <a:extLst>
              <a:ext uri="{FF2B5EF4-FFF2-40B4-BE49-F238E27FC236}">
                <a16:creationId xmlns:a16="http://schemas.microsoft.com/office/drawing/2014/main" id="{44D8B0EB-FC48-5D8F-6EB5-256E2C304442}"/>
              </a:ext>
            </a:extLst>
          </p:cNvPr>
          <p:cNvSpPr txBox="1"/>
          <p:nvPr/>
        </p:nvSpPr>
        <p:spPr>
          <a:xfrm>
            <a:off x="8206951" y="2452826"/>
            <a:ext cx="130259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Effective Log Search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&amp; Analytics(ELSA)</a:t>
            </a: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7658B31F-27B5-247A-5F49-2B381043CDC9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8629650" y="1908952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939479" y="1754325"/>
            <a:ext cx="6701650" cy="464711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60664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134" y="44677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485002" y="540444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id="{121B9BA9-5DE5-4B47-BEB3-3ECF918ED098}"/>
              </a:ext>
            </a:extLst>
          </p:cNvPr>
          <p:cNvCxnSpPr>
            <a:cxnSpLocks/>
          </p:cNvCxnSpPr>
          <p:nvPr/>
        </p:nvCxnSpPr>
        <p:spPr>
          <a:xfrm>
            <a:off x="5202046" y="893394"/>
            <a:ext cx="0" cy="108293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7" name="그림 246">
            <a:extLst>
              <a:ext uri="{FF2B5EF4-FFF2-40B4-BE49-F238E27FC236}">
                <a16:creationId xmlns:a16="http://schemas.microsoft.com/office/drawing/2014/main" id="{0F354638-E242-C448-B6E0-FA70C5AC5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634" y="2526441"/>
            <a:ext cx="300348" cy="300348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F27A4163-CD7E-EC4E-B7F1-E240AA89D781}"/>
              </a:ext>
            </a:extLst>
          </p:cNvPr>
          <p:cNvSpPr txBox="1"/>
          <p:nvPr/>
        </p:nvSpPr>
        <p:spPr>
          <a:xfrm>
            <a:off x="3799142" y="2471972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902275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4236446"/>
            <a:ext cx="83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자유형 250">
            <a:extLst>
              <a:ext uri="{FF2B5EF4-FFF2-40B4-BE49-F238E27FC236}">
                <a16:creationId xmlns:a16="http://schemas.microsoft.com/office/drawing/2014/main" id="{028B5824-81D0-6442-AC0A-CA94F1151FE5}"/>
              </a:ext>
            </a:extLst>
          </p:cNvPr>
          <p:cNvSpPr/>
          <p:nvPr/>
        </p:nvSpPr>
        <p:spPr>
          <a:xfrm rot="16200000">
            <a:off x="4840445" y="1651730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2" name="그림 251">
            <a:extLst>
              <a:ext uri="{FF2B5EF4-FFF2-40B4-BE49-F238E27FC236}">
                <a16:creationId xmlns:a16="http://schemas.microsoft.com/office/drawing/2014/main" id="{D6E11B36-A9DC-4149-8060-7CB904367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55" y="2880566"/>
            <a:ext cx="331200" cy="331200"/>
          </a:xfrm>
          <a:prstGeom prst="rect">
            <a:avLst/>
          </a:prstGeom>
        </p:spPr>
      </p:pic>
      <p:pic>
        <p:nvPicPr>
          <p:cNvPr id="253" name="그림 252">
            <a:extLst>
              <a:ext uri="{FF2B5EF4-FFF2-40B4-BE49-F238E27FC236}">
                <a16:creationId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6" name="그림 255">
            <a:extLst>
              <a:ext uri="{FF2B5EF4-FFF2-40B4-BE49-F238E27FC236}">
                <a16:creationId xmlns:a16="http://schemas.microsoft.com/office/drawing/2014/main" id="{8EDF64A5-2CAC-5F43-A825-1445BD1E6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440" y="2962067"/>
            <a:ext cx="265850" cy="167905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pic>
        <p:nvPicPr>
          <p:cNvPr id="259" name="그림 258">
            <a:extLst>
              <a:ext uri="{FF2B5EF4-FFF2-40B4-BE49-F238E27FC236}">
                <a16:creationId xmlns:a16="http://schemas.microsoft.com/office/drawing/2014/main" id="{6168BF98-C563-EC43-B7BD-C1DA3767A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774" y="2880566"/>
            <a:ext cx="330906" cy="330906"/>
          </a:xfrm>
          <a:prstGeom prst="rect">
            <a:avLst/>
          </a:prstGeom>
        </p:spPr>
      </p:pic>
      <p:pic>
        <p:nvPicPr>
          <p:cNvPr id="260" name="그림 259">
            <a:extLst>
              <a:ext uri="{FF2B5EF4-FFF2-40B4-BE49-F238E27FC236}">
                <a16:creationId xmlns:a16="http://schemas.microsoft.com/office/drawing/2014/main" id="{2267D26D-7A39-7947-B37B-8BF2DA04D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046" y="2962067"/>
            <a:ext cx="265850" cy="167905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88" name="그림 287">
            <a:extLst>
              <a:ext uri="{FF2B5EF4-FFF2-40B4-BE49-F238E27FC236}">
                <a16:creationId xmlns:a16="http://schemas.microsoft.com/office/drawing/2014/main" id="{DB0E30EE-3903-9548-9DD6-ECC210A7B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634" y="3862415"/>
            <a:ext cx="300348" cy="300348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CD8CF60B-5B13-B44A-AA6D-14AACD094E19}"/>
              </a:ext>
            </a:extLst>
          </p:cNvPr>
          <p:cNvSpPr txBox="1"/>
          <p:nvPr/>
        </p:nvSpPr>
        <p:spPr>
          <a:xfrm>
            <a:off x="3799142" y="3807946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자유형 289">
            <a:extLst>
              <a:ext uri="{FF2B5EF4-FFF2-40B4-BE49-F238E27FC236}">
                <a16:creationId xmlns:a16="http://schemas.microsoft.com/office/drawing/2014/main" id="{33729612-7C1F-3F45-9E57-D0E1B73ADADC}"/>
              </a:ext>
            </a:extLst>
          </p:cNvPr>
          <p:cNvSpPr/>
          <p:nvPr/>
        </p:nvSpPr>
        <p:spPr>
          <a:xfrm rot="16200000">
            <a:off x="4840445" y="2987704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91" name="그림 290">
            <a:extLst>
              <a:ext uri="{FF2B5EF4-FFF2-40B4-BE49-F238E27FC236}">
                <a16:creationId xmlns:a16="http://schemas.microsoft.com/office/drawing/2014/main" id="{14045AB8-677B-204C-A8FB-44FACF9DF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55" y="4216540"/>
            <a:ext cx="330906" cy="33090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3" name="그림 292">
            <a:extLst>
              <a:ext uri="{FF2B5EF4-FFF2-40B4-BE49-F238E27FC236}">
                <a16:creationId xmlns:a16="http://schemas.microsoft.com/office/drawing/2014/main" id="{C7AD1F34-6FBC-E943-BC48-100B3560D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440" y="4298041"/>
            <a:ext cx="265850" cy="167905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pic>
        <p:nvPicPr>
          <p:cNvPr id="295" name="그림 294">
            <a:extLst>
              <a:ext uri="{FF2B5EF4-FFF2-40B4-BE49-F238E27FC236}">
                <a16:creationId xmlns:a16="http://schemas.microsoft.com/office/drawing/2014/main" id="{42C5DF15-BE11-384D-A66E-E02FBBC56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774" y="4216540"/>
            <a:ext cx="330906" cy="330906"/>
          </a:xfrm>
          <a:prstGeom prst="rect">
            <a:avLst/>
          </a:prstGeom>
        </p:spPr>
      </p:pic>
      <p:pic>
        <p:nvPicPr>
          <p:cNvPr id="296" name="그림 295">
            <a:extLst>
              <a:ext uri="{FF2B5EF4-FFF2-40B4-BE49-F238E27FC236}">
                <a16:creationId xmlns:a16="http://schemas.microsoft.com/office/drawing/2014/main" id="{F4C2B992-32F6-ED45-BE2D-D78B71084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046" y="4298041"/>
            <a:ext cx="265850" cy="167905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9A1BB3FD-9506-B941-B943-BC0144DD58F9}"/>
              </a:ext>
            </a:extLst>
          </p:cNvPr>
          <p:cNvSpPr/>
          <p:nvPr/>
        </p:nvSpPr>
        <p:spPr>
          <a:xfrm>
            <a:off x="7631463" y="5159055"/>
            <a:ext cx="855137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E2674BB9-82DE-A349-80A4-3B5E1FBC5600}"/>
              </a:ext>
            </a:extLst>
          </p:cNvPr>
          <p:cNvSpPr/>
          <p:nvPr/>
        </p:nvSpPr>
        <p:spPr>
          <a:xfrm>
            <a:off x="2977146" y="5166551"/>
            <a:ext cx="4502399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3" y="5576457"/>
            <a:ext cx="76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070431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5681" y="5379632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2915" y="567401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꺾인 연결선[E] 5">
            <a:extLst>
              <a:ext uri="{FF2B5EF4-FFF2-40B4-BE49-F238E27FC236}">
                <a16:creationId xmlns:a16="http://schemas.microsoft.com/office/drawing/2014/main" id="{B941693C-702A-DB4C-B218-BDD878BFC208}"/>
              </a:ext>
            </a:extLst>
          </p:cNvPr>
          <p:cNvCxnSpPr>
            <a:cxnSpLocks/>
            <a:stCxn id="245" idx="2"/>
            <a:endCxn id="313" idx="0"/>
          </p:cNvCxnSpPr>
          <p:nvPr/>
        </p:nvCxnSpPr>
        <p:spPr>
          <a:xfrm rot="16200000" flipH="1">
            <a:off x="7112663" y="4212686"/>
            <a:ext cx="223938" cy="1668799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863A9C28-2AE1-8145-BF27-460EB4D5416C}"/>
              </a:ext>
            </a:extLst>
          </p:cNvPr>
          <p:cNvSpPr txBox="1"/>
          <p:nvPr/>
        </p:nvSpPr>
        <p:spPr>
          <a:xfrm>
            <a:off x="8450315" y="5572994"/>
            <a:ext cx="83223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endParaRPr kumimoji="1" lang="ko-KR" altLang="en-US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23246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Box 79"/>
          <p:cNvSpPr txBox="1"/>
          <p:nvPr/>
        </p:nvSpPr>
        <p:spPr>
          <a:xfrm>
            <a:off x="1687264" y="1139264"/>
            <a:ext cx="680007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Media</a:t>
            </a:r>
          </a:p>
        </p:txBody>
      </p:sp>
      <p:sp>
        <p:nvSpPr>
          <p:cNvPr id="553" name="직선 연결선[R] 92"/>
          <p:cNvSpPr/>
          <p:nvPr/>
        </p:nvSpPr>
        <p:spPr>
          <a:xfrm>
            <a:off x="2604091" y="1334776"/>
            <a:ext cx="8229401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6" name="TextBox 56"/>
          <p:cNvSpPr txBox="1"/>
          <p:nvPr/>
        </p:nvSpPr>
        <p:spPr>
          <a:xfrm>
            <a:off x="4272048" y="3748970"/>
            <a:ext cx="129778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Contents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Management System</a:t>
            </a:r>
          </a:p>
        </p:txBody>
      </p:sp>
      <p:sp>
        <p:nvSpPr>
          <p:cNvPr id="567" name="TextBox 60"/>
          <p:cNvSpPr txBox="1"/>
          <p:nvPr/>
        </p:nvSpPr>
        <p:spPr>
          <a:xfrm>
            <a:off x="9498088" y="2462699"/>
            <a:ext cx="136832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Media Connect Center</a:t>
            </a:r>
          </a:p>
        </p:txBody>
      </p:sp>
      <p:sp>
        <p:nvSpPr>
          <p:cNvPr id="568" name="TextBox 68"/>
          <p:cNvSpPr txBox="1"/>
          <p:nvPr/>
        </p:nvSpPr>
        <p:spPr>
          <a:xfrm>
            <a:off x="7136157" y="2462699"/>
            <a:ext cx="81528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Video Player</a:t>
            </a:r>
          </a:p>
        </p:txBody>
      </p:sp>
      <p:sp>
        <p:nvSpPr>
          <p:cNvPr id="569" name="TextBox 58"/>
          <p:cNvSpPr txBox="1"/>
          <p:nvPr/>
        </p:nvSpPr>
        <p:spPr>
          <a:xfrm>
            <a:off x="8471619" y="2462699"/>
            <a:ext cx="80085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VOD Station</a:t>
            </a:r>
          </a:p>
        </p:txBody>
      </p:sp>
      <p:pic>
        <p:nvPicPr>
          <p:cNvPr id="570" name="Contents Management System.png" descr="Contents Management Sys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43" y="3155550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Media Connect Center.png" descr="Media Connect C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47" y="1902139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Video Player.png" descr="Video Play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92334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VOD Station.png" descr="VOD Stat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448" y="1923414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23247C3A-B00F-F74F-A3AB-F573DEA000C1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7D270CD6-2815-C343-BEEE-5F1DD7E32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1C500F28-66AF-C241-A122-46A76762A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3A302FDF-6AF9-904B-9BDB-1DCEC2718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1FB3018-D3C9-1147-935D-9966F990146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4458161-D700-924F-8AF9-113005F604E7}"/>
              </a:ext>
            </a:extLst>
          </p:cNvPr>
          <p:cNvSpPr txBox="1"/>
          <p:nvPr/>
        </p:nvSpPr>
        <p:spPr>
          <a:xfrm>
            <a:off x="1752076" y="3748970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Live Transcoder</a:t>
            </a:r>
            <a:endParaRPr lang="ko-KR" alt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52C492-6325-FF4B-A00F-3582268A980F}"/>
              </a:ext>
            </a:extLst>
          </p:cNvPr>
          <p:cNvSpPr txBox="1"/>
          <p:nvPr/>
        </p:nvSpPr>
        <p:spPr>
          <a:xfrm>
            <a:off x="4486769" y="2462699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Station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9258BD-CB85-F84C-AB91-FBB11E48524B}"/>
              </a:ext>
            </a:extLst>
          </p:cNvPr>
          <p:cNvSpPr txBox="1"/>
          <p:nvPr/>
        </p:nvSpPr>
        <p:spPr>
          <a:xfrm>
            <a:off x="3020533" y="2462699"/>
            <a:ext cx="1116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Optimizer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0AA49EF8-48E8-164B-ADA6-96DC4F283A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83125" y="1908175"/>
            <a:ext cx="457200" cy="45720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DF8243A3-582C-B84E-B3B8-BB1CA18AD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372786" y="1923344"/>
            <a:ext cx="411505" cy="411505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0517DC0F-4BFD-2F44-8E26-0B6302E3FEF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073466" y="3141663"/>
            <a:ext cx="457200" cy="4572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8F4EA1E-8BA9-5C44-B2DE-86DF74B3AAAC}"/>
              </a:ext>
            </a:extLst>
          </p:cNvPr>
          <p:cNvSpPr txBox="1"/>
          <p:nvPr/>
        </p:nvSpPr>
        <p:spPr>
          <a:xfrm>
            <a:off x="1730435" y="2462699"/>
            <a:ext cx="1143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VOD Transcoder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D44675-3675-6647-A21C-E70C365861B3}"/>
              </a:ext>
            </a:extLst>
          </p:cNvPr>
          <p:cNvSpPr txBox="1"/>
          <p:nvPr/>
        </p:nvSpPr>
        <p:spPr>
          <a:xfrm>
            <a:off x="5821162" y="2462699"/>
            <a:ext cx="8931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 Station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3AB083-D426-7D47-9482-9A73945BDAEC}"/>
              </a:ext>
            </a:extLst>
          </p:cNvPr>
          <p:cNvSpPr txBox="1"/>
          <p:nvPr/>
        </p:nvSpPr>
        <p:spPr>
          <a:xfrm>
            <a:off x="3298644" y="3748970"/>
            <a:ext cx="532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396286C4-7F88-C446-91EB-00B172F1284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039159" y="1904433"/>
            <a:ext cx="457200" cy="4572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674DE7E5-6DE1-F449-B77C-A7ECEC5E4AE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359150" y="3155550"/>
            <a:ext cx="411505" cy="411505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D79107B4-BE04-BF40-AD39-3514A892483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073466" y="1912983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086A447D-89D6-DC4F-B4EF-6040157D1A32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AF9B5EAC-09FB-DA46-9549-16E753CE0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F35C657E-646F-B446-BB15-4744DDB00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0921D7B1-05DD-7441-8D18-055A21CE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53A4566-B8E0-744E-8290-A9C3658A4604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A114013-CE68-4CB1-AC83-4FA730D47AB0}"/>
              </a:ext>
            </a:extLst>
          </p:cNvPr>
          <p:cNvSpPr txBox="1"/>
          <p:nvPr/>
        </p:nvSpPr>
        <p:spPr>
          <a:xfrm>
            <a:off x="1687265" y="1142974"/>
            <a:ext cx="118820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Blockchain</a:t>
            </a:r>
          </a:p>
        </p:txBody>
      </p:sp>
      <p:sp>
        <p:nvSpPr>
          <p:cNvPr id="33" name="직선 연결선[R] 32">
            <a:extLst>
              <a:ext uri="{FF2B5EF4-FFF2-40B4-BE49-F238E27FC236}">
                <a16:creationId xmlns:a16="http://schemas.microsoft.com/office/drawing/2014/main" id="{4BC6B944-A6F2-48AE-9A5C-CF065271C116}"/>
              </a:ext>
            </a:extLst>
          </p:cNvPr>
          <p:cNvSpPr/>
          <p:nvPr/>
        </p:nvSpPr>
        <p:spPr>
          <a:xfrm>
            <a:off x="3064704" y="1333097"/>
            <a:ext cx="2534123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26D0487A-CE20-4513-B35F-D92269783841}"/>
              </a:ext>
            </a:extLst>
          </p:cNvPr>
          <p:cNvSpPr txBox="1"/>
          <p:nvPr/>
        </p:nvSpPr>
        <p:spPr>
          <a:xfrm>
            <a:off x="1709777" y="2480056"/>
            <a:ext cx="117115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Blockchain Service</a:t>
            </a:r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523BB82F-C77E-4F08-96DE-BBD8FDB8FE09}"/>
              </a:ext>
            </a:extLst>
          </p:cNvPr>
          <p:cNvSpPr txBox="1"/>
          <p:nvPr/>
        </p:nvSpPr>
        <p:spPr>
          <a:xfrm>
            <a:off x="6921929" y="1142974"/>
            <a:ext cx="1018441" cy="3133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Migration</a:t>
            </a:r>
          </a:p>
        </p:txBody>
      </p:sp>
      <p:sp>
        <p:nvSpPr>
          <p:cNvPr id="37" name="직선 연결선[R] 52">
            <a:extLst>
              <a:ext uri="{FF2B5EF4-FFF2-40B4-BE49-F238E27FC236}">
                <a16:creationId xmlns:a16="http://schemas.microsoft.com/office/drawing/2014/main" id="{635E6351-E307-4119-8D10-ED774D6365A1}"/>
              </a:ext>
            </a:extLst>
          </p:cNvPr>
          <p:cNvSpPr/>
          <p:nvPr/>
        </p:nvSpPr>
        <p:spPr>
          <a:xfrm>
            <a:off x="8085948" y="1333097"/>
            <a:ext cx="2747544" cy="1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8" name="TextBox 53">
            <a:extLst>
              <a:ext uri="{FF2B5EF4-FFF2-40B4-BE49-F238E27FC236}">
                <a16:creationId xmlns:a16="http://schemas.microsoft.com/office/drawing/2014/main" id="{37A001A3-9AAD-4219-AA6C-DD3BD638FCD8}"/>
              </a:ext>
            </a:extLst>
          </p:cNvPr>
          <p:cNvSpPr txBox="1"/>
          <p:nvPr/>
        </p:nvSpPr>
        <p:spPr>
          <a:xfrm>
            <a:off x="8530311" y="2480057"/>
            <a:ext cx="102207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Object Migration</a:t>
            </a:r>
          </a:p>
        </p:txBody>
      </p:sp>
      <p:pic>
        <p:nvPicPr>
          <p:cNvPr id="39" name="Black.png" descr="Black.png">
            <a:extLst>
              <a:ext uri="{FF2B5EF4-FFF2-40B4-BE49-F238E27FC236}">
                <a16:creationId xmlns:a16="http://schemas.microsoft.com/office/drawing/2014/main" id="{79B2F2E1-69C0-4C92-9AE9-D60FEDAC4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00" y="1929311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Black.png" descr="Black.png">
            <a:extLst>
              <a:ext uri="{FF2B5EF4-FFF2-40B4-BE49-F238E27FC236}">
                <a16:creationId xmlns:a16="http://schemas.microsoft.com/office/drawing/2014/main" id="{302AB076-73BC-46A3-8FBE-7CE014BC3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901" y="1929311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6426FAB-AB9D-4338-B99B-C4D24F128184}"/>
              </a:ext>
            </a:extLst>
          </p:cNvPr>
          <p:cNvSpPr txBox="1"/>
          <p:nvPr/>
        </p:nvSpPr>
        <p:spPr>
          <a:xfrm>
            <a:off x="7008236" y="2471712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Teleporter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ABCB1CA3-EFF5-4F9E-A853-6F2F859B05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15200" y="1908054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8A9896B3-1280-0F4A-809C-80DC6E01FEED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F39FC4D2-88D2-D840-AAF2-BCB3FBDFA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583298EF-06B8-9B41-917C-96A83A4ED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BA236654-25AB-2A45-BE53-63893845B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72E9A895-E95B-5742-AC6D-4578D4AD0DBE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09C79A0-36F0-46B0-9724-0E9B871677FE}"/>
              </a:ext>
            </a:extLst>
          </p:cNvPr>
          <p:cNvSpPr txBox="1"/>
          <p:nvPr/>
        </p:nvSpPr>
        <p:spPr>
          <a:xfrm>
            <a:off x="1641545" y="1139265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직선 연결선[R] 43">
            <a:extLst>
              <a:ext uri="{FF2B5EF4-FFF2-40B4-BE49-F238E27FC236}">
                <a16:creationId xmlns:a16="http://schemas.microsoft.com/office/drawing/2014/main" id="{A24DEB8B-F4CA-40BD-A8EB-F8918F003955}"/>
              </a:ext>
            </a:extLst>
          </p:cNvPr>
          <p:cNvCxnSpPr>
            <a:cxnSpLocks/>
          </p:cNvCxnSpPr>
          <p:nvPr/>
        </p:nvCxnSpPr>
        <p:spPr>
          <a:xfrm>
            <a:off x="2321148" y="1308542"/>
            <a:ext cx="8460000" cy="2084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B4F11B0-F818-433B-8D48-BAA5ABB5CFC9}"/>
              </a:ext>
            </a:extLst>
          </p:cNvPr>
          <p:cNvGrpSpPr/>
          <p:nvPr/>
        </p:nvGrpSpPr>
        <p:grpSpPr>
          <a:xfrm>
            <a:off x="1732397" y="1916968"/>
            <a:ext cx="7438544" cy="946694"/>
            <a:chOff x="1672437" y="1916968"/>
            <a:chExt cx="7438544" cy="94669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001DEA-67B2-443E-B6BB-29BBD077F6CA}"/>
                </a:ext>
              </a:extLst>
            </p:cNvPr>
            <p:cNvSpPr txBox="1"/>
            <p:nvPr/>
          </p:nvSpPr>
          <p:spPr>
            <a:xfrm>
              <a:off x="1672437" y="2471385"/>
              <a:ext cx="11544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kumimoji="1" sz="100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" altLang="ko-KR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Internet Gateway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74A90-1D96-4A23-B82E-840ECEEEC1B4}"/>
                </a:ext>
              </a:extLst>
            </p:cNvPr>
            <p:cNvSpPr txBox="1"/>
            <p:nvPr/>
          </p:nvSpPr>
          <p:spPr>
            <a:xfrm>
              <a:off x="6809797" y="2463552"/>
              <a:ext cx="14350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</a:t>
              </a:r>
            </a:p>
            <a:p>
              <a:pPr algn="ctr"/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(Virtual Private Cloud)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B37262-3EE3-40BB-9EEB-3B09E76C4B87}"/>
                </a:ext>
              </a:extLst>
            </p:cNvPr>
            <p:cNvSpPr txBox="1"/>
            <p:nvPr/>
          </p:nvSpPr>
          <p:spPr>
            <a:xfrm>
              <a:off x="3301786" y="2471385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9E8958-A20A-41C1-AD43-A49F7969CAA5}"/>
                </a:ext>
              </a:extLst>
            </p:cNvPr>
            <p:cNvSpPr txBox="1"/>
            <p:nvPr/>
          </p:nvSpPr>
          <p:spPr>
            <a:xfrm>
              <a:off x="4131291" y="2471385"/>
              <a:ext cx="1398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Premise Gateway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BF34EB-819B-41A3-AC9E-A80FEB1B084F}"/>
                </a:ext>
              </a:extLst>
            </p:cNvPr>
            <p:cNvSpPr txBox="1"/>
            <p:nvPr/>
          </p:nvSpPr>
          <p:spPr>
            <a:xfrm>
              <a:off x="5898315" y="2471385"/>
              <a:ext cx="5677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Router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14FCC2-14BA-4D39-BBF6-9C10FF207D26}"/>
                </a:ext>
              </a:extLst>
            </p:cNvPr>
            <p:cNvSpPr txBox="1"/>
            <p:nvPr/>
          </p:nvSpPr>
          <p:spPr>
            <a:xfrm>
              <a:off x="8653781" y="2471385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VPG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24537EA0-8B1F-43D3-91B8-D271C9B9F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021079" y="1916968"/>
              <a:ext cx="457200" cy="457200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987DCC5B-28A8-49F2-8A18-9FDED5E3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294682" y="1926361"/>
              <a:ext cx="457200" cy="457200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EEF53FF6-16EC-408A-8EC4-9A06B5ACC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280137" y="1926361"/>
              <a:ext cx="457200" cy="457200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B70C98BC-DBB2-4CB5-BD10-1E6387D13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4601761" y="1934194"/>
              <a:ext cx="457200" cy="457200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E33A5DE7-EEC4-445A-BF23-548270482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5953607" y="1939733"/>
              <a:ext cx="457200" cy="457200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A0D716B2-6A1F-4F3E-8A43-B686D9D8C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8653781" y="1934194"/>
              <a:ext cx="457200" cy="457200"/>
            </a:xfrm>
            <a:prstGeom prst="rect">
              <a:avLst/>
            </a:prstGeom>
          </p:spPr>
        </p:pic>
      </p:grpSp>
      <p:sp>
        <p:nvSpPr>
          <p:cNvPr id="47" name="TextBox 23">
            <a:extLst>
              <a:ext uri="{FF2B5EF4-FFF2-40B4-BE49-F238E27FC236}">
                <a16:creationId xmlns:a16="http://schemas.microsoft.com/office/drawing/2014/main" id="{AEA51622-8A7A-4444-AAC7-96DC07B02A4C}"/>
              </a:ext>
            </a:extLst>
          </p:cNvPr>
          <p:cNvSpPr txBox="1"/>
          <p:nvPr/>
        </p:nvSpPr>
        <p:spPr>
          <a:xfrm>
            <a:off x="1687265" y="3269717"/>
            <a:ext cx="51054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ETC</a:t>
            </a:r>
          </a:p>
        </p:txBody>
      </p:sp>
      <p:sp>
        <p:nvSpPr>
          <p:cNvPr id="48" name="직선 연결선[R] 24">
            <a:extLst>
              <a:ext uri="{FF2B5EF4-FFF2-40B4-BE49-F238E27FC236}">
                <a16:creationId xmlns:a16="http://schemas.microsoft.com/office/drawing/2014/main" id="{D6586289-50EA-4F7E-877B-3B2961B802CD}"/>
              </a:ext>
            </a:extLst>
          </p:cNvPr>
          <p:cNvSpPr/>
          <p:nvPr/>
        </p:nvSpPr>
        <p:spPr>
          <a:xfrm>
            <a:off x="2368421" y="3459842"/>
            <a:ext cx="3212228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TextBox 51">
            <a:extLst>
              <a:ext uri="{FF2B5EF4-FFF2-40B4-BE49-F238E27FC236}">
                <a16:creationId xmlns:a16="http://schemas.microsoft.com/office/drawing/2014/main" id="{7F502EA0-0A15-44AA-A593-EAE21C12F86F}"/>
              </a:ext>
            </a:extLst>
          </p:cNvPr>
          <p:cNvSpPr/>
          <p:nvPr/>
        </p:nvSpPr>
        <p:spPr>
          <a:xfrm>
            <a:off x="6921929" y="3292411"/>
            <a:ext cx="1270001" cy="1270000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Finance</a:t>
            </a:r>
          </a:p>
        </p:txBody>
      </p:sp>
      <p:sp>
        <p:nvSpPr>
          <p:cNvPr id="50" name="직선 연결선[R] 52">
            <a:extLst>
              <a:ext uri="{FF2B5EF4-FFF2-40B4-BE49-F238E27FC236}">
                <a16:creationId xmlns:a16="http://schemas.microsoft.com/office/drawing/2014/main" id="{B62E9543-A9FD-4EE3-8328-AC3B7C701350}"/>
              </a:ext>
            </a:extLst>
          </p:cNvPr>
          <p:cNvSpPr/>
          <p:nvPr/>
        </p:nvSpPr>
        <p:spPr>
          <a:xfrm>
            <a:off x="7926790" y="3482534"/>
            <a:ext cx="2906702" cy="1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51" name="Tmax.png" descr="Tmax.png">
            <a:extLst>
              <a:ext uri="{FF2B5EF4-FFF2-40B4-BE49-F238E27FC236}">
                <a16:creationId xmlns:a16="http://schemas.microsoft.com/office/drawing/2014/main" id="{8545B7DE-D8DF-48CA-963F-320CBCC196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9600" y="404010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ublic Finance Cloud.png" descr="Public Finance Cloud.png">
            <a:extLst>
              <a:ext uri="{FF2B5EF4-FFF2-40B4-BE49-F238E27FC236}">
                <a16:creationId xmlns:a16="http://schemas.microsoft.com/office/drawing/2014/main" id="{7CF240E7-8090-4E7C-AD19-95C8BD44C9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8570" y="4040107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extBox 35">
            <a:extLst>
              <a:ext uri="{FF2B5EF4-FFF2-40B4-BE49-F238E27FC236}">
                <a16:creationId xmlns:a16="http://schemas.microsoft.com/office/drawing/2014/main" id="{9D906485-EE8E-4089-9EE5-6BC5BE46BA03}"/>
              </a:ext>
            </a:extLst>
          </p:cNvPr>
          <p:cNvSpPr txBox="1"/>
          <p:nvPr/>
        </p:nvSpPr>
        <p:spPr>
          <a:xfrm>
            <a:off x="2133673" y="4566073"/>
            <a:ext cx="41293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Tmax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Box 35">
            <a:extLst>
              <a:ext uri="{FF2B5EF4-FFF2-40B4-BE49-F238E27FC236}">
                <a16:creationId xmlns:a16="http://schemas.microsoft.com/office/drawing/2014/main" id="{B4FEBB6F-1ED6-4E7E-9874-FFA6C9BE7B45}"/>
              </a:ext>
            </a:extLst>
          </p:cNvPr>
          <p:cNvSpPr txBox="1"/>
          <p:nvPr/>
        </p:nvSpPr>
        <p:spPr>
          <a:xfrm>
            <a:off x="6921929" y="4567040"/>
            <a:ext cx="129778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ko-KR" dirty="0"/>
              <a:t>Public Finance Cloud</a:t>
            </a:r>
          </a:p>
        </p:txBody>
      </p:sp>
    </p:spTree>
    <p:extLst>
      <p:ext uri="{BB962C8B-B14F-4D97-AF65-F5344CB8AC3E}">
        <p14:creationId xmlns:p14="http://schemas.microsoft.com/office/powerpoint/2010/main" val="369603372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Box 72"/>
          <p:cNvSpPr txBox="1"/>
          <p:nvPr/>
        </p:nvSpPr>
        <p:spPr>
          <a:xfrm>
            <a:off x="1687264" y="1139264"/>
            <a:ext cx="131213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Others (add)</a:t>
            </a:r>
          </a:p>
        </p:txBody>
      </p:sp>
      <p:sp>
        <p:nvSpPr>
          <p:cNvPr id="499" name="직선 연결선[R] 37"/>
          <p:cNvSpPr/>
          <p:nvPr/>
        </p:nvSpPr>
        <p:spPr>
          <a:xfrm>
            <a:off x="3258432" y="1329389"/>
            <a:ext cx="7575060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0" name="TextBox 40"/>
          <p:cNvSpPr txBox="1"/>
          <p:nvPr/>
        </p:nvSpPr>
        <p:spPr>
          <a:xfrm>
            <a:off x="7158364" y="2508150"/>
            <a:ext cx="78001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File Storage</a:t>
            </a:r>
          </a:p>
        </p:txBody>
      </p:sp>
      <p:sp>
        <p:nvSpPr>
          <p:cNvPr id="501" name="TextBox 56"/>
          <p:cNvSpPr txBox="1"/>
          <p:nvPr/>
        </p:nvSpPr>
        <p:spPr>
          <a:xfrm>
            <a:off x="5920486" y="2508150"/>
            <a:ext cx="62933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Snapshot</a:t>
            </a:r>
          </a:p>
        </p:txBody>
      </p:sp>
      <p:sp>
        <p:nvSpPr>
          <p:cNvPr id="506" name="TextBox 55"/>
          <p:cNvSpPr txBox="1"/>
          <p:nvPr/>
        </p:nvSpPr>
        <p:spPr>
          <a:xfrm>
            <a:off x="8645579" y="2479313"/>
            <a:ext cx="4321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GSLB</a:t>
            </a:r>
          </a:p>
        </p:txBody>
      </p:sp>
      <p:sp>
        <p:nvSpPr>
          <p:cNvPr id="511" name="TextBox 54"/>
          <p:cNvSpPr txBox="1"/>
          <p:nvPr/>
        </p:nvSpPr>
        <p:spPr>
          <a:xfrm>
            <a:off x="9786312" y="2512116"/>
            <a:ext cx="68864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Multi Zone</a:t>
            </a:r>
          </a:p>
        </p:txBody>
      </p:sp>
      <p:pic>
        <p:nvPicPr>
          <p:cNvPr id="512" name="Snapshot.png" descr="Snap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55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File Storage.png" descr="File Stor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7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GSLB.png" descr="GS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06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Multi Zone.png" descr="Multi Z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2036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4BB73BE3-A83F-3946-AA9D-1D19D3458EE4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604ACF13-0034-6947-93AE-BFF6E0C0C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E779F632-07ED-DD49-8184-2E9D0A23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70AD2C11-AD87-FF41-99C8-CDE0ABE47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38D526A-D0C4-BB48-A0EC-62AE0B378432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D348307A-8851-4F41-ACA3-8E12099B5B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6753" y="1919174"/>
            <a:ext cx="457200" cy="4572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1BBBF084-0F95-5A46-BCF3-B7A64DF2F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9621" y="1919174"/>
            <a:ext cx="404485" cy="4044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FB28CF4-8346-424F-BA09-2E417C8AF859}"/>
              </a:ext>
            </a:extLst>
          </p:cNvPr>
          <p:cNvSpPr txBox="1"/>
          <p:nvPr/>
        </p:nvSpPr>
        <p:spPr>
          <a:xfrm>
            <a:off x="4482480" y="2508150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Rule Engine</a:t>
            </a:r>
            <a:endParaRPr lang="ko-KR" alt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B81FEE-AD09-314F-A757-91D647D40717}"/>
              </a:ext>
            </a:extLst>
          </p:cNvPr>
          <p:cNvSpPr txBox="1"/>
          <p:nvPr/>
        </p:nvSpPr>
        <p:spPr>
          <a:xfrm>
            <a:off x="3264604" y="2508150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IP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A9C1E4-5F3E-414E-A430-2885A56485A1}"/>
              </a:ext>
            </a:extLst>
          </p:cNvPr>
          <p:cNvSpPr txBox="1"/>
          <p:nvPr/>
        </p:nvSpPr>
        <p:spPr>
          <a:xfrm>
            <a:off x="1776621" y="2508150"/>
            <a:ext cx="1037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AI-NAVER-API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4B5DAD29-734F-5646-81C7-C5FA926F53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008" y="1919174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939479" y="1754325"/>
            <a:ext cx="6701650" cy="464711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F0D204-3B72-C849-83F6-4A4BAEB36069}"/>
              </a:ext>
            </a:extLst>
          </p:cNvPr>
          <p:cNvSpPr/>
          <p:nvPr/>
        </p:nvSpPr>
        <p:spPr>
          <a:xfrm>
            <a:off x="1939480" y="1059786"/>
            <a:ext cx="605118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502" y="1237288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7CE623FB-9A66-7846-95ED-116CD650FB22}"/>
              </a:ext>
            </a:extLst>
          </p:cNvPr>
          <p:cNvSpPr/>
          <p:nvPr/>
        </p:nvSpPr>
        <p:spPr>
          <a:xfrm>
            <a:off x="2735545" y="106039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645" y="1156579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485" y="119804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757" y="1198046"/>
            <a:ext cx="288910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6FE9448-09E7-8F4D-A645-E25379045906}"/>
              </a:ext>
            </a:extLst>
          </p:cNvPr>
          <p:cNvSpPr txBox="1"/>
          <p:nvPr/>
        </p:nvSpPr>
        <p:spPr>
          <a:xfrm>
            <a:off x="2769224" y="1432180"/>
            <a:ext cx="63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561182-2E73-DE43-90D7-2CDCA8AF5C10}"/>
              </a:ext>
            </a:extLst>
          </p:cNvPr>
          <p:cNvSpPr txBox="1"/>
          <p:nvPr/>
        </p:nvSpPr>
        <p:spPr>
          <a:xfrm>
            <a:off x="3268058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ED9916-C94E-9A43-A2C1-C189BE11454F}"/>
              </a:ext>
            </a:extLst>
          </p:cNvPr>
          <p:cNvSpPr txBox="1"/>
          <p:nvPr/>
        </p:nvSpPr>
        <p:spPr>
          <a:xfrm>
            <a:off x="3719286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D97699-2ADE-234A-B8E5-1509514DB92A}"/>
              </a:ext>
            </a:extLst>
          </p:cNvPr>
          <p:cNvSpPr txBox="1"/>
          <p:nvPr/>
        </p:nvSpPr>
        <p:spPr>
          <a:xfrm>
            <a:off x="417027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AD1676-58E5-1F4D-997B-BC65F6A6D727}"/>
              </a:ext>
            </a:extLst>
          </p:cNvPr>
          <p:cNvSpPr txBox="1"/>
          <p:nvPr/>
        </p:nvSpPr>
        <p:spPr>
          <a:xfrm>
            <a:off x="1865302" y="812203"/>
            <a:ext cx="12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:a16="http://schemas.microsoft.com/office/drawing/2014/main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2544598" y="136234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60664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1134" y="44677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485002" y="540444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4780314" y="1362227"/>
            <a:ext cx="398690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E2AFAC7F-A924-3248-B3C6-1E5506C62D85}"/>
              </a:ext>
            </a:extLst>
          </p:cNvPr>
          <p:cNvCxnSpPr>
            <a:cxnSpLocks/>
          </p:cNvCxnSpPr>
          <p:nvPr/>
        </p:nvCxnSpPr>
        <p:spPr>
          <a:xfrm flipH="1">
            <a:off x="5458397" y="652073"/>
            <a:ext cx="2599932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id="{121B9BA9-5DE5-4B47-BEB3-3ECF918ED098}"/>
              </a:ext>
            </a:extLst>
          </p:cNvPr>
          <p:cNvCxnSpPr>
            <a:cxnSpLocks/>
          </p:cNvCxnSpPr>
          <p:nvPr/>
        </p:nvCxnSpPr>
        <p:spPr>
          <a:xfrm>
            <a:off x="5202046" y="893394"/>
            <a:ext cx="0" cy="108293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7" name="그림 246">
            <a:extLst>
              <a:ext uri="{FF2B5EF4-FFF2-40B4-BE49-F238E27FC236}">
                <a16:creationId xmlns:a16="http://schemas.microsoft.com/office/drawing/2014/main" id="{0F354638-E242-C448-B6E0-FA70C5AC5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634" y="2526441"/>
            <a:ext cx="300348" cy="300348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F27A4163-CD7E-EC4E-B7F1-E240AA89D781}"/>
              </a:ext>
            </a:extLst>
          </p:cNvPr>
          <p:cNvSpPr txBox="1"/>
          <p:nvPr/>
        </p:nvSpPr>
        <p:spPr>
          <a:xfrm>
            <a:off x="3799142" y="2471972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902275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4236446"/>
            <a:ext cx="83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자유형 250">
            <a:extLst>
              <a:ext uri="{FF2B5EF4-FFF2-40B4-BE49-F238E27FC236}">
                <a16:creationId xmlns:a16="http://schemas.microsoft.com/office/drawing/2014/main" id="{028B5824-81D0-6442-AC0A-CA94F1151FE5}"/>
              </a:ext>
            </a:extLst>
          </p:cNvPr>
          <p:cNvSpPr/>
          <p:nvPr/>
        </p:nvSpPr>
        <p:spPr>
          <a:xfrm rot="16200000">
            <a:off x="4840445" y="1651730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2" name="그림 251">
            <a:extLst>
              <a:ext uri="{FF2B5EF4-FFF2-40B4-BE49-F238E27FC236}">
                <a16:creationId xmlns:a16="http://schemas.microsoft.com/office/drawing/2014/main" id="{D6E11B36-A9DC-4149-8060-7CB904367A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5655" y="2880566"/>
            <a:ext cx="331200" cy="331200"/>
          </a:xfrm>
          <a:prstGeom prst="rect">
            <a:avLst/>
          </a:prstGeom>
        </p:spPr>
      </p:pic>
      <p:pic>
        <p:nvPicPr>
          <p:cNvPr id="253" name="그림 252">
            <a:extLst>
              <a:ext uri="{FF2B5EF4-FFF2-40B4-BE49-F238E27FC236}">
                <a16:creationId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6" name="그림 255">
            <a:extLst>
              <a:ext uri="{FF2B5EF4-FFF2-40B4-BE49-F238E27FC236}">
                <a16:creationId xmlns:a16="http://schemas.microsoft.com/office/drawing/2014/main" id="{8EDF64A5-2CAC-5F43-A825-1445BD1E62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440" y="2962067"/>
            <a:ext cx="265850" cy="167905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pic>
        <p:nvPicPr>
          <p:cNvPr id="259" name="그림 258">
            <a:extLst>
              <a:ext uri="{FF2B5EF4-FFF2-40B4-BE49-F238E27FC236}">
                <a16:creationId xmlns:a16="http://schemas.microsoft.com/office/drawing/2014/main" id="{6168BF98-C563-EC43-B7BD-C1DA3767AE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774" y="2880566"/>
            <a:ext cx="330906" cy="330906"/>
          </a:xfrm>
          <a:prstGeom prst="rect">
            <a:avLst/>
          </a:prstGeom>
        </p:spPr>
      </p:pic>
      <p:pic>
        <p:nvPicPr>
          <p:cNvPr id="260" name="그림 259">
            <a:extLst>
              <a:ext uri="{FF2B5EF4-FFF2-40B4-BE49-F238E27FC236}">
                <a16:creationId xmlns:a16="http://schemas.microsoft.com/office/drawing/2014/main" id="{2267D26D-7A39-7947-B37B-8BF2DA04D7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8046" y="2962067"/>
            <a:ext cx="265850" cy="167905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88" name="그림 287">
            <a:extLst>
              <a:ext uri="{FF2B5EF4-FFF2-40B4-BE49-F238E27FC236}">
                <a16:creationId xmlns:a16="http://schemas.microsoft.com/office/drawing/2014/main" id="{DB0E30EE-3903-9548-9DD6-ECC210A7B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634" y="3862415"/>
            <a:ext cx="300348" cy="300348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CD8CF60B-5B13-B44A-AA6D-14AACD094E19}"/>
              </a:ext>
            </a:extLst>
          </p:cNvPr>
          <p:cNvSpPr txBox="1"/>
          <p:nvPr/>
        </p:nvSpPr>
        <p:spPr>
          <a:xfrm>
            <a:off x="3799142" y="3807946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자유형 289">
            <a:extLst>
              <a:ext uri="{FF2B5EF4-FFF2-40B4-BE49-F238E27FC236}">
                <a16:creationId xmlns:a16="http://schemas.microsoft.com/office/drawing/2014/main" id="{33729612-7C1F-3F45-9E57-D0E1B73ADADC}"/>
              </a:ext>
            </a:extLst>
          </p:cNvPr>
          <p:cNvSpPr/>
          <p:nvPr/>
        </p:nvSpPr>
        <p:spPr>
          <a:xfrm rot="16200000">
            <a:off x="4840445" y="2987704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91" name="그림 290">
            <a:extLst>
              <a:ext uri="{FF2B5EF4-FFF2-40B4-BE49-F238E27FC236}">
                <a16:creationId xmlns:a16="http://schemas.microsoft.com/office/drawing/2014/main" id="{14045AB8-677B-204C-A8FB-44FACF9DF2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5655" y="4216540"/>
            <a:ext cx="330906" cy="33090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3" name="그림 292">
            <a:extLst>
              <a:ext uri="{FF2B5EF4-FFF2-40B4-BE49-F238E27FC236}">
                <a16:creationId xmlns:a16="http://schemas.microsoft.com/office/drawing/2014/main" id="{C7AD1F34-6FBC-E943-BC48-100B3560DB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440" y="4298041"/>
            <a:ext cx="265850" cy="167905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pic>
        <p:nvPicPr>
          <p:cNvPr id="295" name="그림 294">
            <a:extLst>
              <a:ext uri="{FF2B5EF4-FFF2-40B4-BE49-F238E27FC236}">
                <a16:creationId xmlns:a16="http://schemas.microsoft.com/office/drawing/2014/main" id="{42C5DF15-BE11-384D-A66E-E02FBBC563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774" y="4216540"/>
            <a:ext cx="330906" cy="330906"/>
          </a:xfrm>
          <a:prstGeom prst="rect">
            <a:avLst/>
          </a:prstGeom>
        </p:spPr>
      </p:pic>
      <p:pic>
        <p:nvPicPr>
          <p:cNvPr id="296" name="그림 295">
            <a:extLst>
              <a:ext uri="{FF2B5EF4-FFF2-40B4-BE49-F238E27FC236}">
                <a16:creationId xmlns:a16="http://schemas.microsoft.com/office/drawing/2014/main" id="{F4C2B992-32F6-ED45-BE2D-D78B710840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8046" y="4298041"/>
            <a:ext cx="265850" cy="167905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2451739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8381" y="2612173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5681" y="4203720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2883266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4488708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9A1BB3FD-9506-B941-B943-BC0144DD58F9}"/>
              </a:ext>
            </a:extLst>
          </p:cNvPr>
          <p:cNvSpPr/>
          <p:nvPr/>
        </p:nvSpPr>
        <p:spPr>
          <a:xfrm>
            <a:off x="7631463" y="5159055"/>
            <a:ext cx="855137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E2674BB9-82DE-A349-80A4-3B5E1FBC5600}"/>
              </a:ext>
            </a:extLst>
          </p:cNvPr>
          <p:cNvSpPr/>
          <p:nvPr/>
        </p:nvSpPr>
        <p:spPr>
          <a:xfrm>
            <a:off x="2977146" y="5166551"/>
            <a:ext cx="4502399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3" y="5576457"/>
            <a:ext cx="76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070431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2031" y="3369114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3645095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5681" y="5379632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2915" y="567401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:a16="http://schemas.microsoft.com/office/drawing/2014/main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60336" y="648166"/>
            <a:ext cx="0" cy="180477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직사각형 338">
            <a:extLst>
              <a:ext uri="{FF2B5EF4-FFF2-40B4-BE49-F238E27FC236}">
                <a16:creationId xmlns:a16="http://schemas.microsoft.com/office/drawing/2014/main" id="{1D6CD657-F271-1E4A-958C-E079BADA0432}"/>
              </a:ext>
            </a:extLst>
          </p:cNvPr>
          <p:cNvSpPr/>
          <p:nvPr/>
        </p:nvSpPr>
        <p:spPr>
          <a:xfrm>
            <a:off x="9198602" y="4432300"/>
            <a:ext cx="1275802" cy="1974323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8A628444-8283-7343-9704-3DDEF62FE18B}"/>
              </a:ext>
            </a:extLst>
          </p:cNvPr>
          <p:cNvSpPr txBox="1"/>
          <p:nvPr/>
        </p:nvSpPr>
        <p:spPr>
          <a:xfrm>
            <a:off x="9426796" y="4940452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C93423A0-3D81-4A43-B81A-706C4EE06C0F}"/>
              </a:ext>
            </a:extLst>
          </p:cNvPr>
          <p:cNvSpPr txBox="1"/>
          <p:nvPr/>
        </p:nvSpPr>
        <p:spPr>
          <a:xfrm>
            <a:off x="9426796" y="5753123"/>
            <a:ext cx="832233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ko-KR" sz="1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party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4" name="직선 화살표 연결선 343">
            <a:extLst>
              <a:ext uri="{FF2B5EF4-FFF2-40B4-BE49-F238E27FC236}">
                <a16:creationId xmlns:a16="http://schemas.microsoft.com/office/drawing/2014/main" id="{B1E03F11-BCFF-F14D-8DB1-1E52011F32BD}"/>
              </a:ext>
            </a:extLst>
          </p:cNvPr>
          <p:cNvCxnSpPr>
            <a:cxnSpLocks/>
          </p:cNvCxnSpPr>
          <p:nvPr/>
        </p:nvCxnSpPr>
        <p:spPr>
          <a:xfrm flipH="1">
            <a:off x="8501720" y="5670067"/>
            <a:ext cx="696882" cy="0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꺾인 연결선[E] 5">
            <a:extLst>
              <a:ext uri="{FF2B5EF4-FFF2-40B4-BE49-F238E27FC236}">
                <a16:creationId xmlns:a16="http://schemas.microsoft.com/office/drawing/2014/main" id="{B941693C-702A-DB4C-B218-BDD878BFC208}"/>
              </a:ext>
            </a:extLst>
          </p:cNvPr>
          <p:cNvCxnSpPr>
            <a:cxnSpLocks/>
            <a:stCxn id="245" idx="2"/>
            <a:endCxn id="313" idx="0"/>
          </p:cNvCxnSpPr>
          <p:nvPr/>
        </p:nvCxnSpPr>
        <p:spPr>
          <a:xfrm rot="16200000" flipH="1">
            <a:off x="7112663" y="4212686"/>
            <a:ext cx="223938" cy="1668799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F2D74C1C-D11A-7845-B5E2-BFADF67A522D}"/>
              </a:ext>
            </a:extLst>
          </p:cNvPr>
          <p:cNvSpPr txBox="1"/>
          <p:nvPr/>
        </p:nvSpPr>
        <p:spPr>
          <a:xfrm>
            <a:off x="9198602" y="4213060"/>
            <a:ext cx="1275802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Applications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그래픽 39" descr="흐림">
            <a:extLst>
              <a:ext uri="{FF2B5EF4-FFF2-40B4-BE49-F238E27FC236}">
                <a16:creationId xmlns:a16="http://schemas.microsoft.com/office/drawing/2014/main" id="{CC2B9959-2537-5E41-B658-CCD560B6C9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90298" y="5315462"/>
            <a:ext cx="541517" cy="623894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863A9C28-2AE1-8145-BF27-460EB4D5416C}"/>
              </a:ext>
            </a:extLst>
          </p:cNvPr>
          <p:cNvSpPr txBox="1"/>
          <p:nvPr/>
        </p:nvSpPr>
        <p:spPr>
          <a:xfrm>
            <a:off x="8450315" y="5572994"/>
            <a:ext cx="83223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endParaRPr kumimoji="1" lang="ko-KR" altLang="en-US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82666F7-F84A-324D-B40C-69AD17B0A5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03212" y="5481518"/>
            <a:ext cx="279400" cy="24130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4C6CBBBC-A045-154B-90F1-1DBE41EAB092}"/>
              </a:ext>
            </a:extLst>
          </p:cNvPr>
          <p:cNvSpPr txBox="1"/>
          <p:nvPr/>
        </p:nvSpPr>
        <p:spPr>
          <a:xfrm>
            <a:off x="90802" y="62823"/>
            <a:ext cx="312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E-Commerce, Retail (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소규모</a:t>
            </a: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)</a:t>
            </a:r>
            <a:endParaRPr kumimoji="1"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111" name="그림 110">
            <a:extLst>
              <a:ext uri="{FF2B5EF4-FFF2-40B4-BE49-F238E27FC236}">
                <a16:creationId xmlns:a16="http://schemas.microsoft.com/office/drawing/2014/main" id="{907C797D-215A-2747-9779-48FC59A912D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33439" y="1160897"/>
            <a:ext cx="244386" cy="303831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08" name="그림 107">
            <a:extLst>
              <a:ext uri="{FF2B5EF4-FFF2-40B4-BE49-F238E27FC236}">
                <a16:creationId xmlns:a16="http://schemas.microsoft.com/office/drawing/2014/main" id="{0CB11E79-48E6-2140-8714-614326BA4A69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 t="77908" r="23764" b="17557"/>
          <a:stretch/>
        </p:blipFill>
        <p:spPr>
          <a:xfrm>
            <a:off x="9703212" y="46339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863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자유형 206">
            <a:extLst>
              <a:ext uri="{FF2B5EF4-FFF2-40B4-BE49-F238E27FC236}">
                <a16:creationId xmlns:a16="http://schemas.microsoft.com/office/drawing/2014/main" id="{FAF88145-572C-334E-A7DA-2ADED9AA01CB}"/>
              </a:ext>
            </a:extLst>
          </p:cNvPr>
          <p:cNvSpPr/>
          <p:nvPr/>
        </p:nvSpPr>
        <p:spPr>
          <a:xfrm>
            <a:off x="8984978" y="4808450"/>
            <a:ext cx="312169" cy="629904"/>
          </a:xfrm>
          <a:custGeom>
            <a:avLst/>
            <a:gdLst>
              <a:gd name="connsiteX0" fmla="*/ 134647 w 269294"/>
              <a:gd name="connsiteY0" fmla="*/ 0 h 682830"/>
              <a:gd name="connsiteX1" fmla="*/ 269294 w 269294"/>
              <a:gd name="connsiteY1" fmla="*/ 127953 h 682830"/>
              <a:gd name="connsiteX2" fmla="*/ 226899 w 269294"/>
              <a:gd name="connsiteY2" fmla="*/ 127953 h 682830"/>
              <a:gd name="connsiteX3" fmla="*/ 226899 w 269294"/>
              <a:gd name="connsiteY3" fmla="*/ 554877 h 682830"/>
              <a:gd name="connsiteX4" fmla="*/ 269294 w 269294"/>
              <a:gd name="connsiteY4" fmla="*/ 554877 h 682830"/>
              <a:gd name="connsiteX5" fmla="*/ 134647 w 269294"/>
              <a:gd name="connsiteY5" fmla="*/ 682830 h 682830"/>
              <a:gd name="connsiteX6" fmla="*/ 0 w 269294"/>
              <a:gd name="connsiteY6" fmla="*/ 554877 h 682830"/>
              <a:gd name="connsiteX7" fmla="*/ 42396 w 269294"/>
              <a:gd name="connsiteY7" fmla="*/ 554877 h 682830"/>
              <a:gd name="connsiteX8" fmla="*/ 42396 w 269294"/>
              <a:gd name="connsiteY8" fmla="*/ 127953 h 682830"/>
              <a:gd name="connsiteX9" fmla="*/ 0 w 269294"/>
              <a:gd name="connsiteY9" fmla="*/ 127953 h 6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94" h="682830">
                <a:moveTo>
                  <a:pt x="134647" y="0"/>
                </a:moveTo>
                <a:lnTo>
                  <a:pt x="269294" y="127953"/>
                </a:lnTo>
                <a:lnTo>
                  <a:pt x="226899" y="127953"/>
                </a:lnTo>
                <a:lnTo>
                  <a:pt x="226899" y="554877"/>
                </a:lnTo>
                <a:lnTo>
                  <a:pt x="269294" y="554877"/>
                </a:lnTo>
                <a:lnTo>
                  <a:pt x="134647" y="682830"/>
                </a:lnTo>
                <a:lnTo>
                  <a:pt x="0" y="554877"/>
                </a:lnTo>
                <a:lnTo>
                  <a:pt x="42396" y="554877"/>
                </a:lnTo>
                <a:lnTo>
                  <a:pt x="42396" y="127953"/>
                </a:lnTo>
                <a:lnTo>
                  <a:pt x="0" y="127953"/>
                </a:lnTo>
                <a:close/>
              </a:path>
            </a:pathLst>
          </a:custGeom>
          <a:solidFill>
            <a:srgbClr val="B8C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01" name="그림 100">
            <a:extLst>
              <a:ext uri="{FF2B5EF4-FFF2-40B4-BE49-F238E27FC236}">
                <a16:creationId xmlns:a16="http://schemas.microsoft.com/office/drawing/2014/main" id="{09623088-C08B-D244-B8D2-80DD0224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34" y="605347"/>
            <a:ext cx="406861" cy="406861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D01021B-E97A-174C-ABD5-58F249C00A16}"/>
              </a:ext>
            </a:extLst>
          </p:cNvPr>
          <p:cNvSpPr txBox="1"/>
          <p:nvPr/>
        </p:nvSpPr>
        <p:spPr>
          <a:xfrm>
            <a:off x="3645252" y="699019"/>
            <a:ext cx="621539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EA073D3-D04B-934E-B1B0-2BBFDB17B9F2}"/>
              </a:ext>
            </a:extLst>
          </p:cNvPr>
          <p:cNvSpPr txBox="1"/>
          <p:nvPr/>
        </p:nvSpPr>
        <p:spPr>
          <a:xfrm>
            <a:off x="2271283" y="699019"/>
            <a:ext cx="664419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2303781" y="1847632"/>
            <a:ext cx="2728534" cy="4147199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106" name="직선 화살표 연결선 105">
            <a:extLst>
              <a:ext uri="{FF2B5EF4-FFF2-40B4-BE49-F238E27FC236}">
                <a16:creationId xmlns:a16="http://schemas.microsoft.com/office/drawing/2014/main" id="{6F277B95-C6E1-1042-8085-AA2A40496B1C}"/>
              </a:ext>
            </a:extLst>
          </p:cNvPr>
          <p:cNvCxnSpPr>
            <a:cxnSpLocks/>
          </p:cNvCxnSpPr>
          <p:nvPr/>
        </p:nvCxnSpPr>
        <p:spPr>
          <a:xfrm>
            <a:off x="3142688" y="1035424"/>
            <a:ext cx="0" cy="1058902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2521713" y="2130420"/>
            <a:ext cx="2294355" cy="251983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12" name="그림 111">
            <a:extLst>
              <a:ext uri="{FF2B5EF4-FFF2-40B4-BE49-F238E27FC236}">
                <a16:creationId xmlns:a16="http://schemas.microsoft.com/office/drawing/2014/main" id="{D9A0F4A4-294C-0944-B1DE-1B6003362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141" y="2285539"/>
            <a:ext cx="303836" cy="303836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287C76B8-A11E-9849-965F-04CBFB69C1E8}"/>
              </a:ext>
            </a:extLst>
          </p:cNvPr>
          <p:cNvSpPr txBox="1"/>
          <p:nvPr/>
        </p:nvSpPr>
        <p:spPr>
          <a:xfrm>
            <a:off x="2816063" y="2321664"/>
            <a:ext cx="984632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3221475" y="2893805"/>
            <a:ext cx="1457720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17" name="그림 116">
            <a:extLst>
              <a:ext uri="{FF2B5EF4-FFF2-40B4-BE49-F238E27FC236}">
                <a16:creationId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45" y="3052948"/>
            <a:ext cx="300348" cy="300348"/>
          </a:xfrm>
          <a:prstGeom prst="rect">
            <a:avLst/>
          </a:prstGeom>
        </p:spPr>
      </p:pic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A582F7E6-8BC4-3443-9206-B732E5986B39}"/>
              </a:ext>
            </a:extLst>
          </p:cNvPr>
          <p:cNvCxnSpPr>
            <a:cxnSpLocks/>
          </p:cNvCxnSpPr>
          <p:nvPr/>
        </p:nvCxnSpPr>
        <p:spPr>
          <a:xfrm>
            <a:off x="3936067" y="2601900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그림 119">
            <a:extLst>
              <a:ext uri="{FF2B5EF4-FFF2-40B4-BE49-F238E27FC236}">
                <a16:creationId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228" y="3052948"/>
            <a:ext cx="300348" cy="300348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2570529" y="3030725"/>
            <a:ext cx="626539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123" name="직선 화살표 연결선 122">
            <a:extLst>
              <a:ext uri="{FF2B5EF4-FFF2-40B4-BE49-F238E27FC236}">
                <a16:creationId xmlns:a16="http://schemas.microsoft.com/office/drawing/2014/main" id="{017230A7-4DC8-414E-805B-3BA50D0BC996}"/>
              </a:ext>
            </a:extLst>
          </p:cNvPr>
          <p:cNvCxnSpPr>
            <a:cxnSpLocks/>
          </p:cNvCxnSpPr>
          <p:nvPr/>
        </p:nvCxnSpPr>
        <p:spPr>
          <a:xfrm>
            <a:off x="3936067" y="3574174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68CCF3AF-4B0E-6741-8EC6-D8B9F8230A50}"/>
              </a:ext>
            </a:extLst>
          </p:cNvPr>
          <p:cNvSpPr/>
          <p:nvPr/>
        </p:nvSpPr>
        <p:spPr>
          <a:xfrm>
            <a:off x="3221475" y="3866079"/>
            <a:ext cx="1457720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33" name="그림 132">
            <a:extLst>
              <a:ext uri="{FF2B5EF4-FFF2-40B4-BE49-F238E27FC236}">
                <a16:creationId xmlns:a16="http://schemas.microsoft.com/office/drawing/2014/main" id="{2183B65C-408B-F644-B8E0-CC53C9DA0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45" y="4025222"/>
            <a:ext cx="300348" cy="300348"/>
          </a:xfrm>
          <a:prstGeom prst="rect">
            <a:avLst/>
          </a:prstGeom>
        </p:spPr>
      </p:pic>
      <p:pic>
        <p:nvPicPr>
          <p:cNvPr id="134" name="그림 133">
            <a:extLst>
              <a:ext uri="{FF2B5EF4-FFF2-40B4-BE49-F238E27FC236}">
                <a16:creationId xmlns:a16="http://schemas.microsoft.com/office/drawing/2014/main" id="{D22DDEBF-CA85-E84F-BFCA-6ADE59E12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228" y="4025222"/>
            <a:ext cx="300348" cy="300348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C5C3080E-0B5C-D54C-BAB5-FDC3E4A6F220}"/>
              </a:ext>
            </a:extLst>
          </p:cNvPr>
          <p:cNvSpPr txBox="1"/>
          <p:nvPr/>
        </p:nvSpPr>
        <p:spPr>
          <a:xfrm>
            <a:off x="2564425" y="4002999"/>
            <a:ext cx="638746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7F4B18D6-1834-774C-8B90-D1FFDA9FAC5D}"/>
              </a:ext>
            </a:extLst>
          </p:cNvPr>
          <p:cNvCxnSpPr>
            <a:cxnSpLocks/>
          </p:cNvCxnSpPr>
          <p:nvPr/>
        </p:nvCxnSpPr>
        <p:spPr>
          <a:xfrm>
            <a:off x="3936067" y="4546448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BBB84B9A-BFD5-0F4E-851E-9AA6150C4E54}"/>
              </a:ext>
            </a:extLst>
          </p:cNvPr>
          <p:cNvSpPr/>
          <p:nvPr/>
        </p:nvSpPr>
        <p:spPr>
          <a:xfrm>
            <a:off x="2509506" y="4824725"/>
            <a:ext cx="2306559" cy="802620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38" name="그림 137">
            <a:extLst>
              <a:ext uri="{FF2B5EF4-FFF2-40B4-BE49-F238E27FC236}">
                <a16:creationId xmlns:a16="http://schemas.microsoft.com/office/drawing/2014/main" id="{AB2EBD4B-02EE-A34C-973B-7C28EC38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325" y="4965218"/>
            <a:ext cx="266700" cy="266700"/>
          </a:xfrm>
          <a:prstGeom prst="rect">
            <a:avLst/>
          </a:prstGeom>
        </p:spPr>
      </p:pic>
      <p:pic>
        <p:nvPicPr>
          <p:cNvPr id="139" name="그림 138">
            <a:extLst>
              <a:ext uri="{FF2B5EF4-FFF2-40B4-BE49-F238E27FC236}">
                <a16:creationId xmlns:a16="http://schemas.microsoft.com/office/drawing/2014/main" id="{5FAC98E0-E4D7-074C-84CD-8219855B4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435" y="4965218"/>
            <a:ext cx="266700" cy="26670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F671C804-2703-714F-A602-0516C2EC4634}"/>
              </a:ext>
            </a:extLst>
          </p:cNvPr>
          <p:cNvSpPr txBox="1"/>
          <p:nvPr/>
        </p:nvSpPr>
        <p:spPr>
          <a:xfrm>
            <a:off x="4073422" y="5282091"/>
            <a:ext cx="414507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9B45CC1-812E-3645-BE40-A5BF2B487920}"/>
              </a:ext>
            </a:extLst>
          </p:cNvPr>
          <p:cNvSpPr txBox="1"/>
          <p:nvPr/>
        </p:nvSpPr>
        <p:spPr>
          <a:xfrm>
            <a:off x="3299086" y="5282091"/>
            <a:ext cx="727398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71C364E-B5A2-3643-8DCE-059B5238E18C}"/>
              </a:ext>
            </a:extLst>
          </p:cNvPr>
          <p:cNvSpPr txBox="1"/>
          <p:nvPr/>
        </p:nvSpPr>
        <p:spPr>
          <a:xfrm>
            <a:off x="3274900" y="5684286"/>
            <a:ext cx="77577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pic>
        <p:nvPicPr>
          <p:cNvPr id="143" name="그림 142">
            <a:extLst>
              <a:ext uri="{FF2B5EF4-FFF2-40B4-BE49-F238E27FC236}">
                <a16:creationId xmlns:a16="http://schemas.microsoft.com/office/drawing/2014/main" id="{1F9C7F9B-B2A9-4943-AB41-EFE5D1494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231" y="4965218"/>
            <a:ext cx="266700" cy="266700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97809DC7-07C0-3042-8CC0-3638D2404F38}"/>
              </a:ext>
            </a:extLst>
          </p:cNvPr>
          <p:cNvSpPr txBox="1"/>
          <p:nvPr/>
        </p:nvSpPr>
        <p:spPr>
          <a:xfrm>
            <a:off x="2626465" y="5282091"/>
            <a:ext cx="832233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78C5B245-6FC1-BC4D-B44E-665922B58398}"/>
              </a:ext>
            </a:extLst>
          </p:cNvPr>
          <p:cNvCxnSpPr>
            <a:cxnSpLocks/>
          </p:cNvCxnSpPr>
          <p:nvPr/>
        </p:nvCxnSpPr>
        <p:spPr>
          <a:xfrm flipH="1">
            <a:off x="4797580" y="783778"/>
            <a:ext cx="447899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3FB9AE8F-6A50-2B4B-9BA8-38C23175F5F1}"/>
              </a:ext>
            </a:extLst>
          </p:cNvPr>
          <p:cNvCxnSpPr>
            <a:cxnSpLocks/>
          </p:cNvCxnSpPr>
          <p:nvPr/>
        </p:nvCxnSpPr>
        <p:spPr>
          <a:xfrm flipH="1">
            <a:off x="3936443" y="1710652"/>
            <a:ext cx="4202260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직선 화살표 연결선 146">
            <a:extLst>
              <a:ext uri="{FF2B5EF4-FFF2-40B4-BE49-F238E27FC236}">
                <a16:creationId xmlns:a16="http://schemas.microsoft.com/office/drawing/2014/main" id="{DBA8F87E-4607-4F4D-AEBC-002799EDC55A}"/>
              </a:ext>
            </a:extLst>
          </p:cNvPr>
          <p:cNvCxnSpPr>
            <a:cxnSpLocks/>
          </p:cNvCxnSpPr>
          <p:nvPr/>
        </p:nvCxnSpPr>
        <p:spPr>
          <a:xfrm flipV="1">
            <a:off x="3936441" y="1708425"/>
            <a:ext cx="0" cy="549492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48A3D1BA-022A-274D-BCB2-D2F4BCB21DEF}"/>
              </a:ext>
            </a:extLst>
          </p:cNvPr>
          <p:cNvCxnSpPr>
            <a:cxnSpLocks/>
          </p:cNvCxnSpPr>
          <p:nvPr/>
        </p:nvCxnSpPr>
        <p:spPr>
          <a:xfrm flipV="1">
            <a:off x="5663476" y="1035424"/>
            <a:ext cx="0" cy="679542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>
            <a:extLst>
              <a:ext uri="{FF2B5EF4-FFF2-40B4-BE49-F238E27FC236}">
                <a16:creationId xmlns:a16="http://schemas.microsoft.com/office/drawing/2014/main" id="{5FA1244A-A078-3741-8A9F-2000C138A72D}"/>
              </a:ext>
            </a:extLst>
          </p:cNvPr>
          <p:cNvCxnSpPr>
            <a:cxnSpLocks/>
          </p:cNvCxnSpPr>
          <p:nvPr/>
        </p:nvCxnSpPr>
        <p:spPr>
          <a:xfrm flipH="1">
            <a:off x="5741884" y="1329497"/>
            <a:ext cx="447899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02588595-02D5-704B-A477-431C916983BA}"/>
              </a:ext>
            </a:extLst>
          </p:cNvPr>
          <p:cNvSpPr/>
          <p:nvPr/>
        </p:nvSpPr>
        <p:spPr>
          <a:xfrm>
            <a:off x="6246790" y="1016080"/>
            <a:ext cx="1252752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58" name="그림 157">
            <a:extLst>
              <a:ext uri="{FF2B5EF4-FFF2-40B4-BE49-F238E27FC236}">
                <a16:creationId xmlns:a16="http://schemas.microsoft.com/office/drawing/2014/main" id="{A54D0E39-2AD5-AC42-8872-31ECC8C65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039" y="1112267"/>
            <a:ext cx="266787" cy="266787"/>
          </a:xfrm>
          <a:prstGeom prst="rect">
            <a:avLst/>
          </a:prstGeom>
        </p:spPr>
      </p:pic>
      <p:pic>
        <p:nvPicPr>
          <p:cNvPr id="159" name="그림 158">
            <a:extLst>
              <a:ext uri="{FF2B5EF4-FFF2-40B4-BE49-F238E27FC236}">
                <a16:creationId xmlns:a16="http://schemas.microsoft.com/office/drawing/2014/main" id="{57299A51-B14D-5147-8065-459E07295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7610" y="1153734"/>
            <a:ext cx="275779" cy="183852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F0A2AEB3-03FD-7447-92D5-950B1928C92A}"/>
              </a:ext>
            </a:extLst>
          </p:cNvPr>
          <p:cNvSpPr txBox="1"/>
          <p:nvPr/>
        </p:nvSpPr>
        <p:spPr>
          <a:xfrm>
            <a:off x="6269482" y="1396357"/>
            <a:ext cx="710301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E59DF3C-6D92-234A-8E92-45436097BA31}"/>
              </a:ext>
            </a:extLst>
          </p:cNvPr>
          <p:cNvSpPr txBox="1"/>
          <p:nvPr/>
        </p:nvSpPr>
        <p:spPr>
          <a:xfrm>
            <a:off x="6882183" y="1387868"/>
            <a:ext cx="568267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296CED47-DB49-6B40-B92F-D532C8030FCC}"/>
              </a:ext>
            </a:extLst>
          </p:cNvPr>
          <p:cNvSpPr/>
          <p:nvPr/>
        </p:nvSpPr>
        <p:spPr>
          <a:xfrm>
            <a:off x="7153573" y="1969033"/>
            <a:ext cx="2728534" cy="2822886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163" name="직선 화살표 연결선 162">
            <a:extLst>
              <a:ext uri="{FF2B5EF4-FFF2-40B4-BE49-F238E27FC236}">
                <a16:creationId xmlns:a16="http://schemas.microsoft.com/office/drawing/2014/main" id="{ECE2D5FE-854B-1A4D-B9C0-73599329D5FA}"/>
              </a:ext>
            </a:extLst>
          </p:cNvPr>
          <p:cNvCxnSpPr>
            <a:cxnSpLocks/>
          </p:cNvCxnSpPr>
          <p:nvPr/>
        </p:nvCxnSpPr>
        <p:spPr>
          <a:xfrm flipH="1">
            <a:off x="4840475" y="2824870"/>
            <a:ext cx="2515908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C1A971C7-371A-DE4F-972D-7DCA697EA8AE}"/>
              </a:ext>
            </a:extLst>
          </p:cNvPr>
          <p:cNvSpPr/>
          <p:nvPr/>
        </p:nvSpPr>
        <p:spPr>
          <a:xfrm>
            <a:off x="7370663" y="2366102"/>
            <a:ext cx="2294355" cy="897960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ED227B73-D6E1-A948-A19F-ACB8CA492F56}"/>
              </a:ext>
            </a:extLst>
          </p:cNvPr>
          <p:cNvSpPr/>
          <p:nvPr/>
        </p:nvSpPr>
        <p:spPr>
          <a:xfrm>
            <a:off x="7515682" y="2500265"/>
            <a:ext cx="2004781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66" name="그림 165">
            <a:extLst>
              <a:ext uri="{FF2B5EF4-FFF2-40B4-BE49-F238E27FC236}">
                <a16:creationId xmlns:a16="http://schemas.microsoft.com/office/drawing/2014/main" id="{FA3EE96D-B8EB-814E-A42C-01523D3B62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7336" y="2607872"/>
            <a:ext cx="351936" cy="405492"/>
          </a:xfrm>
          <a:prstGeom prst="rect">
            <a:avLst/>
          </a:prstGeom>
        </p:spPr>
      </p:pic>
      <p:pic>
        <p:nvPicPr>
          <p:cNvPr id="167" name="그림 166">
            <a:extLst>
              <a:ext uri="{FF2B5EF4-FFF2-40B4-BE49-F238E27FC236}">
                <a16:creationId xmlns:a16="http://schemas.microsoft.com/office/drawing/2014/main" id="{129E93E4-1DC2-144E-A28E-F8FCAD787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5336" y="2607872"/>
            <a:ext cx="351936" cy="405492"/>
          </a:xfrm>
          <a:prstGeom prst="rect">
            <a:avLst/>
          </a:prstGeom>
        </p:spPr>
      </p:pic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53259AB1-65CF-9A4A-997E-16BBC47FCBC4}"/>
              </a:ext>
            </a:extLst>
          </p:cNvPr>
          <p:cNvSpPr/>
          <p:nvPr/>
        </p:nvSpPr>
        <p:spPr>
          <a:xfrm>
            <a:off x="7370663" y="3912780"/>
            <a:ext cx="2294355" cy="650088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69" name="그림 168">
            <a:extLst>
              <a:ext uri="{FF2B5EF4-FFF2-40B4-BE49-F238E27FC236}">
                <a16:creationId xmlns:a16="http://schemas.microsoft.com/office/drawing/2014/main" id="{149EFC83-5BED-0B48-8CB6-CFE327E0F0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7336" y="4030272"/>
            <a:ext cx="351936" cy="405492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82DA2224-3A4F-9F4F-842F-B733137B3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5336" y="4030272"/>
            <a:ext cx="351936" cy="405492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179D7D3F-6789-4C42-B8E3-3F967C115BE8}"/>
              </a:ext>
            </a:extLst>
          </p:cNvPr>
          <p:cNvSpPr txBox="1"/>
          <p:nvPr/>
        </p:nvSpPr>
        <p:spPr>
          <a:xfrm>
            <a:off x="8242703" y="3473174"/>
            <a:ext cx="875605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Wall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4" name="직선 화살표 연결선 173">
            <a:extLst>
              <a:ext uri="{FF2B5EF4-FFF2-40B4-BE49-F238E27FC236}">
                <a16:creationId xmlns:a16="http://schemas.microsoft.com/office/drawing/2014/main" id="{3E4B8B53-B5A3-9044-98B6-822669AF40C0}"/>
              </a:ext>
            </a:extLst>
          </p:cNvPr>
          <p:cNvCxnSpPr>
            <a:cxnSpLocks/>
          </p:cNvCxnSpPr>
          <p:nvPr/>
        </p:nvCxnSpPr>
        <p:spPr>
          <a:xfrm>
            <a:off x="8131821" y="3130161"/>
            <a:ext cx="0" cy="735918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그림 172">
            <a:extLst>
              <a:ext uri="{FF2B5EF4-FFF2-40B4-BE49-F238E27FC236}">
                <a16:creationId xmlns:a16="http://schemas.microsoft.com/office/drawing/2014/main" id="{A10E9410-E796-A943-85B3-2309E27344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4759" y="3362398"/>
            <a:ext cx="267330" cy="342182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88780CA5-4585-C54E-A6D4-D9CA28B47CAD}"/>
              </a:ext>
            </a:extLst>
          </p:cNvPr>
          <p:cNvSpPr txBox="1"/>
          <p:nvPr/>
        </p:nvSpPr>
        <p:spPr>
          <a:xfrm>
            <a:off x="8744291" y="2689289"/>
            <a:ext cx="58007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C355104-CF0F-FF42-8E45-001370E2587E}"/>
              </a:ext>
            </a:extLst>
          </p:cNvPr>
          <p:cNvSpPr txBox="1"/>
          <p:nvPr/>
        </p:nvSpPr>
        <p:spPr>
          <a:xfrm>
            <a:off x="8687640" y="4132009"/>
            <a:ext cx="80840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E6CF802-EEE9-9F49-A402-DDB8562BD4AB}"/>
              </a:ext>
            </a:extLst>
          </p:cNvPr>
          <p:cNvSpPr txBox="1"/>
          <p:nvPr/>
        </p:nvSpPr>
        <p:spPr>
          <a:xfrm>
            <a:off x="5490365" y="2882329"/>
            <a:ext cx="116577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30E0162-5DD4-6C42-9954-7CE81BFB4C4D}"/>
              </a:ext>
            </a:extLst>
          </p:cNvPr>
          <p:cNvSpPr txBox="1"/>
          <p:nvPr/>
        </p:nvSpPr>
        <p:spPr>
          <a:xfrm>
            <a:off x="8100562" y="699019"/>
            <a:ext cx="572257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9" name="직선 화살표 연결선 188">
            <a:extLst>
              <a:ext uri="{FF2B5EF4-FFF2-40B4-BE49-F238E27FC236}">
                <a16:creationId xmlns:a16="http://schemas.microsoft.com/office/drawing/2014/main" id="{70719927-31FF-2B4E-8850-D0C8189363F5}"/>
              </a:ext>
            </a:extLst>
          </p:cNvPr>
          <p:cNvCxnSpPr>
            <a:cxnSpLocks/>
          </p:cNvCxnSpPr>
          <p:nvPr/>
        </p:nvCxnSpPr>
        <p:spPr>
          <a:xfrm flipV="1">
            <a:off x="8132521" y="1710653"/>
            <a:ext cx="0" cy="655448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ADE1BF18-AEF1-5D40-8CEE-2072442D0E71}"/>
              </a:ext>
            </a:extLst>
          </p:cNvPr>
          <p:cNvSpPr/>
          <p:nvPr/>
        </p:nvSpPr>
        <p:spPr>
          <a:xfrm>
            <a:off x="8441059" y="5449928"/>
            <a:ext cx="1437105" cy="76795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3529435" y="5991117"/>
            <a:ext cx="150288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214ED40-47D2-B34B-83E6-2DDFDD6E66CF}"/>
              </a:ext>
            </a:extLst>
          </p:cNvPr>
          <p:cNvSpPr txBox="1"/>
          <p:nvPr/>
        </p:nvSpPr>
        <p:spPr>
          <a:xfrm>
            <a:off x="7147712" y="4788393"/>
            <a:ext cx="113640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NBP Data</a:t>
            </a:r>
            <a:r>
              <a:rPr kumimoji="1" lang="ko-KR" alt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EDA72B0-AE2F-8E42-A975-E76B2AD5C446}"/>
              </a:ext>
            </a:extLst>
          </p:cNvPr>
          <p:cNvSpPr txBox="1"/>
          <p:nvPr/>
        </p:nvSpPr>
        <p:spPr>
          <a:xfrm>
            <a:off x="8436662" y="6207752"/>
            <a:ext cx="1446435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Applications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C6D58F5-6CC0-1D47-8E83-EE359F0BCC70}"/>
              </a:ext>
            </a:extLst>
          </p:cNvPr>
          <p:cNvSpPr txBox="1"/>
          <p:nvPr/>
        </p:nvSpPr>
        <p:spPr>
          <a:xfrm>
            <a:off x="9045051" y="5670108"/>
            <a:ext cx="684056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B4C4A89-F1CB-CB4B-A169-9B1B2F1A7FC3}"/>
              </a:ext>
            </a:extLst>
          </p:cNvPr>
          <p:cNvSpPr txBox="1"/>
          <p:nvPr/>
        </p:nvSpPr>
        <p:spPr>
          <a:xfrm>
            <a:off x="9270026" y="4986675"/>
            <a:ext cx="72798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타원 199">
            <a:extLst>
              <a:ext uri="{FF2B5EF4-FFF2-40B4-BE49-F238E27FC236}">
                <a16:creationId xmlns:a16="http://schemas.microsoft.com/office/drawing/2014/main" id="{F5E253E8-F4F0-584F-B84C-AACCB8EB7AF6}"/>
              </a:ext>
            </a:extLst>
          </p:cNvPr>
          <p:cNvSpPr/>
          <p:nvPr/>
        </p:nvSpPr>
        <p:spPr>
          <a:xfrm>
            <a:off x="9006154" y="4977233"/>
            <a:ext cx="273753" cy="273753"/>
          </a:xfrm>
          <a:prstGeom prst="ellipse">
            <a:avLst/>
          </a:prstGeom>
          <a:solidFill>
            <a:schemeClr val="bg1"/>
          </a:solidFill>
          <a:ln>
            <a:solidFill>
              <a:srgbClr val="B9C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99" name="그림 198">
            <a:extLst>
              <a:ext uri="{FF2B5EF4-FFF2-40B4-BE49-F238E27FC236}">
                <a16:creationId xmlns:a16="http://schemas.microsoft.com/office/drawing/2014/main" id="{9C6DFA8C-6F3D-5547-9459-B5EDB8AAC1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4849" y="5012361"/>
            <a:ext cx="176363" cy="20349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A7B3CF4-2F6C-824A-890F-44C98E951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6192" y="2026588"/>
            <a:ext cx="266700" cy="266700"/>
          </a:xfrm>
          <a:prstGeom prst="rect">
            <a:avLst/>
          </a:prstGeom>
        </p:spPr>
      </p:pic>
      <p:cxnSp>
        <p:nvCxnSpPr>
          <p:cNvPr id="213" name="직선 화살표 연결선 212">
            <a:extLst>
              <a:ext uri="{FF2B5EF4-FFF2-40B4-BE49-F238E27FC236}">
                <a16:creationId xmlns:a16="http://schemas.microsoft.com/office/drawing/2014/main" id="{3A28F2EF-6380-584C-A7D0-4DED1E761E49}"/>
              </a:ext>
            </a:extLst>
          </p:cNvPr>
          <p:cNvCxnSpPr>
            <a:cxnSpLocks/>
            <a:endCxn id="298" idx="2"/>
          </p:cNvCxnSpPr>
          <p:nvPr/>
        </p:nvCxnSpPr>
        <p:spPr>
          <a:xfrm flipV="1">
            <a:off x="8889542" y="1018777"/>
            <a:ext cx="4723" cy="103638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원통[C] 209">
            <a:extLst>
              <a:ext uri="{FF2B5EF4-FFF2-40B4-BE49-F238E27FC236}">
                <a16:creationId xmlns:a16="http://schemas.microsoft.com/office/drawing/2014/main" id="{42D68357-F4F8-1A4C-8F8E-DBA846E575C2}"/>
              </a:ext>
            </a:extLst>
          </p:cNvPr>
          <p:cNvSpPr/>
          <p:nvPr/>
        </p:nvSpPr>
        <p:spPr>
          <a:xfrm rot="16200000">
            <a:off x="8751345" y="905863"/>
            <a:ext cx="260896" cy="1171099"/>
          </a:xfrm>
          <a:prstGeom prst="can">
            <a:avLst/>
          </a:prstGeom>
          <a:gradFill>
            <a:gsLst>
              <a:gs pos="50000">
                <a:schemeClr val="accent1">
                  <a:lumMod val="0"/>
                  <a:lumOff val="100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0FEF2A6-51B9-6B49-BDF2-FEEB82C8B513}"/>
              </a:ext>
            </a:extLst>
          </p:cNvPr>
          <p:cNvSpPr txBox="1"/>
          <p:nvPr/>
        </p:nvSpPr>
        <p:spPr>
          <a:xfrm>
            <a:off x="8346472" y="1396357"/>
            <a:ext cx="1072785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tunnel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CE405E67-8CA8-7D49-8484-4EF6D30F8198}"/>
              </a:ext>
            </a:extLst>
          </p:cNvPr>
          <p:cNvGrpSpPr/>
          <p:nvPr/>
        </p:nvGrpSpPr>
        <p:grpSpPr>
          <a:xfrm rot="16200000">
            <a:off x="8404439" y="2051448"/>
            <a:ext cx="218920" cy="410385"/>
            <a:chOff x="8764723" y="4283479"/>
            <a:chExt cx="603813" cy="1182750"/>
          </a:xfrm>
        </p:grpSpPr>
        <p:cxnSp>
          <p:nvCxnSpPr>
            <p:cNvPr id="172" name="직선 화살표 연결선 171">
              <a:extLst>
                <a:ext uri="{FF2B5EF4-FFF2-40B4-BE49-F238E27FC236}">
                  <a16:creationId xmlns:a16="http://schemas.microsoft.com/office/drawing/2014/main" id="{19512CD5-FFA7-7448-BC72-C82B7927B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723" y="4283479"/>
              <a:ext cx="603813" cy="1"/>
            </a:xfrm>
            <a:prstGeom prst="straightConnector1">
              <a:avLst/>
            </a:prstGeom>
            <a:ln w="9525">
              <a:headEnd type="triangl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직선 화살표 연결선 174">
              <a:extLst>
                <a:ext uri="{FF2B5EF4-FFF2-40B4-BE49-F238E27FC236}">
                  <a16:creationId xmlns:a16="http://schemas.microsoft.com/office/drawing/2014/main" id="{BAA7CEFB-7AEF-FB40-8D33-4FD6D84F1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8536" y="4283798"/>
              <a:ext cx="0" cy="1182431"/>
            </a:xfrm>
            <a:prstGeom prst="straightConnector1">
              <a:avLst/>
            </a:prstGeom>
            <a:ln w="9525">
              <a:headEnd type="triangl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6AB10AEC-79AC-C84A-8CF2-2CD81BCC7326}"/>
              </a:ext>
            </a:extLst>
          </p:cNvPr>
          <p:cNvSpPr txBox="1"/>
          <p:nvPr/>
        </p:nvSpPr>
        <p:spPr>
          <a:xfrm>
            <a:off x="8927773" y="2005455"/>
            <a:ext cx="568267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IPSec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5" name="그래픽 294" descr="흐림">
            <a:extLst>
              <a:ext uri="{FF2B5EF4-FFF2-40B4-BE49-F238E27FC236}">
                <a16:creationId xmlns:a16="http://schemas.microsoft.com/office/drawing/2014/main" id="{B29A1768-1A63-624F-ADE2-B046C03F38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35349" y="380653"/>
            <a:ext cx="667481" cy="757883"/>
          </a:xfrm>
          <a:prstGeom prst="rect">
            <a:avLst/>
          </a:prstGeom>
        </p:spPr>
      </p:pic>
      <p:sp>
        <p:nvSpPr>
          <p:cNvPr id="296" name="TextBox 295">
            <a:extLst>
              <a:ext uri="{FF2B5EF4-FFF2-40B4-BE49-F238E27FC236}">
                <a16:creationId xmlns:a16="http://schemas.microsoft.com/office/drawing/2014/main" id="{868AE919-4D81-DB49-93ED-C74807F01D49}"/>
              </a:ext>
            </a:extLst>
          </p:cNvPr>
          <p:cNvSpPr txBox="1"/>
          <p:nvPr/>
        </p:nvSpPr>
        <p:spPr>
          <a:xfrm>
            <a:off x="5245479" y="725974"/>
            <a:ext cx="83223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kumimoji="1" lang="ko-KR" altLang="en-US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" name="그래픽 296" descr="흐림">
            <a:extLst>
              <a:ext uri="{FF2B5EF4-FFF2-40B4-BE49-F238E27FC236}">
                <a16:creationId xmlns:a16="http://schemas.microsoft.com/office/drawing/2014/main" id="{0E4510E9-C891-FB48-9BE8-F6AE99AFED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28346" y="1107446"/>
            <a:ext cx="331784" cy="405226"/>
          </a:xfrm>
          <a:prstGeom prst="rect">
            <a:avLst/>
          </a:prstGeom>
        </p:spPr>
      </p:pic>
      <p:pic>
        <p:nvPicPr>
          <p:cNvPr id="122" name="그림 121">
            <a:extLst>
              <a:ext uri="{FF2B5EF4-FFF2-40B4-BE49-F238E27FC236}">
                <a16:creationId xmlns:a16="http://schemas.microsoft.com/office/drawing/2014/main" id="{95931664-8FC2-BD4E-A7EA-E236365266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41245" y="615890"/>
            <a:ext cx="402887" cy="402887"/>
          </a:xfrm>
          <a:prstGeom prst="rect">
            <a:avLst/>
          </a:prstGeom>
        </p:spPr>
      </p:pic>
      <p:pic>
        <p:nvPicPr>
          <p:cNvPr id="298" name="그림 297">
            <a:extLst>
              <a:ext uri="{FF2B5EF4-FFF2-40B4-BE49-F238E27FC236}">
                <a16:creationId xmlns:a16="http://schemas.microsoft.com/office/drawing/2014/main" id="{27D35ECC-6B97-1F47-9076-3FA5D79E34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92821" y="615890"/>
            <a:ext cx="402887" cy="402887"/>
          </a:xfrm>
          <a:prstGeom prst="rect">
            <a:avLst/>
          </a:prstGeom>
        </p:spPr>
      </p:pic>
      <p:sp>
        <p:nvSpPr>
          <p:cNvPr id="180" name="직사각형 179">
            <a:extLst>
              <a:ext uri="{FF2B5EF4-FFF2-40B4-BE49-F238E27FC236}">
                <a16:creationId xmlns:a16="http://schemas.microsoft.com/office/drawing/2014/main" id="{FFF7E866-389E-4F4D-8FEE-B54267F7BE45}"/>
              </a:ext>
            </a:extLst>
          </p:cNvPr>
          <p:cNvSpPr/>
          <p:nvPr/>
        </p:nvSpPr>
        <p:spPr>
          <a:xfrm>
            <a:off x="2940983" y="1267517"/>
            <a:ext cx="402884" cy="396761"/>
          </a:xfrm>
          <a:prstGeom prst="rect">
            <a:avLst/>
          </a:prstGeom>
          <a:solidFill>
            <a:srgbClr val="EB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A80FEE-28AF-744E-945E-4B7885EB32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09075" y="1329497"/>
            <a:ext cx="266700" cy="266700"/>
          </a:xfrm>
          <a:prstGeom prst="rect">
            <a:avLst/>
          </a:prstGeom>
        </p:spPr>
      </p:pic>
      <p:sp>
        <p:nvSpPr>
          <p:cNvPr id="299" name="TextBox 298">
            <a:extLst>
              <a:ext uri="{FF2B5EF4-FFF2-40B4-BE49-F238E27FC236}">
                <a16:creationId xmlns:a16="http://schemas.microsoft.com/office/drawing/2014/main" id="{556F7677-9896-234C-A4D3-CFE43DF8BC5E}"/>
              </a:ext>
            </a:extLst>
          </p:cNvPr>
          <p:cNvSpPr txBox="1"/>
          <p:nvPr/>
        </p:nvSpPr>
        <p:spPr>
          <a:xfrm>
            <a:off x="90802" y="62823"/>
            <a:ext cx="287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Hybrid Cloud Hosting</a:t>
            </a:r>
            <a:endParaRPr kumimoji="1"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A1F94FA9-2F85-5449-B186-7430B5C8ED27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1B26E784-944B-E047-9094-F239494D4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2F95FE7B-D656-AC4A-944C-76A263E24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id="{D02CC83A-F527-244D-9DC6-02C640EF4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381BB4D5-9FE1-0C4F-8A8E-117E759B0967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87" name="그림 86">
            <a:extLst>
              <a:ext uri="{FF2B5EF4-FFF2-40B4-BE49-F238E27FC236}">
                <a16:creationId xmlns:a16="http://schemas.microsoft.com/office/drawing/2014/main" id="{CFB794C2-77F0-C147-819A-4A5ED15CB3D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 t="77908" r="23764" b="17557"/>
          <a:stretch/>
        </p:blipFill>
        <p:spPr>
          <a:xfrm>
            <a:off x="8675895" y="5648231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66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A396301-D64A-1B44-88BB-B7DE48D54463}"/>
              </a:ext>
            </a:extLst>
          </p:cNvPr>
          <p:cNvSpPr/>
          <p:nvPr/>
        </p:nvSpPr>
        <p:spPr>
          <a:xfrm>
            <a:off x="2134990" y="528689"/>
            <a:ext cx="9101401" cy="575786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1C4EB3-913E-AE4D-B6A1-9E0D09FA28AA}"/>
              </a:ext>
            </a:extLst>
          </p:cNvPr>
          <p:cNvSpPr/>
          <p:nvPr/>
        </p:nvSpPr>
        <p:spPr>
          <a:xfrm>
            <a:off x="3932212" y="999765"/>
            <a:ext cx="1581884" cy="1090073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CB0CB01-C890-DF49-9B5E-11A3016CA34E}"/>
              </a:ext>
            </a:extLst>
          </p:cNvPr>
          <p:cNvSpPr/>
          <p:nvPr/>
        </p:nvSpPr>
        <p:spPr>
          <a:xfrm>
            <a:off x="930821" y="3004346"/>
            <a:ext cx="794944" cy="80654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E6483-B103-8242-9E19-07326D6E05C2}"/>
              </a:ext>
            </a:extLst>
          </p:cNvPr>
          <p:cNvSpPr txBox="1"/>
          <p:nvPr/>
        </p:nvSpPr>
        <p:spPr>
          <a:xfrm>
            <a:off x="856364" y="3834375"/>
            <a:ext cx="943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 Devices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Drone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Speaker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Arduino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5F6FF9E-1148-6247-AD7B-2C64B9C10DF2}"/>
              </a:ext>
            </a:extLst>
          </p:cNvPr>
          <p:cNvSpPr/>
          <p:nvPr/>
        </p:nvSpPr>
        <p:spPr>
          <a:xfrm>
            <a:off x="2512330" y="2659818"/>
            <a:ext cx="3001767" cy="21639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F4BCA0D-6BEB-1C44-AF27-B19E0E7D11C8}"/>
              </a:ext>
            </a:extLst>
          </p:cNvPr>
          <p:cNvSpPr/>
          <p:nvPr/>
        </p:nvSpPr>
        <p:spPr>
          <a:xfrm>
            <a:off x="6061252" y="2659818"/>
            <a:ext cx="2630368" cy="1026354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CDA8E66-11A3-584A-AE9B-AE6277DC15F8}"/>
              </a:ext>
            </a:extLst>
          </p:cNvPr>
          <p:cNvSpPr/>
          <p:nvPr/>
        </p:nvSpPr>
        <p:spPr>
          <a:xfrm>
            <a:off x="9238776" y="2659818"/>
            <a:ext cx="1674199" cy="173755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D7E291B-2E1C-7F40-9A68-BAC7214F5686}"/>
              </a:ext>
            </a:extLst>
          </p:cNvPr>
          <p:cNvSpPr/>
          <p:nvPr/>
        </p:nvSpPr>
        <p:spPr>
          <a:xfrm>
            <a:off x="9238776" y="999765"/>
            <a:ext cx="1674199" cy="1090073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E8E2163-8962-0D41-964B-12754AFC5D1B}"/>
              </a:ext>
            </a:extLst>
          </p:cNvPr>
          <p:cNvSpPr/>
          <p:nvPr/>
        </p:nvSpPr>
        <p:spPr>
          <a:xfrm>
            <a:off x="6955361" y="999765"/>
            <a:ext cx="1736259" cy="1090073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0B5A599-BB41-E444-9898-9566078026E5}"/>
              </a:ext>
            </a:extLst>
          </p:cNvPr>
          <p:cNvSpPr/>
          <p:nvPr/>
        </p:nvSpPr>
        <p:spPr>
          <a:xfrm>
            <a:off x="9238776" y="4726041"/>
            <a:ext cx="1674199" cy="1060641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F3AD111-F911-7144-9953-4952276DCD55}"/>
              </a:ext>
            </a:extLst>
          </p:cNvPr>
          <p:cNvSpPr/>
          <p:nvPr/>
        </p:nvSpPr>
        <p:spPr>
          <a:xfrm>
            <a:off x="7944380" y="4726041"/>
            <a:ext cx="742798" cy="1060641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85E8C08-2655-D043-B816-4C87D13FA6B0}"/>
              </a:ext>
            </a:extLst>
          </p:cNvPr>
          <p:cNvSpPr/>
          <p:nvPr/>
        </p:nvSpPr>
        <p:spPr>
          <a:xfrm>
            <a:off x="4036356" y="1107973"/>
            <a:ext cx="1373598" cy="873657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A978627-51EA-D043-B120-32321E5BD25C}"/>
              </a:ext>
            </a:extLst>
          </p:cNvPr>
          <p:cNvSpPr/>
          <p:nvPr/>
        </p:nvSpPr>
        <p:spPr>
          <a:xfrm>
            <a:off x="2623697" y="2766312"/>
            <a:ext cx="1183524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4B3B342-555A-E649-9C8D-D268C5E9D80D}"/>
              </a:ext>
            </a:extLst>
          </p:cNvPr>
          <p:cNvSpPr/>
          <p:nvPr/>
        </p:nvSpPr>
        <p:spPr>
          <a:xfrm>
            <a:off x="4226430" y="2766312"/>
            <a:ext cx="1183524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ABE0D36-1AEA-9146-8A36-83C5F8370D2D}"/>
              </a:ext>
            </a:extLst>
          </p:cNvPr>
          <p:cNvSpPr/>
          <p:nvPr/>
        </p:nvSpPr>
        <p:spPr>
          <a:xfrm>
            <a:off x="2623697" y="3912818"/>
            <a:ext cx="2786256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B7863E6-FD48-E947-BEE5-4C0AFAFEA15D}"/>
              </a:ext>
            </a:extLst>
          </p:cNvPr>
          <p:cNvSpPr/>
          <p:nvPr/>
        </p:nvSpPr>
        <p:spPr>
          <a:xfrm>
            <a:off x="6171396" y="2766312"/>
            <a:ext cx="861886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DDC0BB0-A17B-3448-90D1-74D74CF18ABD}"/>
              </a:ext>
            </a:extLst>
          </p:cNvPr>
          <p:cNvSpPr/>
          <p:nvPr/>
        </p:nvSpPr>
        <p:spPr>
          <a:xfrm>
            <a:off x="7429127" y="2766312"/>
            <a:ext cx="1160129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EDA3F49-6B8A-5A47-92CB-771E5E41B563}"/>
              </a:ext>
            </a:extLst>
          </p:cNvPr>
          <p:cNvSpPr/>
          <p:nvPr/>
        </p:nvSpPr>
        <p:spPr>
          <a:xfrm>
            <a:off x="9332347" y="3686172"/>
            <a:ext cx="1493749" cy="63040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07B34C3-8962-0144-9A12-BCF8B9EB403F}"/>
              </a:ext>
            </a:extLst>
          </p:cNvPr>
          <p:cNvCxnSpPr>
            <a:cxnSpLocks/>
          </p:cNvCxnSpPr>
          <p:nvPr/>
        </p:nvCxnSpPr>
        <p:spPr>
          <a:xfrm flipH="1">
            <a:off x="1783726" y="3407363"/>
            <a:ext cx="68712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1C7E194A-8258-7F4C-A9C2-533812B70AE4}"/>
              </a:ext>
            </a:extLst>
          </p:cNvPr>
          <p:cNvCxnSpPr>
            <a:cxnSpLocks/>
          </p:cNvCxnSpPr>
          <p:nvPr/>
        </p:nvCxnSpPr>
        <p:spPr>
          <a:xfrm flipH="1">
            <a:off x="3851534" y="3171920"/>
            <a:ext cx="31548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802FED33-B17A-C84F-B2D3-0C82373B3CA0}"/>
              </a:ext>
            </a:extLst>
          </p:cNvPr>
          <p:cNvCxnSpPr>
            <a:cxnSpLocks/>
          </p:cNvCxnSpPr>
          <p:nvPr/>
        </p:nvCxnSpPr>
        <p:spPr>
          <a:xfrm flipH="1">
            <a:off x="7065845" y="3171920"/>
            <a:ext cx="31548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40BD0B95-686C-5A44-9DEF-C9EFA5CCA74B}"/>
              </a:ext>
            </a:extLst>
          </p:cNvPr>
          <p:cNvCxnSpPr>
            <a:cxnSpLocks/>
          </p:cNvCxnSpPr>
          <p:nvPr/>
        </p:nvCxnSpPr>
        <p:spPr>
          <a:xfrm flipV="1">
            <a:off x="3227097" y="3617809"/>
            <a:ext cx="0" cy="2268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0DF2616C-00C0-9146-942A-1CB313E7B573}"/>
              </a:ext>
            </a:extLst>
          </p:cNvPr>
          <p:cNvCxnSpPr>
            <a:cxnSpLocks/>
          </p:cNvCxnSpPr>
          <p:nvPr/>
        </p:nvCxnSpPr>
        <p:spPr>
          <a:xfrm flipV="1">
            <a:off x="4844490" y="3617809"/>
            <a:ext cx="0" cy="2268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783DFE12-4721-574F-8830-A546DB7C578A}"/>
              </a:ext>
            </a:extLst>
          </p:cNvPr>
          <p:cNvCxnSpPr>
            <a:cxnSpLocks/>
          </p:cNvCxnSpPr>
          <p:nvPr/>
        </p:nvCxnSpPr>
        <p:spPr>
          <a:xfrm>
            <a:off x="5514096" y="3166404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32989616-CE99-8740-94E0-87A37E2DF5DD}"/>
              </a:ext>
            </a:extLst>
          </p:cNvPr>
          <p:cNvCxnSpPr>
            <a:cxnSpLocks/>
          </p:cNvCxnSpPr>
          <p:nvPr/>
        </p:nvCxnSpPr>
        <p:spPr>
          <a:xfrm>
            <a:off x="5514096" y="1528538"/>
            <a:ext cx="1365635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5B1EDCE-3706-A445-8E49-C75219196130}"/>
              </a:ext>
            </a:extLst>
          </p:cNvPr>
          <p:cNvCxnSpPr>
            <a:cxnSpLocks/>
          </p:cNvCxnSpPr>
          <p:nvPr/>
        </p:nvCxnSpPr>
        <p:spPr>
          <a:xfrm>
            <a:off x="8691619" y="1528539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0BB781A4-6C61-B54C-BDEE-48807B7CFBAF}"/>
              </a:ext>
            </a:extLst>
          </p:cNvPr>
          <p:cNvCxnSpPr>
            <a:cxnSpLocks/>
          </p:cNvCxnSpPr>
          <p:nvPr/>
        </p:nvCxnSpPr>
        <p:spPr>
          <a:xfrm>
            <a:off x="8691619" y="3166404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6C29BF77-99B6-8F4D-AF7A-6AC5809CF4DB}"/>
              </a:ext>
            </a:extLst>
          </p:cNvPr>
          <p:cNvCxnSpPr>
            <a:cxnSpLocks/>
          </p:cNvCxnSpPr>
          <p:nvPr/>
        </p:nvCxnSpPr>
        <p:spPr>
          <a:xfrm>
            <a:off x="8691619" y="5264920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01120DC0-D370-C044-BA64-682532512221}"/>
              </a:ext>
            </a:extLst>
          </p:cNvPr>
          <p:cNvCxnSpPr>
            <a:cxnSpLocks/>
          </p:cNvCxnSpPr>
          <p:nvPr/>
        </p:nvCxnSpPr>
        <p:spPr>
          <a:xfrm>
            <a:off x="6602338" y="5264920"/>
            <a:ext cx="1315455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[R] 54">
            <a:extLst>
              <a:ext uri="{FF2B5EF4-FFF2-40B4-BE49-F238E27FC236}">
                <a16:creationId xmlns:a16="http://schemas.microsoft.com/office/drawing/2014/main" id="{457B3DCE-9BAD-B74D-964F-99E13A2ECC3A}"/>
              </a:ext>
            </a:extLst>
          </p:cNvPr>
          <p:cNvCxnSpPr>
            <a:cxnSpLocks/>
          </p:cNvCxnSpPr>
          <p:nvPr/>
        </p:nvCxnSpPr>
        <p:spPr>
          <a:xfrm>
            <a:off x="6602338" y="3566557"/>
            <a:ext cx="0" cy="169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8104FA67-0E20-B64C-AE60-2E0434620D59}"/>
              </a:ext>
            </a:extLst>
          </p:cNvPr>
          <p:cNvCxnSpPr>
            <a:cxnSpLocks/>
          </p:cNvCxnSpPr>
          <p:nvPr/>
        </p:nvCxnSpPr>
        <p:spPr>
          <a:xfrm flipV="1">
            <a:off x="10055402" y="4415738"/>
            <a:ext cx="0" cy="31687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533B460D-054B-4443-853D-BEF9F14B3DFC}"/>
              </a:ext>
            </a:extLst>
          </p:cNvPr>
          <p:cNvCxnSpPr>
            <a:cxnSpLocks/>
          </p:cNvCxnSpPr>
          <p:nvPr/>
        </p:nvCxnSpPr>
        <p:spPr>
          <a:xfrm flipV="1">
            <a:off x="10055402" y="2102309"/>
            <a:ext cx="0" cy="56250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21AB6410-F77B-EF43-9A02-4EA82B36925C}"/>
              </a:ext>
            </a:extLst>
          </p:cNvPr>
          <p:cNvCxnSpPr>
            <a:cxnSpLocks/>
          </p:cNvCxnSpPr>
          <p:nvPr/>
        </p:nvCxnSpPr>
        <p:spPr>
          <a:xfrm flipV="1">
            <a:off x="7216460" y="2102309"/>
            <a:ext cx="0" cy="56250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그림 168">
            <a:extLst>
              <a:ext uri="{FF2B5EF4-FFF2-40B4-BE49-F238E27FC236}">
                <a16:creationId xmlns:a16="http://schemas.microsoft.com/office/drawing/2014/main" id="{CDBD4F60-051C-5041-846E-9C82160A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28" y="2867523"/>
            <a:ext cx="432889" cy="432889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DA690719-126E-2846-BF30-E29DBE12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33" y="2867523"/>
            <a:ext cx="432889" cy="432889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id="{E35A27FC-FF11-C84B-8911-79556BBC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28" y="1224460"/>
            <a:ext cx="432889" cy="432889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83083DCB-25D9-0A43-BC45-4ADEFC23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33" y="1224460"/>
            <a:ext cx="432889" cy="432889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E12E47ED-C5AF-4148-93E1-7A3227C9E2AF}"/>
              </a:ext>
            </a:extLst>
          </p:cNvPr>
          <p:cNvSpPr txBox="1"/>
          <p:nvPr/>
        </p:nvSpPr>
        <p:spPr>
          <a:xfrm>
            <a:off x="1670752" y="3191440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MQTT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ED79F4F-9A98-3441-9D93-2E1AEF829F9D}"/>
              </a:ext>
            </a:extLst>
          </p:cNvPr>
          <p:cNvSpPr txBox="1"/>
          <p:nvPr/>
        </p:nvSpPr>
        <p:spPr>
          <a:xfrm>
            <a:off x="3085216" y="131977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</a:t>
            </a:r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9242313-33EF-934C-B24B-6B89C23C8F7E}"/>
              </a:ext>
            </a:extLst>
          </p:cNvPr>
          <p:cNvSpPr txBox="1"/>
          <p:nvPr/>
        </p:nvSpPr>
        <p:spPr>
          <a:xfrm>
            <a:off x="2743530" y="33200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MQTT</a:t>
            </a:r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broker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65DA06D-EABA-F143-A540-CD5D02A8CDDF}"/>
              </a:ext>
            </a:extLst>
          </p:cNvPr>
          <p:cNvSpPr txBox="1"/>
          <p:nvPr/>
        </p:nvSpPr>
        <p:spPr>
          <a:xfrm>
            <a:off x="4343730" y="33200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Engine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0988893-CD8E-E748-A10B-C2B1E418416D}"/>
              </a:ext>
            </a:extLst>
          </p:cNvPr>
          <p:cNvSpPr txBox="1"/>
          <p:nvPr/>
        </p:nvSpPr>
        <p:spPr>
          <a:xfrm>
            <a:off x="4251226" y="17198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Functions</a:t>
            </a:r>
          </a:p>
        </p:txBody>
      </p:sp>
      <p:pic>
        <p:nvPicPr>
          <p:cNvPr id="182" name="그림 181">
            <a:extLst>
              <a:ext uri="{FF2B5EF4-FFF2-40B4-BE49-F238E27FC236}">
                <a16:creationId xmlns:a16="http://schemas.microsoft.com/office/drawing/2014/main" id="{87A41852-5D86-8B4B-96DD-4C18714E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714" y="4049568"/>
            <a:ext cx="411325" cy="411325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CD58CFEC-E29A-7044-98AF-8DDB3E9EFA77}"/>
              </a:ext>
            </a:extLst>
          </p:cNvPr>
          <p:cNvSpPr txBox="1"/>
          <p:nvPr/>
        </p:nvSpPr>
        <p:spPr>
          <a:xfrm>
            <a:off x="3045447" y="446810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info</a:t>
            </a:r>
          </a:p>
        </p:txBody>
      </p:sp>
      <p:pic>
        <p:nvPicPr>
          <p:cNvPr id="184" name="그림 183">
            <a:extLst>
              <a:ext uri="{FF2B5EF4-FFF2-40B4-BE49-F238E27FC236}">
                <a16:creationId xmlns:a16="http://schemas.microsoft.com/office/drawing/2014/main" id="{8759BA9F-ABD5-974B-9B48-CE6DD3A25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394" y="4049568"/>
            <a:ext cx="411325" cy="411325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9C951E5D-15D3-4740-BDB0-CC36B35CC1CE}"/>
              </a:ext>
            </a:extLst>
          </p:cNvPr>
          <p:cNvSpPr txBox="1"/>
          <p:nvPr/>
        </p:nvSpPr>
        <p:spPr>
          <a:xfrm>
            <a:off x="4041127" y="446810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38B204B-04B2-A14A-AAC2-EA4E8D07572A}"/>
              </a:ext>
            </a:extLst>
          </p:cNvPr>
          <p:cNvSpPr txBox="1"/>
          <p:nvPr/>
        </p:nvSpPr>
        <p:spPr>
          <a:xfrm>
            <a:off x="3164718" y="485139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Gateway (IoT Hub)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7071FEE-E39A-7E4E-89AD-5472F9EA768A}"/>
              </a:ext>
            </a:extLst>
          </p:cNvPr>
          <p:cNvSpPr txBox="1"/>
          <p:nvPr/>
        </p:nvSpPr>
        <p:spPr>
          <a:xfrm>
            <a:off x="3864533" y="210819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Transformation</a:t>
            </a:r>
            <a:endParaRPr kumimoji="1" lang="en-US" altLang="ko-KR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F79254-7461-8D49-8DE9-32A08A09ECB9}"/>
              </a:ext>
            </a:extLst>
          </p:cNvPr>
          <p:cNvSpPr txBox="1"/>
          <p:nvPr/>
        </p:nvSpPr>
        <p:spPr>
          <a:xfrm>
            <a:off x="6983653" y="210819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Data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C902321-C435-8B43-950F-3A7865D2D51F}"/>
              </a:ext>
            </a:extLst>
          </p:cNvPr>
          <p:cNvSpPr txBox="1"/>
          <p:nvPr/>
        </p:nvSpPr>
        <p:spPr>
          <a:xfrm>
            <a:off x="6598734" y="370331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Processing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44169A2-0262-9D42-AD74-74DE0F6F1493}"/>
              </a:ext>
            </a:extLst>
          </p:cNvPr>
          <p:cNvSpPr txBox="1"/>
          <p:nvPr/>
        </p:nvSpPr>
        <p:spPr>
          <a:xfrm>
            <a:off x="5726816" y="131977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82ABDF2-ED08-B54E-B981-C9F45CA34A21}"/>
              </a:ext>
            </a:extLst>
          </p:cNvPr>
          <p:cNvSpPr txBox="1"/>
          <p:nvPr/>
        </p:nvSpPr>
        <p:spPr>
          <a:xfrm>
            <a:off x="6803776" y="504849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 Data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DDC9203-E472-1246-BC40-2F6C55E75EB4}"/>
              </a:ext>
            </a:extLst>
          </p:cNvPr>
          <p:cNvSpPr txBox="1"/>
          <p:nvPr/>
        </p:nvSpPr>
        <p:spPr>
          <a:xfrm>
            <a:off x="7193790" y="182902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Scalable NoSQL database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9389FBE-C5D3-8A49-B9DD-FA143113919F}"/>
              </a:ext>
            </a:extLst>
          </p:cNvPr>
          <p:cNvSpPr txBox="1"/>
          <p:nvPr/>
        </p:nvSpPr>
        <p:spPr>
          <a:xfrm>
            <a:off x="9446175" y="172742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 / Reporting Tools</a:t>
            </a:r>
          </a:p>
        </p:txBody>
      </p:sp>
      <p:pic>
        <p:nvPicPr>
          <p:cNvPr id="194" name="그림 193">
            <a:extLst>
              <a:ext uri="{FF2B5EF4-FFF2-40B4-BE49-F238E27FC236}">
                <a16:creationId xmlns:a16="http://schemas.microsoft.com/office/drawing/2014/main" id="{5C475D2D-DCF3-714A-BA1F-4863F0CA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28" y="2890700"/>
            <a:ext cx="432889" cy="432889"/>
          </a:xfrm>
          <a:prstGeom prst="rect">
            <a:avLst/>
          </a:prstGeom>
        </p:spPr>
      </p:pic>
      <p:pic>
        <p:nvPicPr>
          <p:cNvPr id="195" name="그림 194">
            <a:extLst>
              <a:ext uri="{FF2B5EF4-FFF2-40B4-BE49-F238E27FC236}">
                <a16:creationId xmlns:a16="http://schemas.microsoft.com/office/drawing/2014/main" id="{E5B95BC7-74A4-3140-A21E-AD9CB881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33" y="2890700"/>
            <a:ext cx="432889" cy="432889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0533BEB1-D16D-2F44-98CD-D3C2841755D3}"/>
              </a:ext>
            </a:extLst>
          </p:cNvPr>
          <p:cNvSpPr txBox="1"/>
          <p:nvPr/>
        </p:nvSpPr>
        <p:spPr>
          <a:xfrm>
            <a:off x="9446175" y="339366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Biz Applications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25668BD-8777-CC4A-A70A-1F6EFECFCF27}"/>
              </a:ext>
            </a:extLst>
          </p:cNvPr>
          <p:cNvSpPr txBox="1"/>
          <p:nvPr/>
        </p:nvSpPr>
        <p:spPr>
          <a:xfrm>
            <a:off x="9234440" y="3805191"/>
            <a:ext cx="168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Alarms,</a:t>
            </a:r>
          </a:p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SMS, Email, CRM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5193A8A-B17C-5247-BA82-62F9536BBB12}"/>
              </a:ext>
            </a:extLst>
          </p:cNvPr>
          <p:cNvSpPr txBox="1"/>
          <p:nvPr/>
        </p:nvSpPr>
        <p:spPr>
          <a:xfrm>
            <a:off x="6121730" y="33200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 Stream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EC54CA0-BEE8-C14E-9A43-3E63C22CBE84}"/>
              </a:ext>
            </a:extLst>
          </p:cNvPr>
          <p:cNvSpPr txBox="1"/>
          <p:nvPr/>
        </p:nvSpPr>
        <p:spPr>
          <a:xfrm>
            <a:off x="7466600" y="580643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Data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F08F417-EB81-0A44-BAA4-8F49505A3A81}"/>
              </a:ext>
            </a:extLst>
          </p:cNvPr>
          <p:cNvSpPr txBox="1"/>
          <p:nvPr/>
        </p:nvSpPr>
        <p:spPr>
          <a:xfrm>
            <a:off x="9234440" y="580643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2EB54A5-E296-3A4F-BBCB-6213CF4E1FC0}"/>
              </a:ext>
            </a:extLst>
          </p:cNvPr>
          <p:cNvSpPr txBox="1"/>
          <p:nvPr/>
        </p:nvSpPr>
        <p:spPr>
          <a:xfrm>
            <a:off x="7843850" y="5324036"/>
            <a:ext cx="9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8D9808A-95B0-154B-875B-FEDDB1656F91}"/>
              </a:ext>
            </a:extLst>
          </p:cNvPr>
          <p:cNvSpPr txBox="1"/>
          <p:nvPr/>
        </p:nvSpPr>
        <p:spPr>
          <a:xfrm>
            <a:off x="9446175" y="542566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TensorFlow Server</a:t>
            </a:r>
          </a:p>
        </p:txBody>
      </p:sp>
      <p:pic>
        <p:nvPicPr>
          <p:cNvPr id="203" name="그림 202">
            <a:extLst>
              <a:ext uri="{FF2B5EF4-FFF2-40B4-BE49-F238E27FC236}">
                <a16:creationId xmlns:a16="http://schemas.microsoft.com/office/drawing/2014/main" id="{DB6E3264-D587-1D42-BBE4-113DD8AD5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750" y="2910256"/>
            <a:ext cx="431115" cy="412371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id="{1A0C73B9-2B8F-F240-8491-9C5DA98AD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494" y="4919574"/>
            <a:ext cx="365666" cy="365666"/>
          </a:xfrm>
          <a:prstGeom prst="rect">
            <a:avLst/>
          </a:prstGeom>
        </p:spPr>
      </p:pic>
      <p:pic>
        <p:nvPicPr>
          <p:cNvPr id="205" name="그림 204">
            <a:extLst>
              <a:ext uri="{FF2B5EF4-FFF2-40B4-BE49-F238E27FC236}">
                <a16:creationId xmlns:a16="http://schemas.microsoft.com/office/drawing/2014/main" id="{F524195E-F338-7648-8E5C-C7665B2D0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083" y="1251046"/>
            <a:ext cx="406857" cy="353789"/>
          </a:xfrm>
          <a:prstGeom prst="rect">
            <a:avLst/>
          </a:prstGeom>
        </p:spPr>
      </p:pic>
      <p:pic>
        <p:nvPicPr>
          <p:cNvPr id="206" name="그림 205">
            <a:extLst>
              <a:ext uri="{FF2B5EF4-FFF2-40B4-BE49-F238E27FC236}">
                <a16:creationId xmlns:a16="http://schemas.microsoft.com/office/drawing/2014/main" id="{A8D69838-F472-6546-9259-CCB9C2A04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4928" y="4935976"/>
            <a:ext cx="393766" cy="412517"/>
          </a:xfrm>
          <a:prstGeom prst="rect">
            <a:avLst/>
          </a:prstGeom>
        </p:spPr>
      </p:pic>
      <p:pic>
        <p:nvPicPr>
          <p:cNvPr id="207" name="그림 206">
            <a:extLst>
              <a:ext uri="{FF2B5EF4-FFF2-40B4-BE49-F238E27FC236}">
                <a16:creationId xmlns:a16="http://schemas.microsoft.com/office/drawing/2014/main" id="{8B389008-3A1A-6D4F-9D51-AA90F0F3F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2578" y="4929939"/>
            <a:ext cx="393766" cy="412517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id="{E8D4BD68-0AB3-1141-8219-890AF8A67A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239" y="1281646"/>
            <a:ext cx="356225" cy="288373"/>
          </a:xfrm>
          <a:prstGeom prst="rect">
            <a:avLst/>
          </a:prstGeom>
        </p:spPr>
      </p:pic>
      <p:pic>
        <p:nvPicPr>
          <p:cNvPr id="209" name="그림 208">
            <a:extLst>
              <a:ext uri="{FF2B5EF4-FFF2-40B4-BE49-F238E27FC236}">
                <a16:creationId xmlns:a16="http://schemas.microsoft.com/office/drawing/2014/main" id="{D8F5640A-1900-A54D-B192-703D62436E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1559" y="1281646"/>
            <a:ext cx="356225" cy="28837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1B39BEC-0B2E-C145-87C5-44A6A1D64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8539" y="2901423"/>
            <a:ext cx="404485" cy="40448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BC7C127-C516-8445-8675-FE8979CC76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7573" y="2973939"/>
            <a:ext cx="571489" cy="266695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CB65103-7D3D-3E48-930B-F8EFBF8C32DB}"/>
              </a:ext>
            </a:extLst>
          </p:cNvPr>
          <p:cNvSpPr txBox="1"/>
          <p:nvPr/>
        </p:nvSpPr>
        <p:spPr>
          <a:xfrm>
            <a:off x="90802" y="62823"/>
            <a:ext cx="287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IoT Analysis Platform</a:t>
            </a:r>
            <a:endParaRPr kumimoji="1"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7F7478A-3B17-BC45-BC76-21A4E6B8C0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078" y="3191440"/>
            <a:ext cx="426430" cy="44673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8F86B0F-DCF9-A540-BD66-EA49F5D94A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0241" y="3171920"/>
            <a:ext cx="372125" cy="27496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AF2DFB-7D82-494C-8AA3-F87A988C76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0205" y="1598496"/>
            <a:ext cx="336832" cy="225783"/>
          </a:xfrm>
          <a:prstGeom prst="rect">
            <a:avLst/>
          </a:prstGeom>
        </p:spPr>
      </p:pic>
      <p:cxnSp>
        <p:nvCxnSpPr>
          <p:cNvPr id="33" name="꺾인 연결선[E] 32">
            <a:extLst>
              <a:ext uri="{FF2B5EF4-FFF2-40B4-BE49-F238E27FC236}">
                <a16:creationId xmlns:a16="http://schemas.microsoft.com/office/drawing/2014/main" id="{C1D552FC-AE12-124D-B290-F8D535B8EE36}"/>
              </a:ext>
            </a:extLst>
          </p:cNvPr>
          <p:cNvCxnSpPr>
            <a:endCxn id="11" idx="1"/>
          </p:cNvCxnSpPr>
          <p:nvPr/>
        </p:nvCxnSpPr>
        <p:spPr>
          <a:xfrm rot="5400000" flipH="1" flipV="1">
            <a:off x="3000156" y="1727763"/>
            <a:ext cx="1115016" cy="749095"/>
          </a:xfrm>
          <a:prstGeom prst="bentConnector2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BCDC3AFD-57DD-B34D-835A-1BC2CC88F45C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D523DE5B-8B31-824E-A999-C2E682370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0307774D-4A7B-1F48-9F40-D5280A219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5E49F222-DCFD-5246-8BF4-44665B7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9F9FFAD3-FBC1-9D49-8298-1CE6301A2455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91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3CB244-8481-DC4C-B6AF-7D30B133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39" y="6316376"/>
            <a:ext cx="2479119" cy="21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8B02D0-E1FB-E948-A807-5E02A75EAF5B}"/>
              </a:ext>
            </a:extLst>
          </p:cNvPr>
          <p:cNvSpPr txBox="1"/>
          <p:nvPr/>
        </p:nvSpPr>
        <p:spPr>
          <a:xfrm>
            <a:off x="4464784" y="27432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4D4E4D"/>
                </a:solidFill>
                <a:latin typeface="NanumGothicOTF" panose="020D0604000000000000" pitchFamily="34" charset="-127"/>
                <a:ea typeface="NanumGothicOTF" panose="020D0604000000000000" pitchFamily="34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482595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4486410" y="1174684"/>
            <a:ext cx="4989936" cy="3595226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31D4207-EC3C-EB47-9644-B6B2E5EF29AB}"/>
              </a:ext>
            </a:extLst>
          </p:cNvPr>
          <p:cNvSpPr/>
          <p:nvPr/>
        </p:nvSpPr>
        <p:spPr>
          <a:xfrm>
            <a:off x="6055637" y="4035112"/>
            <a:ext cx="1902760" cy="648259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242979B9-7F2A-FC43-8730-17DD28D22ABA}"/>
              </a:ext>
            </a:extLst>
          </p:cNvPr>
          <p:cNvSpPr/>
          <p:nvPr/>
        </p:nvSpPr>
        <p:spPr>
          <a:xfrm>
            <a:off x="6147408" y="4075041"/>
            <a:ext cx="58461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B805A6A7-7BCA-7E44-867A-C0E113A0189D}"/>
              </a:ext>
            </a:extLst>
          </p:cNvPr>
          <p:cNvSpPr/>
          <p:nvPr/>
        </p:nvSpPr>
        <p:spPr>
          <a:xfrm>
            <a:off x="6814470" y="4075041"/>
            <a:ext cx="106109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67315" y="2551737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자유형 50">
            <a:extLst>
              <a:ext uri="{FF2B5EF4-FFF2-40B4-BE49-F238E27FC236}">
                <a16:creationId xmlns:a16="http://schemas.microsoft.com/office/drawing/2014/main" id="{E729DCF1-5010-0D48-82E4-771EF7DE382C}"/>
              </a:ext>
            </a:extLst>
          </p:cNvPr>
          <p:cNvSpPr/>
          <p:nvPr/>
        </p:nvSpPr>
        <p:spPr>
          <a:xfrm rot="16200000">
            <a:off x="6696512" y="2119503"/>
            <a:ext cx="569732" cy="2092553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1612996"/>
            <a:ext cx="303836" cy="3038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42E1BF3-A851-7942-8FDA-C10D5416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05" y="2622668"/>
            <a:ext cx="300348" cy="30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212E9BF-7279-DC4B-99A6-EAF0D47CA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346" y="3019736"/>
            <a:ext cx="302400" cy="302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2DBDE3F-4F23-FD4F-AEEC-FA1ABB15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459" y="4121111"/>
            <a:ext cx="280515" cy="2436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0C8AA185-BAF9-D64B-A5E1-6CCC4865D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12" y="3019736"/>
            <a:ext cx="300348" cy="30034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736FC165-6477-084E-8F11-06594FA3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83" y="3019736"/>
            <a:ext cx="300348" cy="30034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B2E19AA1-BCCE-B24C-B521-F8706402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48" y="3019736"/>
            <a:ext cx="300348" cy="30034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2B8CCED-F588-1041-A363-35C9BA57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341" y="4115173"/>
            <a:ext cx="280515" cy="24366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794E75B5-D65D-754A-A9CC-1F468049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404" y="4115173"/>
            <a:ext cx="280515" cy="24366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4946622" y="1649121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90561DE-EF04-3141-BEDA-4A4189DCCC2C}"/>
              </a:ext>
            </a:extLst>
          </p:cNvPr>
          <p:cNvSpPr txBox="1"/>
          <p:nvPr/>
        </p:nvSpPr>
        <p:spPr>
          <a:xfrm>
            <a:off x="6401365" y="2647934"/>
            <a:ext cx="757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7D193111-6615-CF43-A5F3-242719D92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308" y="3089579"/>
            <a:ext cx="241300" cy="152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948" y="29086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6156670" y="384534"/>
            <a:ext cx="61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>
            <a:off x="6981378" y="745391"/>
            <a:ext cx="7010" cy="8676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0DC88EA-93B3-0840-A3E2-60DDDDFBA6F7}"/>
              </a:ext>
            </a:extLst>
          </p:cNvPr>
          <p:cNvSpPr txBox="1"/>
          <p:nvPr/>
        </p:nvSpPr>
        <p:spPr>
          <a:xfrm>
            <a:off x="4783498" y="2874135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pic>
        <p:nvPicPr>
          <p:cNvPr id="120" name="그림 119">
            <a:extLst>
              <a:ext uri="{FF2B5EF4-FFF2-40B4-BE49-F238E27FC236}">
                <a16:creationId xmlns:a16="http://schemas.microsoft.com/office/drawing/2014/main" id="{EE89373B-950C-914A-9699-9AF5E3EE5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980" y="4170173"/>
            <a:ext cx="241300" cy="132377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35D5DA04-B972-EB4A-B0CC-8B4B6492C150}"/>
              </a:ext>
            </a:extLst>
          </p:cNvPr>
          <p:cNvSpPr txBox="1"/>
          <p:nvPr/>
        </p:nvSpPr>
        <p:spPr>
          <a:xfrm>
            <a:off x="6023992" y="4471439"/>
            <a:ext cx="820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(write)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A5A52A3-E0C3-D646-9A17-D5504605F30F}"/>
              </a:ext>
            </a:extLst>
          </p:cNvPr>
          <p:cNvSpPr txBox="1"/>
          <p:nvPr/>
        </p:nvSpPr>
        <p:spPr>
          <a:xfrm>
            <a:off x="6988388" y="4471439"/>
            <a:ext cx="708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(read)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A4629BA-8313-9F41-9A97-D77C72CC9B48}"/>
              </a:ext>
            </a:extLst>
          </p:cNvPr>
          <p:cNvSpPr txBox="1"/>
          <p:nvPr/>
        </p:nvSpPr>
        <p:spPr>
          <a:xfrm>
            <a:off x="5033157" y="4179439"/>
            <a:ext cx="81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33491B8-F26B-374B-9415-CC610A022417}"/>
              </a:ext>
            </a:extLst>
          </p:cNvPr>
          <p:cNvSpPr txBox="1"/>
          <p:nvPr/>
        </p:nvSpPr>
        <p:spPr>
          <a:xfrm>
            <a:off x="90802" y="62823"/>
            <a:ext cx="2494714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Auto Scaling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을 활용한</a:t>
            </a:r>
            <a:endParaRPr kumimoji="1"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가용성 확보</a:t>
            </a: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6AD6CCF7-5C9C-CD4B-8EF3-ED9B30A0423E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B52044C2-373B-EE4E-956C-325708E8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8B6F63D2-6F59-134D-AF12-1F940761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4BFBFAE4-3C21-8648-8CAF-67923726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29B4CF09-FC83-FD47-81A1-2219DD3CEF8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92953" y="1256495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 flipH="1">
            <a:off x="6949971" y="1916832"/>
            <a:ext cx="8926" cy="6349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860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3CB244-8481-DC4C-B6AF-7D30B133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39" y="6316376"/>
            <a:ext cx="2479119" cy="21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8B02D0-E1FB-E948-A807-5E02A75EAF5B}"/>
              </a:ext>
            </a:extLst>
          </p:cNvPr>
          <p:cNvSpPr txBox="1"/>
          <p:nvPr/>
        </p:nvSpPr>
        <p:spPr>
          <a:xfrm>
            <a:off x="2185314" y="3063827"/>
            <a:ext cx="782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4D4E4D"/>
                </a:solidFill>
                <a:latin typeface="NanumGothicOTF" panose="020D0604000000000000" pitchFamily="34" charset="-127"/>
                <a:ea typeface="NanumGothicOTF" panose="020D0604000000000000" pitchFamily="34" charset="-127"/>
              </a:rPr>
              <a:t>서비스 아이콘 및 활용 예시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707A15-4FC7-FD4D-85FF-091B76F2B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2651943"/>
            <a:ext cx="2946400" cy="17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C2ED12-563B-664F-B59F-1F038A316E6C}"/>
              </a:ext>
            </a:extLst>
          </p:cNvPr>
          <p:cNvSpPr txBox="1"/>
          <p:nvPr/>
        </p:nvSpPr>
        <p:spPr>
          <a:xfrm>
            <a:off x="4195480" y="4128908"/>
            <a:ext cx="3801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600" b="1">
                <a:solidFill>
                  <a:srgbClr val="4D4E4D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defRPr>
            </a:lvl1pPr>
          </a:lstStyle>
          <a:p>
            <a:r>
              <a:rPr lang="en" altLang="ko-KR" sz="1400" dirty="0"/>
              <a:t>Update Date. </a:t>
            </a:r>
            <a:r>
              <a:rPr lang="en-US" altLang="ko-KR" sz="1400" dirty="0"/>
              <a:t>27</a:t>
            </a:r>
            <a:r>
              <a:rPr lang="en" altLang="ko-KR" sz="1400" dirty="0"/>
              <a:t>, </a:t>
            </a:r>
            <a:r>
              <a:rPr lang="en-US" altLang="ko-KR" sz="1400" dirty="0"/>
              <a:t>June,</a:t>
            </a:r>
            <a:r>
              <a:rPr lang="en" altLang="ko-KR" sz="14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7816793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>
            <a:extLst>
              <a:ext uri="{FF2B5EF4-FFF2-40B4-BE49-F238E27FC236}">
                <a16:creationId xmlns:a16="http://schemas.microsoft.com/office/drawing/2014/main" id="{4D925034-0AAE-DA41-B881-04A7271BAD43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E12AA10B-60AB-8E4A-A2B9-4BF8E6106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F0953D7D-D3C6-7A4D-9EBC-552127E9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A5270D03-172F-6449-96AA-5251F63F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D589ECD-35E6-BF4D-A0F8-8A83DCA493E5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00E0392-6EBE-4E42-A312-41166A8E597B}"/>
              </a:ext>
            </a:extLst>
          </p:cNvPr>
          <p:cNvSpPr txBox="1"/>
          <p:nvPr/>
        </p:nvSpPr>
        <p:spPr>
          <a:xfrm>
            <a:off x="1641545" y="1143636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직선 연결선[R] 78">
            <a:extLst>
              <a:ext uri="{FF2B5EF4-FFF2-40B4-BE49-F238E27FC236}">
                <a16:creationId xmlns:a16="http://schemas.microsoft.com/office/drawing/2014/main" id="{3F878E1E-28EB-B84C-B71A-C399D147CD6A}"/>
              </a:ext>
            </a:extLst>
          </p:cNvPr>
          <p:cNvCxnSpPr>
            <a:cxnSpLocks/>
          </p:cNvCxnSpPr>
          <p:nvPr/>
        </p:nvCxnSpPr>
        <p:spPr>
          <a:xfrm>
            <a:off x="2736005" y="1329389"/>
            <a:ext cx="809748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Micro Server (Coming soon).png" descr="Micro Server (Coming soon).png">
            <a:extLst>
              <a:ext uri="{FF2B5EF4-FFF2-40B4-BE49-F238E27FC236}">
                <a16:creationId xmlns:a16="http://schemas.microsoft.com/office/drawing/2014/main" id="{C7D1312A-96F3-47FD-B66F-2BF039296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3698" y="3156011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extBox 51">
            <a:extLst>
              <a:ext uri="{FF2B5EF4-FFF2-40B4-BE49-F238E27FC236}">
                <a16:creationId xmlns:a16="http://schemas.microsoft.com/office/drawing/2014/main" id="{44F31147-7549-4A80-8AC3-B3B13B8FAAC9}"/>
              </a:ext>
            </a:extLst>
          </p:cNvPr>
          <p:cNvSpPr txBox="1"/>
          <p:nvPr/>
        </p:nvSpPr>
        <p:spPr>
          <a:xfrm>
            <a:off x="9763052" y="3748970"/>
            <a:ext cx="81849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Micro Server</a:t>
            </a:r>
          </a:p>
        </p:txBody>
      </p:sp>
      <p:pic>
        <p:nvPicPr>
          <p:cNvPr id="91" name="Small Server (Coming soon).png" descr="Small Server (Coming soon).png">
            <a:extLst>
              <a:ext uri="{FF2B5EF4-FFF2-40B4-BE49-F238E27FC236}">
                <a16:creationId xmlns:a16="http://schemas.microsoft.com/office/drawing/2014/main" id="{A9F1C2B8-35B3-4989-848F-E50144999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247" y="4509120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extBox 51">
            <a:extLst>
              <a:ext uri="{FF2B5EF4-FFF2-40B4-BE49-F238E27FC236}">
                <a16:creationId xmlns:a16="http://schemas.microsoft.com/office/drawing/2014/main" id="{BA8D637D-3D9A-49D0-9299-E837E1B3CC52}"/>
              </a:ext>
            </a:extLst>
          </p:cNvPr>
          <p:cNvSpPr txBox="1"/>
          <p:nvPr/>
        </p:nvSpPr>
        <p:spPr>
          <a:xfrm>
            <a:off x="1866526" y="5126995"/>
            <a:ext cx="82490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Small Server</a:t>
            </a:r>
          </a:p>
        </p:txBody>
      </p:sp>
      <p:sp>
        <p:nvSpPr>
          <p:cNvPr id="93" name="TextBox 51">
            <a:extLst>
              <a:ext uri="{FF2B5EF4-FFF2-40B4-BE49-F238E27FC236}">
                <a16:creationId xmlns:a16="http://schemas.microsoft.com/office/drawing/2014/main" id="{05B041EC-1405-433D-864C-1045B6B98BD4}"/>
              </a:ext>
            </a:extLst>
          </p:cNvPr>
          <p:cNvSpPr txBox="1"/>
          <p:nvPr/>
        </p:nvSpPr>
        <p:spPr>
          <a:xfrm>
            <a:off x="3059680" y="5126995"/>
            <a:ext cx="107336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High CPU Server</a:t>
            </a:r>
          </a:p>
        </p:txBody>
      </p:sp>
      <p:pic>
        <p:nvPicPr>
          <p:cNvPr id="94" name="High CPU Server.png" descr="High CPU Server.png">
            <a:extLst>
              <a:ext uri="{FF2B5EF4-FFF2-40B4-BE49-F238E27FC236}">
                <a16:creationId xmlns:a16="http://schemas.microsoft.com/office/drawing/2014/main" id="{06211441-26FA-477B-A487-0F6ED45EA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633" y="4509120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51">
            <a:extLst>
              <a:ext uri="{FF2B5EF4-FFF2-40B4-BE49-F238E27FC236}">
                <a16:creationId xmlns:a16="http://schemas.microsoft.com/office/drawing/2014/main" id="{AA45A709-C27B-4D87-9B95-649E0BFCECE5}"/>
              </a:ext>
            </a:extLst>
          </p:cNvPr>
          <p:cNvSpPr txBox="1"/>
          <p:nvPr/>
        </p:nvSpPr>
        <p:spPr>
          <a:xfrm>
            <a:off x="4650385" y="5126995"/>
            <a:ext cx="66780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Virtual PC</a:t>
            </a:r>
          </a:p>
        </p:txBody>
      </p:sp>
      <p:pic>
        <p:nvPicPr>
          <p:cNvPr id="96" name="Virtual PC.png" descr="Virtual PC.png">
            <a:extLst>
              <a:ext uri="{FF2B5EF4-FFF2-40B4-BE49-F238E27FC236}">
                <a16:creationId xmlns:a16="http://schemas.microsoft.com/office/drawing/2014/main" id="{797822AB-F54C-4ED7-8070-CD2B4AFE17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557" y="4509120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529D593A-6CA9-4326-BDED-8E27FD8A7BC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325314" y="1912103"/>
            <a:ext cx="457200" cy="4572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ECFED6A3-4FCA-419F-897E-720EA6F5CEB3}"/>
              </a:ext>
            </a:extLst>
          </p:cNvPr>
          <p:cNvSpPr txBox="1"/>
          <p:nvPr/>
        </p:nvSpPr>
        <p:spPr>
          <a:xfrm>
            <a:off x="7104112" y="2457555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Scaling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A80C8B7-E675-456D-AEB8-5DC14392F3EB}"/>
              </a:ext>
            </a:extLst>
          </p:cNvPr>
          <p:cNvSpPr txBox="1"/>
          <p:nvPr/>
        </p:nvSpPr>
        <p:spPr>
          <a:xfrm>
            <a:off x="8301975" y="2457555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Functions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그림 99">
            <a:extLst>
              <a:ext uri="{FF2B5EF4-FFF2-40B4-BE49-F238E27FC236}">
                <a16:creationId xmlns:a16="http://schemas.microsoft.com/office/drawing/2014/main" id="{68210079-0D20-4D9D-8491-C9984ABDD5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0994" y="3156011"/>
            <a:ext cx="457200" cy="4572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51451696-960B-4B88-97D9-66234076D64A}"/>
              </a:ext>
            </a:extLst>
          </p:cNvPr>
          <p:cNvSpPr txBox="1"/>
          <p:nvPr/>
        </p:nvSpPr>
        <p:spPr>
          <a:xfrm>
            <a:off x="3071664" y="3758843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Intensive 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그림 101">
            <a:extLst>
              <a:ext uri="{FF2B5EF4-FFF2-40B4-BE49-F238E27FC236}">
                <a16:creationId xmlns:a16="http://schemas.microsoft.com/office/drawing/2014/main" id="{70400418-313C-40C7-8B07-5EC672B2AEC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93263" y="1912103"/>
            <a:ext cx="457200" cy="4572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14FD1B5A-0E1C-4D1A-B595-0917BA671CEF}"/>
              </a:ext>
            </a:extLst>
          </p:cNvPr>
          <p:cNvSpPr txBox="1"/>
          <p:nvPr/>
        </p:nvSpPr>
        <p:spPr>
          <a:xfrm>
            <a:off x="4484885" y="2457555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그림 103">
            <a:extLst>
              <a:ext uri="{FF2B5EF4-FFF2-40B4-BE49-F238E27FC236}">
                <a16:creationId xmlns:a16="http://schemas.microsoft.com/office/drawing/2014/main" id="{7115CC55-3AAF-45A0-A696-8453CA2FFC4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951083" y="1912103"/>
            <a:ext cx="457200" cy="4572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B07B4C9D-A47E-4DFE-BDEA-87A9F7B27831}"/>
              </a:ext>
            </a:extLst>
          </p:cNvPr>
          <p:cNvSpPr txBox="1"/>
          <p:nvPr/>
        </p:nvSpPr>
        <p:spPr>
          <a:xfrm>
            <a:off x="9951896" y="2462699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HPC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B44F417-F20A-4F36-9A88-F2EAD06921AD}"/>
              </a:ext>
            </a:extLst>
          </p:cNvPr>
          <p:cNvSpPr txBox="1"/>
          <p:nvPr/>
        </p:nvSpPr>
        <p:spPr>
          <a:xfrm>
            <a:off x="2019702" y="2467888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4E3CC27-27BC-4D42-B421-46FE33D851B0}"/>
              </a:ext>
            </a:extLst>
          </p:cNvPr>
          <p:cNvSpPr txBox="1"/>
          <p:nvPr/>
        </p:nvSpPr>
        <p:spPr>
          <a:xfrm>
            <a:off x="4361458" y="3755320"/>
            <a:ext cx="110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Server/Compact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556F703-6F5B-4532-86B0-9513E4EABF0D}"/>
              </a:ext>
            </a:extLst>
          </p:cNvPr>
          <p:cNvSpPr txBox="1"/>
          <p:nvPr/>
        </p:nvSpPr>
        <p:spPr>
          <a:xfrm>
            <a:off x="5723465" y="3755320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/High-Memory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FAE5A22-8394-4E15-9134-498FE0A5F303}"/>
              </a:ext>
            </a:extLst>
          </p:cNvPr>
          <p:cNvSpPr txBox="1"/>
          <p:nvPr/>
        </p:nvSpPr>
        <p:spPr>
          <a:xfrm>
            <a:off x="7086518" y="3755320"/>
            <a:ext cx="910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Server/Micro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그림 109">
            <a:extLst>
              <a:ext uri="{FF2B5EF4-FFF2-40B4-BE49-F238E27FC236}">
                <a16:creationId xmlns:a16="http://schemas.microsoft.com/office/drawing/2014/main" id="{897AF3FB-CEDF-4148-9570-5623C9B257C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071788" y="1912103"/>
            <a:ext cx="457200" cy="4572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BB1AA477-2A0D-4535-A4BB-FCA6DEFFE30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686856" y="3156011"/>
            <a:ext cx="457200" cy="457200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5F540DE7-20A9-4C44-A054-E18CF8D0E9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989551" y="3156011"/>
            <a:ext cx="457200" cy="457200"/>
          </a:xfrm>
          <a:prstGeom prst="rect">
            <a:avLst/>
          </a:prstGeom>
        </p:spPr>
      </p:pic>
      <p:pic>
        <p:nvPicPr>
          <p:cNvPr id="113" name="그림 112">
            <a:extLst>
              <a:ext uri="{FF2B5EF4-FFF2-40B4-BE49-F238E27FC236}">
                <a16:creationId xmlns:a16="http://schemas.microsoft.com/office/drawing/2014/main" id="{BE69AA22-F6FD-4C8E-804D-6A524487107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313332" y="3156011"/>
            <a:ext cx="457200" cy="4572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0AB49E6E-1BD0-45B3-8951-4E3B86C660F9}"/>
              </a:ext>
            </a:extLst>
          </p:cNvPr>
          <p:cNvSpPr txBox="1"/>
          <p:nvPr/>
        </p:nvSpPr>
        <p:spPr>
          <a:xfrm>
            <a:off x="3162469" y="2468432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 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A23BEC5-1C90-43DE-B37F-E1FCC7E86E88}"/>
              </a:ext>
            </a:extLst>
          </p:cNvPr>
          <p:cNvSpPr txBox="1"/>
          <p:nvPr/>
        </p:nvSpPr>
        <p:spPr>
          <a:xfrm>
            <a:off x="8290364" y="3748970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Dedicated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그림 115">
            <a:extLst>
              <a:ext uri="{FF2B5EF4-FFF2-40B4-BE49-F238E27FC236}">
                <a16:creationId xmlns:a16="http://schemas.microsoft.com/office/drawing/2014/main" id="{D32DC3EC-DEE5-40EB-A6C0-C7E6CAE5709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363634" y="1912103"/>
            <a:ext cx="457200" cy="457200"/>
          </a:xfrm>
          <a:prstGeom prst="rect">
            <a:avLst/>
          </a:prstGeom>
        </p:spPr>
      </p:pic>
      <p:pic>
        <p:nvPicPr>
          <p:cNvPr id="117" name="그림 116">
            <a:extLst>
              <a:ext uri="{FF2B5EF4-FFF2-40B4-BE49-F238E27FC236}">
                <a16:creationId xmlns:a16="http://schemas.microsoft.com/office/drawing/2014/main" id="{CBDCE41F-82CD-4CDF-A05A-1408CB121C7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630443" y="3156011"/>
            <a:ext cx="457200" cy="457200"/>
          </a:xfrm>
          <a:prstGeom prst="rect">
            <a:avLst/>
          </a:prstGeom>
        </p:spPr>
      </p:pic>
      <p:pic>
        <p:nvPicPr>
          <p:cNvPr id="118" name="그림 117">
            <a:extLst>
              <a:ext uri="{FF2B5EF4-FFF2-40B4-BE49-F238E27FC236}">
                <a16:creationId xmlns:a16="http://schemas.microsoft.com/office/drawing/2014/main" id="{34A6BFC8-94B5-4B5E-A29F-FCE94F558446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5985109" y="1912103"/>
            <a:ext cx="457200" cy="45720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E15FBEE9-8CE3-4E90-B0D1-6291A30E817B}"/>
              </a:ext>
            </a:extLst>
          </p:cNvPr>
          <p:cNvSpPr txBox="1"/>
          <p:nvPr/>
        </p:nvSpPr>
        <p:spPr>
          <a:xfrm>
            <a:off x="5795165" y="2452826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 Metal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그림 119">
            <a:extLst>
              <a:ext uri="{FF2B5EF4-FFF2-40B4-BE49-F238E27FC236}">
                <a16:creationId xmlns:a16="http://schemas.microsoft.com/office/drawing/2014/main" id="{EB8A7925-0EE0-45E0-B0C3-411F110DAFCA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2066753" y="3156011"/>
            <a:ext cx="457200" cy="45720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FF93E392-25E7-4091-865F-706EFA825D6C}"/>
              </a:ext>
            </a:extLst>
          </p:cNvPr>
          <p:cNvSpPr txBox="1"/>
          <p:nvPr/>
        </p:nvSpPr>
        <p:spPr>
          <a:xfrm>
            <a:off x="1731737" y="3748970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Launcher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그림 121">
            <a:extLst>
              <a:ext uri="{FF2B5EF4-FFF2-40B4-BE49-F238E27FC236}">
                <a16:creationId xmlns:a16="http://schemas.microsoft.com/office/drawing/2014/main" id="{7B315354-1A58-4470-9138-A67BB34ABB85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8626571" y="1912103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>
            <a:extLst>
              <a:ext uri="{FF2B5EF4-FFF2-40B4-BE49-F238E27FC236}">
                <a16:creationId xmlns:a16="http://schemas.microsoft.com/office/drawing/2014/main" id="{4D925034-0AAE-DA41-B881-04A7271BAD43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E12AA10B-60AB-8E4A-A2B9-4BF8E6106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F0953D7D-D3C6-7A4D-9EBC-552127E9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A5270D03-172F-6449-96AA-5251F63F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D589ECD-35E6-BF4D-A0F8-8A83DCA493E5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7F83B8E-BC70-4204-9388-F8B27B200ED7}"/>
              </a:ext>
            </a:extLst>
          </p:cNvPr>
          <p:cNvSpPr txBox="1"/>
          <p:nvPr/>
        </p:nvSpPr>
        <p:spPr>
          <a:xfrm>
            <a:off x="1641545" y="1143636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1" lang="en-US" altLang="ko-KR" sz="1600" b="1" dirty="0" err="1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ntainers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F1666C-11F2-4096-9FB1-F48D9BCF8AAF}"/>
              </a:ext>
            </a:extLst>
          </p:cNvPr>
          <p:cNvSpPr txBox="1"/>
          <p:nvPr/>
        </p:nvSpPr>
        <p:spPr>
          <a:xfrm>
            <a:off x="3149352" y="2457450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ubernetes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E02C77-CBB6-4745-BB1A-ECA215295173}"/>
              </a:ext>
            </a:extLst>
          </p:cNvPr>
          <p:cNvSpPr txBox="1"/>
          <p:nvPr/>
        </p:nvSpPr>
        <p:spPr>
          <a:xfrm>
            <a:off x="1919536" y="2457450"/>
            <a:ext cx="772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6CA338BE-1483-497C-899E-56F9497CAD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56127" y="1916832"/>
            <a:ext cx="457200" cy="4572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14877CB1-6590-498F-A931-A05F566500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77420" y="1916832"/>
            <a:ext cx="457200" cy="457200"/>
          </a:xfrm>
          <a:prstGeom prst="rect">
            <a:avLst/>
          </a:prstGeom>
        </p:spPr>
      </p:pic>
      <p:cxnSp>
        <p:nvCxnSpPr>
          <p:cNvPr id="54" name="직선 연결선[R] 78">
            <a:extLst>
              <a:ext uri="{FF2B5EF4-FFF2-40B4-BE49-F238E27FC236}">
                <a16:creationId xmlns:a16="http://schemas.microsoft.com/office/drawing/2014/main" id="{917BDDC4-8458-4A16-95CF-E422415BA081}"/>
              </a:ext>
            </a:extLst>
          </p:cNvPr>
          <p:cNvCxnSpPr>
            <a:cxnSpLocks/>
          </p:cNvCxnSpPr>
          <p:nvPr/>
        </p:nvCxnSpPr>
        <p:spPr>
          <a:xfrm>
            <a:off x="3023352" y="1329389"/>
            <a:ext cx="781013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766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>
            <a:extLst>
              <a:ext uri="{FF2B5EF4-FFF2-40B4-BE49-F238E27FC236}">
                <a16:creationId xmlns:a16="http://schemas.microsoft.com/office/drawing/2014/main" id="{81B72679-14BF-D044-A916-AB4DF773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24259" y="1916832"/>
            <a:ext cx="457200" cy="457200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FD538E56-EA70-8B46-8B4D-74064932B2A2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7B76EE0B-F78A-3847-BBEE-BBCD58CAC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C21C6FEA-A31D-A547-A09B-AA51133EC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CB3FB995-9B18-AE42-8C0C-B72B3D57C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3398C7A-46B7-0C45-A8E9-D5E993EB31E1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5A299A1-5F69-A346-9178-0A63D0D61002}"/>
              </a:ext>
            </a:extLst>
          </p:cNvPr>
          <p:cNvSpPr txBox="1"/>
          <p:nvPr/>
        </p:nvSpPr>
        <p:spPr>
          <a:xfrm>
            <a:off x="1641545" y="1139265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직선 연결선[R] 48">
            <a:extLst>
              <a:ext uri="{FF2B5EF4-FFF2-40B4-BE49-F238E27FC236}">
                <a16:creationId xmlns:a16="http://schemas.microsoft.com/office/drawing/2014/main" id="{76CD26E9-0E9A-114B-B4CF-A693CC103F20}"/>
              </a:ext>
            </a:extLst>
          </p:cNvPr>
          <p:cNvCxnSpPr>
            <a:cxnSpLocks/>
          </p:cNvCxnSpPr>
          <p:nvPr/>
        </p:nvCxnSpPr>
        <p:spPr>
          <a:xfrm>
            <a:off x="2736005" y="1329389"/>
            <a:ext cx="809748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53929D-83F3-6C43-BAB0-0B5DBFBA4235}"/>
              </a:ext>
            </a:extLst>
          </p:cNvPr>
          <p:cNvSpPr txBox="1"/>
          <p:nvPr/>
        </p:nvSpPr>
        <p:spPr>
          <a:xfrm>
            <a:off x="7286738" y="2462699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3725DA60-D538-A747-9DD7-D8B97DE58B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29650" y="1916832"/>
            <a:ext cx="457200" cy="4572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0BDC0FB-1CBA-324C-AD3F-761FFF019520}"/>
              </a:ext>
            </a:extLst>
          </p:cNvPr>
          <p:cNvSpPr txBox="1"/>
          <p:nvPr/>
        </p:nvSpPr>
        <p:spPr>
          <a:xfrm>
            <a:off x="8422072" y="2462699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Storage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8DDD8B8E-5AB0-2B44-8D78-BFBD5EC7BD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98840" y="1916832"/>
            <a:ext cx="457200" cy="4572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2A899B6-4271-064B-A7AB-14B9A0C740CC}"/>
              </a:ext>
            </a:extLst>
          </p:cNvPr>
          <p:cNvSpPr txBox="1"/>
          <p:nvPr/>
        </p:nvSpPr>
        <p:spPr>
          <a:xfrm>
            <a:off x="6003661" y="2462699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680BEDE4-24D5-D34F-9990-3F7B640B5B6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64049" y="1916832"/>
            <a:ext cx="457200" cy="4572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9143E74-BFB2-A94D-9771-911B389D0223}"/>
              </a:ext>
            </a:extLst>
          </p:cNvPr>
          <p:cNvSpPr txBox="1"/>
          <p:nvPr/>
        </p:nvSpPr>
        <p:spPr>
          <a:xfrm>
            <a:off x="1775520" y="2462699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Storage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BCDF9B6E-3564-914B-98DE-287208DBCC3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700292" y="1916832"/>
            <a:ext cx="457200" cy="4572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2535B51-CF10-9D40-8935-2766DE5500B4}"/>
              </a:ext>
            </a:extLst>
          </p:cNvPr>
          <p:cNvSpPr txBox="1"/>
          <p:nvPr/>
        </p:nvSpPr>
        <p:spPr>
          <a:xfrm>
            <a:off x="4439816" y="2462699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Storage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7CDC0A50-A035-F14F-9DA1-B7E77645E55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377200" y="1916832"/>
            <a:ext cx="457200" cy="4572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DFA8AC3-B0BC-9944-8095-7EDF15F52BCB}"/>
              </a:ext>
            </a:extLst>
          </p:cNvPr>
          <p:cNvSpPr txBox="1"/>
          <p:nvPr/>
        </p:nvSpPr>
        <p:spPr>
          <a:xfrm>
            <a:off x="3059817" y="2462699"/>
            <a:ext cx="1091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 Storage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109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498C0595-38AF-9F43-BDC3-4D95B920F086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C5BCB8D1-22B2-D04C-AFCE-05031AD38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D821D4DC-171C-E54A-8A1C-4534BE788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7C6B01FB-D6CB-5B42-9518-216B56C91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AF65AD0-2570-8748-A2A3-6896B83CAC0F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41" name="TextBox 43">
            <a:extLst>
              <a:ext uri="{FF2B5EF4-FFF2-40B4-BE49-F238E27FC236}">
                <a16:creationId xmlns:a16="http://schemas.microsoft.com/office/drawing/2014/main" id="{6807D0AC-8E9A-445F-BC97-8E821D4B311B}"/>
              </a:ext>
            </a:extLst>
          </p:cNvPr>
          <p:cNvSpPr txBox="1"/>
          <p:nvPr/>
        </p:nvSpPr>
        <p:spPr>
          <a:xfrm>
            <a:off x="1687265" y="1124274"/>
            <a:ext cx="1210529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Networking</a:t>
            </a:r>
          </a:p>
        </p:txBody>
      </p:sp>
      <p:sp>
        <p:nvSpPr>
          <p:cNvPr id="42" name="직선 연결선[R] 44">
            <a:extLst>
              <a:ext uri="{FF2B5EF4-FFF2-40B4-BE49-F238E27FC236}">
                <a16:creationId xmlns:a16="http://schemas.microsoft.com/office/drawing/2014/main" id="{16646D0F-5C66-4791-9FAC-8D7C3B98109C}"/>
              </a:ext>
            </a:extLst>
          </p:cNvPr>
          <p:cNvSpPr/>
          <p:nvPr/>
        </p:nvSpPr>
        <p:spPr>
          <a:xfrm>
            <a:off x="3029765" y="1329389"/>
            <a:ext cx="7803727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extBox 55">
            <a:extLst>
              <a:ext uri="{FF2B5EF4-FFF2-40B4-BE49-F238E27FC236}">
                <a16:creationId xmlns:a16="http://schemas.microsoft.com/office/drawing/2014/main" id="{27E63396-BB02-497D-ABFB-FB65916D632E}"/>
              </a:ext>
            </a:extLst>
          </p:cNvPr>
          <p:cNvSpPr txBox="1"/>
          <p:nvPr/>
        </p:nvSpPr>
        <p:spPr>
          <a:xfrm>
            <a:off x="7029364" y="3774462"/>
            <a:ext cx="101085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Mirror Resource</a:t>
            </a:r>
          </a:p>
        </p:txBody>
      </p:sp>
      <p:pic>
        <p:nvPicPr>
          <p:cNvPr id="44" name="Mirror Resource.png" descr="Mirror Resource.png">
            <a:extLst>
              <a:ext uri="{FF2B5EF4-FFF2-40B4-BE49-F238E27FC236}">
                <a16:creationId xmlns:a16="http://schemas.microsoft.com/office/drawing/2014/main" id="{68078430-D249-41DD-85C4-1C36D103D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189" y="3140968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extBox 55">
            <a:extLst>
              <a:ext uri="{FF2B5EF4-FFF2-40B4-BE49-F238E27FC236}">
                <a16:creationId xmlns:a16="http://schemas.microsoft.com/office/drawing/2014/main" id="{DC9B464B-0BB7-4711-A7A2-A4CC16527CED}"/>
              </a:ext>
            </a:extLst>
          </p:cNvPr>
          <p:cNvSpPr txBox="1"/>
          <p:nvPr/>
        </p:nvSpPr>
        <p:spPr>
          <a:xfrm>
            <a:off x="2112942" y="2467337"/>
            <a:ext cx="35522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VPC</a:t>
            </a:r>
          </a:p>
        </p:txBody>
      </p:sp>
      <p:pic>
        <p:nvPicPr>
          <p:cNvPr id="46" name="VPC.png" descr="VPC.png">
            <a:extLst>
              <a:ext uri="{FF2B5EF4-FFF2-40B4-BE49-F238E27FC236}">
                <a16:creationId xmlns:a16="http://schemas.microsoft.com/office/drawing/2014/main" id="{695534F9-6C2C-4903-8A77-075AC7081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953" y="190168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90982" y="1916832"/>
            <a:ext cx="457200" cy="4572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5789816" y="2467337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23121E-DE88-4CB8-84D8-471DBE7C14C8}"/>
              </a:ext>
            </a:extLst>
          </p:cNvPr>
          <p:cNvSpPr txBox="1"/>
          <p:nvPr/>
        </p:nvSpPr>
        <p:spPr>
          <a:xfrm>
            <a:off x="3081153" y="3774462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Internet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978E2E35-B68E-4928-A4F3-6804584F1BE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73763" y="3140968"/>
            <a:ext cx="457200" cy="4572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26B2ED4-C825-4B5A-B3AD-91A7B3E29763}"/>
              </a:ext>
            </a:extLst>
          </p:cNvPr>
          <p:cNvSpPr txBox="1"/>
          <p:nvPr/>
        </p:nvSpPr>
        <p:spPr>
          <a:xfrm>
            <a:off x="1838134" y="3774462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Route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0F118DE1-671F-4916-B6C6-DDFB26D4313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321657" y="1916832"/>
            <a:ext cx="457200" cy="4572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DB02E7B-2BE9-45E4-BB0C-84AE081F494D}"/>
              </a:ext>
            </a:extLst>
          </p:cNvPr>
          <p:cNvSpPr txBox="1"/>
          <p:nvPr/>
        </p:nvSpPr>
        <p:spPr>
          <a:xfrm>
            <a:off x="7149346" y="2467337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IPsec VPN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30B7CA0E-A488-4A3B-B66C-6480621F5F8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363687" y="1916831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C29DC6D-92C6-4A05-815B-87ACFBF4E240}"/>
              </a:ext>
            </a:extLst>
          </p:cNvPr>
          <p:cNvSpPr txBox="1"/>
          <p:nvPr/>
        </p:nvSpPr>
        <p:spPr>
          <a:xfrm>
            <a:off x="3089586" y="2467337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Balancer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BCF45E8B-D5A2-4BA2-92C8-D65EC861523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62468" y="3140968"/>
            <a:ext cx="457200" cy="457200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8C187DCD-5CC7-4208-BCA6-D07C8D75106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992899" y="3140969"/>
            <a:ext cx="457200" cy="457200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18ED90CF-1E45-4FA3-9E89-F24F372299D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629650" y="1916832"/>
            <a:ext cx="457200" cy="4572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98B36E3-15F2-4638-AD50-305C9483C25C}"/>
              </a:ext>
            </a:extLst>
          </p:cNvPr>
          <p:cNvSpPr txBox="1"/>
          <p:nvPr/>
        </p:nvSpPr>
        <p:spPr>
          <a:xfrm>
            <a:off x="5760476" y="3774462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Peering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5002C5-7486-445C-9578-C42B16B29B61}"/>
              </a:ext>
            </a:extLst>
          </p:cNvPr>
          <p:cNvSpPr txBox="1"/>
          <p:nvPr/>
        </p:nvSpPr>
        <p:spPr>
          <a:xfrm>
            <a:off x="8368373" y="2467337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Gateway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E50543E-9394-4119-8F36-7BC612533D77}"/>
              </a:ext>
            </a:extLst>
          </p:cNvPr>
          <p:cNvSpPr txBox="1"/>
          <p:nvPr/>
        </p:nvSpPr>
        <p:spPr>
          <a:xfrm>
            <a:off x="4542600" y="377446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id="{7F7CCFF5-9088-4C70-9EEE-B0743FC6190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 t="77908" r="23764" b="17557"/>
          <a:stretch/>
        </p:blipFill>
        <p:spPr>
          <a:xfrm>
            <a:off x="4691679" y="3140969"/>
            <a:ext cx="457200" cy="4572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60EDD4EA-8C57-4CAD-8613-4E0A6132059F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30" y="1916832"/>
            <a:ext cx="457200" cy="457200"/>
          </a:xfrm>
          <a:prstGeom prst="rect">
            <a:avLst/>
          </a:prstGeom>
        </p:spPr>
      </p:pic>
      <p:sp>
        <p:nvSpPr>
          <p:cNvPr id="84" name="TextBox 55">
            <a:extLst>
              <a:ext uri="{FF2B5EF4-FFF2-40B4-BE49-F238E27FC236}">
                <a16:creationId xmlns:a16="http://schemas.microsoft.com/office/drawing/2014/main" id="{346C7B0A-5549-4F93-BF3A-C71F3B6DDB3C}"/>
              </a:ext>
            </a:extLst>
          </p:cNvPr>
          <p:cNvSpPr txBox="1"/>
          <p:nvPr/>
        </p:nvSpPr>
        <p:spPr>
          <a:xfrm>
            <a:off x="4451175" y="2467337"/>
            <a:ext cx="93551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Connect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5" name="TextBox 63">
            <a:extLst>
              <a:ext uri="{FF2B5EF4-FFF2-40B4-BE49-F238E27FC236}">
                <a16:creationId xmlns:a16="http://schemas.microsoft.com/office/drawing/2014/main" id="{0CD8C572-2B19-4687-BA53-C54F3E955EC1}"/>
              </a:ext>
            </a:extLst>
          </p:cNvPr>
          <p:cNvSpPr txBox="1"/>
          <p:nvPr/>
        </p:nvSpPr>
        <p:spPr>
          <a:xfrm>
            <a:off x="9857548" y="2467337"/>
            <a:ext cx="63094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SSL VPN</a:t>
            </a:r>
          </a:p>
        </p:txBody>
      </p:sp>
      <p:pic>
        <p:nvPicPr>
          <p:cNvPr id="86" name="그림 85">
            <a:extLst>
              <a:ext uri="{FF2B5EF4-FFF2-40B4-BE49-F238E27FC236}">
                <a16:creationId xmlns:a16="http://schemas.microsoft.com/office/drawing/2014/main" id="{6E876FFF-BC54-455A-BDA0-C9FF5498F1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945014" y="1916832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Box 45"/>
          <p:cNvSpPr txBox="1"/>
          <p:nvPr/>
        </p:nvSpPr>
        <p:spPr>
          <a:xfrm>
            <a:off x="1687265" y="1124274"/>
            <a:ext cx="1007726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Database</a:t>
            </a:r>
          </a:p>
        </p:txBody>
      </p:sp>
      <p:sp>
        <p:nvSpPr>
          <p:cNvPr id="261" name="직선 연결선[R] 46"/>
          <p:cNvSpPr/>
          <p:nvPr/>
        </p:nvSpPr>
        <p:spPr>
          <a:xfrm>
            <a:off x="2736004" y="1329389"/>
            <a:ext cx="8097488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" name="TextBox 56"/>
          <p:cNvSpPr txBox="1"/>
          <p:nvPr/>
        </p:nvSpPr>
        <p:spPr>
          <a:xfrm>
            <a:off x="3378077" y="3758843"/>
            <a:ext cx="41934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Redis</a:t>
            </a:r>
          </a:p>
        </p:txBody>
      </p:sp>
      <p:sp>
        <p:nvSpPr>
          <p:cNvPr id="272" name="TextBox 57"/>
          <p:cNvSpPr txBox="1"/>
          <p:nvPr/>
        </p:nvSpPr>
        <p:spPr>
          <a:xfrm>
            <a:off x="9912424" y="2452826"/>
            <a:ext cx="51873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MySQL</a:t>
            </a:r>
          </a:p>
        </p:txBody>
      </p:sp>
      <p:sp>
        <p:nvSpPr>
          <p:cNvPr id="273" name="TextBox 58"/>
          <p:cNvSpPr txBox="1"/>
          <p:nvPr/>
        </p:nvSpPr>
        <p:spPr>
          <a:xfrm>
            <a:off x="4499218" y="3758843"/>
            <a:ext cx="78643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PostgreSQL</a:t>
            </a:r>
          </a:p>
        </p:txBody>
      </p:sp>
      <p:sp>
        <p:nvSpPr>
          <p:cNvPr id="282" name="TextBox 56"/>
          <p:cNvSpPr txBox="1"/>
          <p:nvPr/>
        </p:nvSpPr>
        <p:spPr>
          <a:xfrm>
            <a:off x="7129749" y="2452826"/>
            <a:ext cx="844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DB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for MongoDB</a:t>
            </a:r>
          </a:p>
        </p:txBody>
      </p:sp>
      <p:sp>
        <p:nvSpPr>
          <p:cNvPr id="283" name="TextBox 56"/>
          <p:cNvSpPr txBox="1"/>
          <p:nvPr/>
        </p:nvSpPr>
        <p:spPr>
          <a:xfrm>
            <a:off x="1812855" y="2452826"/>
            <a:ext cx="97077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DB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for PostgreSQL</a:t>
            </a:r>
          </a:p>
        </p:txBody>
      </p:sp>
      <p:sp>
        <p:nvSpPr>
          <p:cNvPr id="284" name="TextBox 56"/>
          <p:cNvSpPr txBox="1"/>
          <p:nvPr/>
        </p:nvSpPr>
        <p:spPr>
          <a:xfrm>
            <a:off x="7283961" y="3758843"/>
            <a:ext cx="45461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Tibero</a:t>
            </a:r>
          </a:p>
        </p:txBody>
      </p:sp>
      <p:pic>
        <p:nvPicPr>
          <p:cNvPr id="285" name="Cloud DB for MongoDB.png" descr="Cloud DB for MongoD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219" y="1916832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Cloud DB for PostgreSQL.png" descr="Cloud DB for PostgreSQ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644" y="1924398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Tibero.png" descr="Tibe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66" y="3140968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8E563E1E-4365-2341-BA26-CF989ED5E650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9F8AAD74-A7E7-764A-A5F4-8DD77B734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2FF50D34-D8EC-FE45-8AB1-14A90C95D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71F8F683-ACE4-C04F-B587-B71AA635F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5436B97-F754-1943-9DEB-EE2978F95CC3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40" name="그림 39">
            <a:extLst>
              <a:ext uri="{FF2B5EF4-FFF2-40B4-BE49-F238E27FC236}">
                <a16:creationId xmlns:a16="http://schemas.microsoft.com/office/drawing/2014/main" id="{E44E106B-284D-174A-8A5B-DFDB50A936E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81462" y="1916832"/>
            <a:ext cx="457200" cy="4572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078A62A-15BB-0847-B375-BC659D766BAD}"/>
              </a:ext>
            </a:extLst>
          </p:cNvPr>
          <p:cNvSpPr txBox="1"/>
          <p:nvPr/>
        </p:nvSpPr>
        <p:spPr>
          <a:xfrm>
            <a:off x="3212357" y="2452826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DB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MySQL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93196E-58ED-4C4E-86B9-68C4FA6275A5}"/>
              </a:ext>
            </a:extLst>
          </p:cNvPr>
          <p:cNvSpPr txBox="1"/>
          <p:nvPr/>
        </p:nvSpPr>
        <p:spPr>
          <a:xfrm>
            <a:off x="1964196" y="3753764"/>
            <a:ext cx="676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CUBRID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78027FE2-12BD-864E-A00E-A4B619DF01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983132" y="3146648"/>
            <a:ext cx="457200" cy="4572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0F456B2-3DF9-4545-83AE-40BBF8D27FA6}"/>
              </a:ext>
            </a:extLst>
          </p:cNvPr>
          <p:cNvSpPr txBox="1"/>
          <p:nvPr/>
        </p:nvSpPr>
        <p:spPr>
          <a:xfrm>
            <a:off x="5873338" y="3758843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MariaDB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E939872F-359E-2341-95D2-F52E4ADC5AC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615660" y="3135313"/>
            <a:ext cx="457200" cy="45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2011C7C-9BC5-2E4D-8C9C-B717F2CB9DD5}"/>
              </a:ext>
            </a:extLst>
          </p:cNvPr>
          <p:cNvSpPr txBox="1"/>
          <p:nvPr/>
        </p:nvSpPr>
        <p:spPr>
          <a:xfrm>
            <a:off x="8468196" y="3744670"/>
            <a:ext cx="752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MongoDB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03012515-437C-F445-A692-8A446FF8588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634323" y="1916832"/>
            <a:ext cx="457200" cy="4572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A0E2E60-4863-C646-9272-CBA98DE87484}"/>
              </a:ext>
            </a:extLst>
          </p:cNvPr>
          <p:cNvSpPr txBox="1"/>
          <p:nvPr/>
        </p:nvSpPr>
        <p:spPr>
          <a:xfrm>
            <a:off x="8546972" y="2452826"/>
            <a:ext cx="631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MSSQL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8F50D3B3-FA60-1A49-A607-BB2379287BF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980113" y="1916832"/>
            <a:ext cx="457200" cy="457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026E1D6-798F-CB47-81A1-756A6928F8DA}"/>
              </a:ext>
            </a:extLst>
          </p:cNvPr>
          <p:cNvSpPr txBox="1"/>
          <p:nvPr/>
        </p:nvSpPr>
        <p:spPr>
          <a:xfrm>
            <a:off x="5488006" y="2452826"/>
            <a:ext cx="1441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DB </a:t>
            </a:r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MSSQL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1D08BAC0-7A06-2F44-9A63-3FE936B8569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93263" y="1916832"/>
            <a:ext cx="457200" cy="4572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6B509E1-9E64-5F4B-AC6D-350A6E0C14EF}"/>
              </a:ext>
            </a:extLst>
          </p:cNvPr>
          <p:cNvSpPr txBox="1"/>
          <p:nvPr/>
        </p:nvSpPr>
        <p:spPr>
          <a:xfrm>
            <a:off x="4556218" y="245282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DB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Redis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605E4FB1-1D10-A94A-8DF1-D17CAAA91D9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073989" y="3141663"/>
            <a:ext cx="457200" cy="457200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FF95810B-A041-6446-A844-FDB6329C985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359150" y="3158407"/>
            <a:ext cx="457200" cy="45720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CD3E8266-8957-024E-B95F-0E5569D20DA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943189" y="1916832"/>
            <a:ext cx="457200" cy="4572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F24898FA-EC53-D347-AF46-15C4D9C813F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656339" y="3152326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946</Words>
  <Application>Microsoft Office PowerPoint</Application>
  <PresentationFormat>와이드스크린</PresentationFormat>
  <Paragraphs>449</Paragraphs>
  <Slides>27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Nanum Square</vt:lpstr>
      <vt:lpstr>NanumGothicOTF</vt:lpstr>
      <vt:lpstr>NanumSquare Bold</vt:lpstr>
      <vt:lpstr>NanumSquareOTF Bold</vt:lpstr>
      <vt:lpstr>맑은 고딕</vt:lpstr>
      <vt:lpstr>Arial</vt:lpstr>
      <vt:lpstr>Calibri</vt:lpstr>
      <vt:lpstr>Helvetica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서태호(Taeho Seo)/Infra Eng.팀/SKP</cp:lastModifiedBy>
  <cp:revision>69</cp:revision>
  <dcterms:modified xsi:type="dcterms:W3CDTF">2023-01-15T05:14:04Z</dcterms:modified>
</cp:coreProperties>
</file>