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20" r:id="rId2"/>
    <p:sldId id="317" r:id="rId3"/>
    <p:sldId id="316" r:id="rId4"/>
    <p:sldId id="31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79" userDrawn="1">
          <p15:clr>
            <a:srgbClr val="A4A3A4"/>
          </p15:clr>
        </p15:guide>
        <p15:guide id="3" pos="710" userDrawn="1">
          <p15:clr>
            <a:srgbClr val="A4A3A4"/>
          </p15:clr>
        </p15:guide>
        <p15:guide id="4" orient="horz" pos="1202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  <p15:guide id="6" pos="1300" userDrawn="1">
          <p15:clr>
            <a:srgbClr val="A4A3A4"/>
          </p15:clr>
        </p15:guide>
        <p15:guide id="7" pos="2116" userDrawn="1">
          <p15:clr>
            <a:srgbClr val="A4A3A4"/>
          </p15:clr>
        </p15:guide>
        <p15:guide id="8" pos="2950" userDrawn="1">
          <p15:clr>
            <a:srgbClr val="A4A3A4"/>
          </p15:clr>
        </p15:guide>
        <p15:guide id="9" pos="3795" userDrawn="1">
          <p15:clr>
            <a:srgbClr val="A4A3A4"/>
          </p15:clr>
        </p15:guide>
        <p15:guide id="10" pos="4608" userDrawn="1">
          <p15:clr>
            <a:srgbClr val="A4A3A4"/>
          </p15:clr>
        </p15:guide>
        <p15:guide id="11" orient="horz" pos="1480" userDrawn="1">
          <p15:clr>
            <a:srgbClr val="A4A3A4"/>
          </p15:clr>
        </p15:guide>
        <p15:guide id="12" orient="horz" pos="2296" userDrawn="1">
          <p15:clr>
            <a:srgbClr val="A4A3A4"/>
          </p15:clr>
        </p15:guide>
        <p15:guide id="13" pos="5436" userDrawn="1">
          <p15:clr>
            <a:srgbClr val="A4A3A4"/>
          </p15:clr>
        </p15:guide>
        <p15:guide id="14" pos="6264" userDrawn="1">
          <p15:clr>
            <a:srgbClr val="A4A3A4"/>
          </p15:clr>
        </p15:guide>
        <p15:guide id="15" orient="horz" pos="3140" userDrawn="1">
          <p15:clr>
            <a:srgbClr val="A4A3A4"/>
          </p15:clr>
        </p15:guide>
        <p15:guide id="16" orient="horz" pos="1570" userDrawn="1">
          <p15:clr>
            <a:srgbClr val="A4A3A4"/>
          </p15:clr>
        </p15:guide>
        <p15:guide id="17" orient="horz" pos="2368" userDrawn="1">
          <p15:clr>
            <a:srgbClr val="A4A3A4"/>
          </p15:clr>
        </p15:guide>
        <p15:guide id="18" orient="horz" pos="3224" userDrawn="1">
          <p15:clr>
            <a:srgbClr val="A4A3A4"/>
          </p15:clr>
        </p15:guide>
        <p15:guide id="19" orient="horz" pos="8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7" autoAdjust="0"/>
    <p:restoredTop sz="95202" autoAdjust="0"/>
  </p:normalViewPr>
  <p:slideViewPr>
    <p:cSldViewPr snapToObjects="1">
      <p:cViewPr>
        <p:scale>
          <a:sx n="129" d="100"/>
          <a:sy n="129" d="100"/>
        </p:scale>
        <p:origin x="-192" y="-90"/>
      </p:cViewPr>
      <p:guideLst>
        <p:guide orient="horz" pos="1979"/>
        <p:guide orient="horz" pos="1202"/>
        <p:guide orient="horz" pos="3067"/>
        <p:guide orient="horz" pos="1480"/>
        <p:guide orient="horz" pos="2296"/>
        <p:guide orient="horz" pos="3140"/>
        <p:guide orient="horz" pos="1570"/>
        <p:guide orient="horz" pos="2368"/>
        <p:guide orient="horz" pos="3224"/>
        <p:guide orient="horz" pos="845"/>
        <p:guide pos="710"/>
        <p:guide pos="1300"/>
        <p:guide pos="2116"/>
        <p:guide pos="2950"/>
        <p:guide pos="3795"/>
        <p:guide pos="4608"/>
        <p:guide pos="5436"/>
        <p:guide pos="6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425242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맑은 고딕"/>
      </a:defRPr>
    </a:lvl1pPr>
    <a:lvl2pPr indent="228600" latinLnBrk="0">
      <a:defRPr sz="1200">
        <a:latin typeface="+mj-lt"/>
        <a:ea typeface="+mj-ea"/>
        <a:cs typeface="+mj-cs"/>
        <a:sym typeface="맑은 고딕"/>
      </a:defRPr>
    </a:lvl2pPr>
    <a:lvl3pPr indent="457200" latinLnBrk="0">
      <a:defRPr sz="1200">
        <a:latin typeface="+mj-lt"/>
        <a:ea typeface="+mj-ea"/>
        <a:cs typeface="+mj-cs"/>
        <a:sym typeface="맑은 고딕"/>
      </a:defRPr>
    </a:lvl3pPr>
    <a:lvl4pPr indent="685800" latinLnBrk="0">
      <a:defRPr sz="1200">
        <a:latin typeface="+mj-lt"/>
        <a:ea typeface="+mj-ea"/>
        <a:cs typeface="+mj-cs"/>
        <a:sym typeface="맑은 고딕"/>
      </a:defRPr>
    </a:lvl4pPr>
    <a:lvl5pPr indent="914400" latinLnBrk="0">
      <a:defRPr sz="1200">
        <a:latin typeface="+mj-lt"/>
        <a:ea typeface="+mj-ea"/>
        <a:cs typeface="+mj-cs"/>
        <a:sym typeface="맑은 고딕"/>
      </a:defRPr>
    </a:lvl5pPr>
    <a:lvl6pPr indent="1143000" latinLnBrk="0">
      <a:defRPr sz="1200">
        <a:latin typeface="+mj-lt"/>
        <a:ea typeface="+mj-ea"/>
        <a:cs typeface="+mj-cs"/>
        <a:sym typeface="맑은 고딕"/>
      </a:defRPr>
    </a:lvl6pPr>
    <a:lvl7pPr indent="1371600" latinLnBrk="0">
      <a:defRPr sz="1200">
        <a:latin typeface="+mj-lt"/>
        <a:ea typeface="+mj-ea"/>
        <a:cs typeface="+mj-cs"/>
        <a:sym typeface="맑은 고딕"/>
      </a:defRPr>
    </a:lvl7pPr>
    <a:lvl8pPr indent="1600200" latinLnBrk="0">
      <a:defRPr sz="1200">
        <a:latin typeface="+mj-lt"/>
        <a:ea typeface="+mj-ea"/>
        <a:cs typeface="+mj-cs"/>
        <a:sym typeface="맑은 고딕"/>
      </a:defRPr>
    </a:lvl8pPr>
    <a:lvl9pPr indent="1828800" latinLnBrk="0">
      <a:defRPr sz="1200">
        <a:latin typeface="+mj-lt"/>
        <a:ea typeface="+mj-ea"/>
        <a:cs typeface="+mj-cs"/>
        <a:sym typeface="맑은 고딕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8BA2BF2-AC9C-6142-970B-A429692D887A}" type="slidenum">
              <a:rPr kumimoji="1" lang="ko-KR" altLang="en-US" smtClean="0"/>
              <a:t>1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073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8BA2BF2-AC9C-6142-970B-A429692D887A}" type="slidenum">
              <a:rPr kumimoji="1" lang="ko-KR" altLang="en-US" smtClean="0"/>
              <a:t>3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073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텍스트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제목 텍스트</a:t>
            </a:r>
          </a:p>
        </p:txBody>
      </p:sp>
      <p:sp>
        <p:nvSpPr>
          <p:cNvPr id="12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13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제목 텍스트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제목 텍스트</a:t>
            </a:r>
          </a:p>
        </p:txBody>
      </p:sp>
      <p:sp>
        <p:nvSpPr>
          <p:cNvPr id="30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31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제목 텍스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39" name="본문 첫 번째 줄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0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제목 텍스트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48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9" name="텍스트 개체 틀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제목 텍스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58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제목 텍스트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제목 텍스트</a:t>
            </a:r>
          </a:p>
        </p:txBody>
      </p:sp>
      <p:sp>
        <p:nvSpPr>
          <p:cNvPr id="73" name="본문 첫 번째 줄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74" name="텍스트 개체 틀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제목 텍스트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제목 텍스트</a:t>
            </a:r>
          </a:p>
        </p:txBody>
      </p:sp>
      <p:sp>
        <p:nvSpPr>
          <p:cNvPr id="83" name="그림 개체 틀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8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텍스트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제목 텍스트</a:t>
            </a:r>
          </a:p>
        </p:txBody>
      </p:sp>
      <p:sp>
        <p:nvSpPr>
          <p:cNvPr id="3" name="본문 첫 번째 줄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11080144" y="6404292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0.png"/><Relationship Id="rId3" Type="http://schemas.openxmlformats.org/officeDocument/2006/relationships/image" Target="../media/image1.emf"/><Relationship Id="rId7" Type="http://schemas.openxmlformats.org/officeDocument/2006/relationships/image" Target="../media/image11.emf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.emf"/><Relationship Id="rId5" Type="http://schemas.openxmlformats.org/officeDocument/2006/relationships/image" Target="../media/image3.emf"/><Relationship Id="rId10" Type="http://schemas.openxmlformats.org/officeDocument/2006/relationships/image" Target="../media/image6.emf"/><Relationship Id="rId4" Type="http://schemas.openxmlformats.org/officeDocument/2006/relationships/image" Target="../media/image2.png"/><Relationship Id="rId9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직사각형 25">
            <a:extLst>
              <a:ext uri="{FF2B5EF4-FFF2-40B4-BE49-F238E27FC236}">
                <a16:creationId xmlns:a16="http://schemas.microsoft.com/office/drawing/2014/main" xmlns="" id="{DD06B436-054E-E64A-873A-6430F5D4587E}"/>
              </a:ext>
            </a:extLst>
          </p:cNvPr>
          <p:cNvSpPr/>
          <p:nvPr/>
        </p:nvSpPr>
        <p:spPr>
          <a:xfrm>
            <a:off x="1865302" y="812203"/>
            <a:ext cx="6775827" cy="5713141"/>
          </a:xfrm>
          <a:prstGeom prst="rect">
            <a:avLst/>
          </a:prstGeom>
          <a:solidFill>
            <a:schemeClr val="bg1"/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xmlns="" id="{DD06B436-054E-E64A-873A-6430F5D4587E}"/>
              </a:ext>
            </a:extLst>
          </p:cNvPr>
          <p:cNvSpPr/>
          <p:nvPr/>
        </p:nvSpPr>
        <p:spPr>
          <a:xfrm>
            <a:off x="2000373" y="1821293"/>
            <a:ext cx="6580651" cy="45536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35" name="직사각형 134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071446" y="2217800"/>
            <a:ext cx="814549" cy="4006602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8" name="직사각형 117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1870823"/>
            <a:ext cx="5495118" cy="258051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60580" y="4928132"/>
            <a:ext cx="5511684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09" name="직사각형 108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3514348"/>
            <a:ext cx="5495118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83" name="그림 82">
            <a:extLst>
              <a:ext uri="{FF2B5EF4-FFF2-40B4-BE49-F238E27FC236}">
                <a16:creationId xmlns:a16="http://schemas.microsoft.com/office/drawing/2014/main" xmlns="" id="{170E703A-1615-F44B-88DC-5530140A7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134" y="332656"/>
            <a:ext cx="406861" cy="406861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3BF3541B-144E-D24E-BAEA-286CF055BF75}"/>
              </a:ext>
            </a:extLst>
          </p:cNvPr>
          <p:cNvSpPr txBox="1"/>
          <p:nvPr/>
        </p:nvSpPr>
        <p:spPr>
          <a:xfrm>
            <a:off x="4542595" y="384306"/>
            <a:ext cx="510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Users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1" name="직선 화살표 연결선 240">
            <a:extLst>
              <a:ext uri="{FF2B5EF4-FFF2-40B4-BE49-F238E27FC236}">
                <a16:creationId xmlns:a16="http://schemas.microsoft.com/office/drawing/2014/main" xmlns="" id="{121B9BA9-5DE5-4B47-BEB3-3ECF918ED098}"/>
              </a:ext>
            </a:extLst>
          </p:cNvPr>
          <p:cNvCxnSpPr>
            <a:cxnSpLocks/>
            <a:stCxn id="83" idx="2"/>
          </p:cNvCxnSpPr>
          <p:nvPr/>
        </p:nvCxnSpPr>
        <p:spPr>
          <a:xfrm flipH="1">
            <a:off x="5167798" y="739517"/>
            <a:ext cx="36767" cy="110530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직사각형 243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2452937"/>
            <a:ext cx="5495118" cy="953565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981862" y="2472939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xmlns="" id="{A16E0B36-EF36-044B-8ABB-AED3DE0BA3E8}"/>
              </a:ext>
            </a:extLst>
          </p:cNvPr>
          <p:cNvSpPr txBox="1"/>
          <p:nvPr/>
        </p:nvSpPr>
        <p:spPr>
          <a:xfrm>
            <a:off x="2981862" y="2780928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3" name="그림 252">
            <a:extLst>
              <a:ext uri="{FF2B5EF4-FFF2-40B4-BE49-F238E27FC236}">
                <a16:creationId xmlns:a16="http://schemas.microsoft.com/office/drawing/2014/main" xmlns="" id="{79656ED8-1699-E644-B4C7-6DFF66CFD5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046" y="2880566"/>
            <a:ext cx="330906" cy="330906"/>
          </a:xfrm>
          <a:prstGeom prst="rect">
            <a:avLst/>
          </a:prstGeom>
        </p:spPr>
      </p:pic>
      <p:cxnSp>
        <p:nvCxnSpPr>
          <p:cNvPr id="264" name="직선 화살표 연결선 263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4704373" y="40524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직선 화살표 연결선 264">
            <a:extLst>
              <a:ext uri="{FF2B5EF4-FFF2-40B4-BE49-F238E27FC236}">
                <a16:creationId xmlns:a16="http://schemas.microsoft.com/office/drawing/2014/main" xmlns="" id="{987EEC96-7D22-E448-8EB4-04908EE3AE53}"/>
              </a:ext>
            </a:extLst>
          </p:cNvPr>
          <p:cNvCxnSpPr>
            <a:cxnSpLocks/>
          </p:cNvCxnSpPr>
          <p:nvPr/>
        </p:nvCxnSpPr>
        <p:spPr>
          <a:xfrm flipH="1">
            <a:off x="4701364" y="4048936"/>
            <a:ext cx="987504" cy="0"/>
          </a:xfrm>
          <a:prstGeom prst="straightConnector1">
            <a:avLst/>
          </a:prstGeom>
          <a:ln w="9525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2" name="그림 291">
            <a:extLst>
              <a:ext uri="{FF2B5EF4-FFF2-40B4-BE49-F238E27FC236}">
                <a16:creationId xmlns:a16="http://schemas.microsoft.com/office/drawing/2014/main" xmlns="" id="{7190EC67-D2AE-1B44-BE08-72A34612B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168" y="4216540"/>
            <a:ext cx="330906" cy="330906"/>
          </a:xfrm>
          <a:prstGeom prst="rect">
            <a:avLst/>
          </a:prstGeom>
        </p:spPr>
      </p:pic>
      <p:sp>
        <p:nvSpPr>
          <p:cNvPr id="316" name="TextBox 315">
            <a:extLst>
              <a:ext uri="{FF2B5EF4-FFF2-40B4-BE49-F238E27FC236}">
                <a16:creationId xmlns:a16="http://schemas.microsoft.com/office/drawing/2014/main" xmlns="" id="{D616187F-3C93-454B-8B7A-7EE5D4A6BF58}"/>
              </a:ext>
            </a:extLst>
          </p:cNvPr>
          <p:cNvSpPr txBox="1"/>
          <p:nvPr/>
        </p:nvSpPr>
        <p:spPr>
          <a:xfrm>
            <a:off x="2984272" y="5013176"/>
            <a:ext cx="14960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Pri-DB1 </a:t>
            </a:r>
          </a:p>
        </p:txBody>
      </p:sp>
      <p:pic>
        <p:nvPicPr>
          <p:cNvPr id="317" name="그림 316">
            <a:extLst>
              <a:ext uri="{FF2B5EF4-FFF2-40B4-BE49-F238E27FC236}">
                <a16:creationId xmlns:a16="http://schemas.microsoft.com/office/drawing/2014/main" xmlns="" id="{2D40F458-9DDA-A446-B828-6FDCD31A7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2422" y="5386546"/>
            <a:ext cx="254935" cy="254935"/>
          </a:xfrm>
          <a:prstGeom prst="rect">
            <a:avLst/>
          </a:prstGeom>
        </p:spPr>
      </p:pic>
      <p:sp>
        <p:nvSpPr>
          <p:cNvPr id="318" name="직사각형 317">
            <a:extLst>
              <a:ext uri="{FF2B5EF4-FFF2-40B4-BE49-F238E27FC236}">
                <a16:creationId xmlns:a16="http://schemas.microsoft.com/office/drawing/2014/main" xmlns="" id="{0E437D4F-74BD-2C4F-B1F9-492FA7AA7733}"/>
              </a:ext>
            </a:extLst>
          </p:cNvPr>
          <p:cNvSpPr/>
          <p:nvPr/>
        </p:nvSpPr>
        <p:spPr>
          <a:xfrm>
            <a:off x="3777330" y="5235843"/>
            <a:ext cx="605118" cy="746312"/>
          </a:xfrm>
          <a:prstGeom prst="rect">
            <a:avLst/>
          </a:prstGeom>
          <a:noFill/>
          <a:ln w="9525">
            <a:solidFill>
              <a:srgbClr val="B9B9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xmlns="" id="{7CF023BC-113C-BB4C-835A-ADDE0A983A13}"/>
              </a:ext>
            </a:extLst>
          </p:cNvPr>
          <p:cNvSpPr txBox="1"/>
          <p:nvPr/>
        </p:nvSpPr>
        <p:spPr>
          <a:xfrm>
            <a:off x="3762241" y="5640042"/>
            <a:ext cx="63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Cloud DB</a:t>
            </a:r>
          </a:p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Redis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0" name="직사각형 319">
            <a:extLst>
              <a:ext uri="{FF2B5EF4-FFF2-40B4-BE49-F238E27FC236}">
                <a16:creationId xmlns:a16="http://schemas.microsoft.com/office/drawing/2014/main" xmlns="" id="{893DCE7F-4B3E-A14D-8508-D5FEEF346CB0}"/>
              </a:ext>
            </a:extLst>
          </p:cNvPr>
          <p:cNvSpPr/>
          <p:nvPr/>
        </p:nvSpPr>
        <p:spPr>
          <a:xfrm>
            <a:off x="4455165" y="5236565"/>
            <a:ext cx="1902760" cy="746312"/>
          </a:xfrm>
          <a:prstGeom prst="rect">
            <a:avLst/>
          </a:prstGeom>
          <a:noFill/>
          <a:ln w="9525">
            <a:solidFill>
              <a:srgbClr val="B9B9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21" name="직사각형 320">
            <a:extLst>
              <a:ext uri="{FF2B5EF4-FFF2-40B4-BE49-F238E27FC236}">
                <a16:creationId xmlns:a16="http://schemas.microsoft.com/office/drawing/2014/main" xmlns="" id="{FBB08924-95C7-3C4F-B785-97DD415DDD57}"/>
              </a:ext>
            </a:extLst>
          </p:cNvPr>
          <p:cNvSpPr/>
          <p:nvPr/>
        </p:nvSpPr>
        <p:spPr>
          <a:xfrm>
            <a:off x="4546936" y="5315462"/>
            <a:ext cx="584616" cy="449705"/>
          </a:xfrm>
          <a:prstGeom prst="rect">
            <a:avLst/>
          </a:prstGeom>
          <a:solidFill>
            <a:srgbClr val="EB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323" name="그림 322">
            <a:extLst>
              <a:ext uri="{FF2B5EF4-FFF2-40B4-BE49-F238E27FC236}">
                <a16:creationId xmlns:a16="http://schemas.microsoft.com/office/drawing/2014/main" xmlns="" id="{357BE64C-466F-1B47-B0E0-8B3DE2EAD6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8987" y="5383761"/>
            <a:ext cx="280515" cy="280515"/>
          </a:xfrm>
          <a:prstGeom prst="rect">
            <a:avLst/>
          </a:prstGeom>
        </p:spPr>
      </p:pic>
      <p:sp>
        <p:nvSpPr>
          <p:cNvPr id="327" name="TextBox 326">
            <a:extLst>
              <a:ext uri="{FF2B5EF4-FFF2-40B4-BE49-F238E27FC236}">
                <a16:creationId xmlns:a16="http://schemas.microsoft.com/office/drawing/2014/main" xmlns="" id="{F9149F30-A3CD-E044-85B2-71A4DD193E1E}"/>
              </a:ext>
            </a:extLst>
          </p:cNvPr>
          <p:cNvSpPr txBox="1"/>
          <p:nvPr/>
        </p:nvSpPr>
        <p:spPr>
          <a:xfrm>
            <a:off x="4485002" y="5770944"/>
            <a:ext cx="708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Master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xmlns="" id="{778BE7F7-D9A7-6E4A-97C4-F83C30DAAB7C}"/>
              </a:ext>
            </a:extLst>
          </p:cNvPr>
          <p:cNvSpPr txBox="1"/>
          <p:nvPr/>
        </p:nvSpPr>
        <p:spPr>
          <a:xfrm>
            <a:off x="3717119" y="5982877"/>
            <a:ext cx="7362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</p:txBody>
      </p:sp>
      <p:grpSp>
        <p:nvGrpSpPr>
          <p:cNvPr id="103" name="그룹 102">
            <a:extLst>
              <a:ext uri="{FF2B5EF4-FFF2-40B4-BE49-F238E27FC236}">
                <a16:creationId xmlns:a16="http://schemas.microsoft.com/office/drawing/2014/main" xmlns="" id="{80FD9BD0-F54E-F148-A9A4-39CD66129B89}"/>
              </a:ext>
            </a:extLst>
          </p:cNvPr>
          <p:cNvGrpSpPr/>
          <p:nvPr/>
        </p:nvGrpSpPr>
        <p:grpSpPr>
          <a:xfrm>
            <a:off x="-24000" y="6649403"/>
            <a:ext cx="12240000" cy="221154"/>
            <a:chOff x="-24000" y="6656898"/>
            <a:chExt cx="12240154" cy="221154"/>
          </a:xfrm>
        </p:grpSpPr>
        <p:pic>
          <p:nvPicPr>
            <p:cNvPr id="104" name="그림 103">
              <a:extLst>
                <a:ext uri="{FF2B5EF4-FFF2-40B4-BE49-F238E27FC236}">
                  <a16:creationId xmlns:a16="http://schemas.microsoft.com/office/drawing/2014/main" xmlns="" id="{7598E666-A491-CA49-B48E-AC509389D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321164" y="6684185"/>
              <a:ext cx="1616742" cy="135355"/>
            </a:xfrm>
            <a:prstGeom prst="rect">
              <a:avLst/>
            </a:prstGeom>
          </p:spPr>
        </p:pic>
        <p:pic>
          <p:nvPicPr>
            <p:cNvPr id="105" name="그림 104">
              <a:extLst>
                <a:ext uri="{FF2B5EF4-FFF2-40B4-BE49-F238E27FC236}">
                  <a16:creationId xmlns:a16="http://schemas.microsoft.com/office/drawing/2014/main" xmlns="" id="{DC4C25BC-0AA4-B142-8D6D-3559729A8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-24000" y="6665417"/>
              <a:ext cx="12240154" cy="212635"/>
            </a:xfrm>
            <a:prstGeom prst="rect">
              <a:avLst/>
            </a:prstGeom>
          </p:spPr>
        </p:pic>
        <p:pic>
          <p:nvPicPr>
            <p:cNvPr id="106" name="그림 105">
              <a:extLst>
                <a:ext uri="{FF2B5EF4-FFF2-40B4-BE49-F238E27FC236}">
                  <a16:creationId xmlns:a16="http://schemas.microsoft.com/office/drawing/2014/main" xmlns="" id="{A77F741A-424E-E84D-896B-DF8D4893B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60864" y="6702799"/>
              <a:ext cx="1573047" cy="135355"/>
            </a:xfrm>
            <a:prstGeom prst="rect">
              <a:avLst/>
            </a:prstGeom>
          </p:spPr>
        </p:pic>
        <p:sp>
          <p:nvSpPr>
            <p:cNvPr id="107" name="직사각형 106">
              <a:extLst>
                <a:ext uri="{FF2B5EF4-FFF2-40B4-BE49-F238E27FC236}">
                  <a16:creationId xmlns:a16="http://schemas.microsoft.com/office/drawing/2014/main" xmlns="" id="{7D0E6CFB-549D-4340-85DF-B68CCA6EA900}"/>
                </a:ext>
              </a:extLst>
            </p:cNvPr>
            <p:cNvSpPr/>
            <p:nvPr/>
          </p:nvSpPr>
          <p:spPr>
            <a:xfrm>
              <a:off x="9157454" y="6656898"/>
              <a:ext cx="298800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800" dirty="0">
                  <a:solidFill>
                    <a:schemeClr val="bg1"/>
                  </a:solidFill>
                  <a:latin typeface="Nanum Square"/>
                </a:rPr>
                <a:t>© </a:t>
              </a:r>
              <a:r>
                <a:rPr lang="en" altLang="ko-KR" sz="800" dirty="0">
                  <a:solidFill>
                    <a:schemeClr val="bg1"/>
                  </a:solidFill>
                  <a:latin typeface="Nanum Square"/>
                </a:rPr>
                <a:t>NAVER Cloud Corp. All Rights Reserved.</a:t>
              </a:r>
            </a:p>
          </p:txBody>
        </p:sp>
      </p:grpSp>
      <p:pic>
        <p:nvPicPr>
          <p:cNvPr id="113" name="그림 112">
            <a:extLst>
              <a:ext uri="{FF2B5EF4-FFF2-40B4-BE49-F238E27FC236}">
                <a16:creationId xmlns:a16="http://schemas.microsoft.com/office/drawing/2014/main" xmlns="" id="{90AA09D2-6FB5-3B40-9A8D-A43222EF45D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72916" y="2933576"/>
            <a:ext cx="266700" cy="279400"/>
          </a:xfrm>
          <a:prstGeom prst="rect">
            <a:avLst/>
          </a:prstGeom>
        </p:spPr>
      </p:pic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816AD1E2-5AE8-3949-B38E-EB9C47719C87}"/>
              </a:ext>
            </a:extLst>
          </p:cNvPr>
          <p:cNvSpPr txBox="1"/>
          <p:nvPr/>
        </p:nvSpPr>
        <p:spPr>
          <a:xfrm>
            <a:off x="2063552" y="3212976"/>
            <a:ext cx="832233" cy="350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</a:t>
            </a:r>
          </a:p>
          <a:p>
            <a:pPr algn="ctr">
              <a:lnSpc>
                <a:spcPts val="1000"/>
              </a:lnSpc>
            </a:pPr>
            <a:r>
              <a:rPr kumimoji="1"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Gateway1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8D4EBC14-0B6D-EA47-AEB5-5AF6A751CEAF}"/>
              </a:ext>
            </a:extLst>
          </p:cNvPr>
          <p:cNvSpPr txBox="1"/>
          <p:nvPr/>
        </p:nvSpPr>
        <p:spPr>
          <a:xfrm>
            <a:off x="2961514" y="1886635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Pub-LB1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1881708" y="836712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000" b="1" dirty="0" err="1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리전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타원 94"/>
          <p:cNvSpPr/>
          <p:nvPr/>
        </p:nvSpPr>
        <p:spPr>
          <a:xfrm>
            <a:off x="2746877" y="270612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DB001DEA-67B2-443E-B6BB-29BBD077F6CA}"/>
              </a:ext>
            </a:extLst>
          </p:cNvPr>
          <p:cNvSpPr txBox="1"/>
          <p:nvPr/>
        </p:nvSpPr>
        <p:spPr>
          <a:xfrm>
            <a:off x="4735074" y="1557695"/>
            <a:ext cx="1154483" cy="246221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>
            <a:defPPr>
              <a:defRPr lang="ko-KR"/>
            </a:defPPr>
            <a:lvl1pPr algn="ctr">
              <a:defRPr kumimoji="1" sz="10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" altLang="ko-KR" dirty="0">
                <a:solidFill>
                  <a:schemeClr val="tx1"/>
                </a:solidFill>
              </a:rPr>
              <a:t>Internet Gateway</a:t>
            </a:r>
          </a:p>
        </p:txBody>
      </p:sp>
      <p:pic>
        <p:nvPicPr>
          <p:cNvPr id="98" name="그림 97">
            <a:extLst>
              <a:ext uri="{FF2B5EF4-FFF2-40B4-BE49-F238E27FC236}">
                <a16:creationId xmlns:a16="http://schemas.microsoft.com/office/drawing/2014/main" xmlns="" id="{24537EA0-8B1F-43D3-91B8-D271C9B9F961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5023569" y="1098311"/>
            <a:ext cx="457200" cy="4572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9" name="타원 98"/>
          <p:cNvSpPr/>
          <p:nvPr/>
        </p:nvSpPr>
        <p:spPr>
          <a:xfrm>
            <a:off x="2725086" y="3692829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00" name="타원 99"/>
          <p:cNvSpPr/>
          <p:nvPr/>
        </p:nvSpPr>
        <p:spPr>
          <a:xfrm>
            <a:off x="191344" y="105273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12143"/>
              </p:ext>
            </p:extLst>
          </p:nvPr>
        </p:nvGraphicFramePr>
        <p:xfrm>
          <a:off x="130308" y="1404956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xmlns="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xmlns="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10.0.0.0/21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LOCAL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0.0.0.0/0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IGW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533981"/>
                  </a:ext>
                </a:extLst>
              </a:tr>
            </a:tbl>
          </a:graphicData>
        </a:graphic>
      </p:graphicFrame>
      <p:sp>
        <p:nvSpPr>
          <p:cNvPr id="102" name="타원 101"/>
          <p:cNvSpPr/>
          <p:nvPr/>
        </p:nvSpPr>
        <p:spPr>
          <a:xfrm>
            <a:off x="2767898" y="492813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110" name="타원 109"/>
          <p:cNvSpPr/>
          <p:nvPr/>
        </p:nvSpPr>
        <p:spPr>
          <a:xfrm>
            <a:off x="191344" y="292494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graphicFrame>
        <p:nvGraphicFramePr>
          <p:cNvPr id="120" name="표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93804"/>
              </p:ext>
            </p:extLst>
          </p:nvPr>
        </p:nvGraphicFramePr>
        <p:xfrm>
          <a:off x="163933" y="3278666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xmlns="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xmlns="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10.0.0.0/21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LOCAL</a:t>
                      </a:r>
                      <a:endParaRPr lang="ko-KR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0.0.0.0/0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NATGW1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533981"/>
                  </a:ext>
                </a:extLst>
              </a:tr>
            </a:tbl>
          </a:graphicData>
        </a:graphic>
      </p:graphicFrame>
      <p:graphicFrame>
        <p:nvGraphicFramePr>
          <p:cNvPr id="126" name="표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955470"/>
              </p:ext>
            </p:extLst>
          </p:nvPr>
        </p:nvGraphicFramePr>
        <p:xfrm>
          <a:off x="157662" y="5157166"/>
          <a:ext cx="1675930" cy="549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xmlns="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xmlns="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10.0.0.0/21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LOCAL</a:t>
                      </a:r>
                      <a:endParaRPr lang="ko-KR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0749592"/>
                  </a:ext>
                </a:extLst>
              </a:tr>
            </a:tbl>
          </a:graphicData>
        </a:graphic>
      </p:graphicFrame>
      <p:sp>
        <p:nvSpPr>
          <p:cNvPr id="127" name="타원 126"/>
          <p:cNvSpPr/>
          <p:nvPr/>
        </p:nvSpPr>
        <p:spPr>
          <a:xfrm>
            <a:off x="191344" y="484825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169528" y="2325388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A16E0B36-EF36-044B-8ABB-AED3DE0BA3E8}"/>
              </a:ext>
            </a:extLst>
          </p:cNvPr>
          <p:cNvSpPr txBox="1"/>
          <p:nvPr/>
        </p:nvSpPr>
        <p:spPr>
          <a:xfrm>
            <a:off x="1991544" y="2590126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Pub-NAT1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8D4EBC14-0B6D-EA47-AEB5-5AF6A751CEAF}"/>
              </a:ext>
            </a:extLst>
          </p:cNvPr>
          <p:cNvSpPr txBox="1"/>
          <p:nvPr/>
        </p:nvSpPr>
        <p:spPr>
          <a:xfrm>
            <a:off x="2999656" y="3980997"/>
            <a:ext cx="122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Pri1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직사각형 142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2154873"/>
            <a:ext cx="5495118" cy="258051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xmlns="" id="{8D4EBC14-0B6D-EA47-AEB5-5AF6A751CEAF}"/>
              </a:ext>
            </a:extLst>
          </p:cNvPr>
          <p:cNvSpPr txBox="1"/>
          <p:nvPr/>
        </p:nvSpPr>
        <p:spPr>
          <a:xfrm>
            <a:off x="2961514" y="2170685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Pri-LB1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259866" y="1915578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VPC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0" name="직선 화살표 연결선 139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5688868" y="40524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1" name="그림 140">
            <a:extLst>
              <a:ext uri="{FF2B5EF4-FFF2-40B4-BE49-F238E27FC236}">
                <a16:creationId xmlns:a16="http://schemas.microsoft.com/office/drawing/2014/main" xmlns="" id="{7190EC67-D2AE-1B44-BE08-72A34612B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0769" y="4227218"/>
            <a:ext cx="330906" cy="330906"/>
          </a:xfrm>
          <a:prstGeom prst="rect">
            <a:avLst/>
          </a:prstGeom>
        </p:spPr>
      </p:pic>
      <p:sp>
        <p:nvSpPr>
          <p:cNvPr id="142" name="직사각형 141">
            <a:extLst>
              <a:ext uri="{FF2B5EF4-FFF2-40B4-BE49-F238E27FC236}">
                <a16:creationId xmlns:a16="http://schemas.microsoft.com/office/drawing/2014/main" xmlns="" id="{8D922473-8DD6-F043-AFFD-644A94539687}"/>
              </a:ext>
            </a:extLst>
          </p:cNvPr>
          <p:cNvSpPr/>
          <p:nvPr/>
        </p:nvSpPr>
        <p:spPr>
          <a:xfrm>
            <a:off x="5213998" y="5315462"/>
            <a:ext cx="1061096" cy="449705"/>
          </a:xfrm>
          <a:prstGeom prst="rect">
            <a:avLst/>
          </a:prstGeom>
          <a:solidFill>
            <a:srgbClr val="EB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148" name="그림 147">
            <a:extLst>
              <a:ext uri="{FF2B5EF4-FFF2-40B4-BE49-F238E27FC236}">
                <a16:creationId xmlns:a16="http://schemas.microsoft.com/office/drawing/2014/main" xmlns="" id="{5DE58D1E-EDFF-994F-9AA3-56CFA870A4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1869" y="5377823"/>
            <a:ext cx="280515" cy="280515"/>
          </a:xfrm>
          <a:prstGeom prst="rect">
            <a:avLst/>
          </a:prstGeom>
        </p:spPr>
      </p:pic>
      <p:pic>
        <p:nvPicPr>
          <p:cNvPr id="149" name="그림 148">
            <a:extLst>
              <a:ext uri="{FF2B5EF4-FFF2-40B4-BE49-F238E27FC236}">
                <a16:creationId xmlns:a16="http://schemas.microsoft.com/office/drawing/2014/main" xmlns="" id="{2F402FEB-35EB-5B43-971C-F88B37AFFA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1932" y="5377823"/>
            <a:ext cx="280515" cy="280515"/>
          </a:xfrm>
          <a:prstGeom prst="rect">
            <a:avLst/>
          </a:prstGeom>
        </p:spPr>
      </p:pic>
      <p:sp>
        <p:nvSpPr>
          <p:cNvPr id="150" name="TextBox 149">
            <a:extLst>
              <a:ext uri="{FF2B5EF4-FFF2-40B4-BE49-F238E27FC236}">
                <a16:creationId xmlns:a16="http://schemas.microsoft.com/office/drawing/2014/main" xmlns="" id="{AF193C20-4297-A042-948C-7406257031E8}"/>
              </a:ext>
            </a:extLst>
          </p:cNvPr>
          <p:cNvSpPr txBox="1"/>
          <p:nvPr/>
        </p:nvSpPr>
        <p:spPr>
          <a:xfrm>
            <a:off x="5387916" y="5770944"/>
            <a:ext cx="708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Slaves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2" name="직선 화살표 연결선 151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4695438" y="5105664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직선 화살표 연결선 152">
            <a:extLst>
              <a:ext uri="{FF2B5EF4-FFF2-40B4-BE49-F238E27FC236}">
                <a16:creationId xmlns:a16="http://schemas.microsoft.com/office/drawing/2014/main" xmlns="" id="{987EEC96-7D22-E448-8EB4-04908EE3AE53}"/>
              </a:ext>
            </a:extLst>
          </p:cNvPr>
          <p:cNvCxnSpPr>
            <a:cxnSpLocks/>
          </p:cNvCxnSpPr>
          <p:nvPr/>
        </p:nvCxnSpPr>
        <p:spPr>
          <a:xfrm flipH="1">
            <a:off x="4692429" y="5102149"/>
            <a:ext cx="987504" cy="0"/>
          </a:xfrm>
          <a:prstGeom prst="straightConnector1">
            <a:avLst/>
          </a:prstGeom>
          <a:ln w="9525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직선 화살표 연결선 153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5679933" y="5105664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/>
          <p:nvPr/>
        </p:nvCxnSpPr>
        <p:spPr>
          <a:xfrm flipH="1" flipV="1">
            <a:off x="2479669" y="3563585"/>
            <a:ext cx="2198499" cy="818408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6" name="직선 화살표 연결선 155">
            <a:extLst>
              <a:ext uri="{FF2B5EF4-FFF2-40B4-BE49-F238E27FC236}">
                <a16:creationId xmlns:a16="http://schemas.microsoft.com/office/drawing/2014/main" xmlns="" id="{8F7416E6-1949-6B49-B495-F9C15EA5E7B9}"/>
              </a:ext>
            </a:extLst>
          </p:cNvPr>
          <p:cNvCxnSpPr>
            <a:cxnSpLocks/>
          </p:cNvCxnSpPr>
          <p:nvPr/>
        </p:nvCxnSpPr>
        <p:spPr>
          <a:xfrm flipH="1">
            <a:off x="5193485" y="2204864"/>
            <a:ext cx="7442" cy="179678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7" name="그림 156">
            <a:extLst>
              <a:ext uri="{FF2B5EF4-FFF2-40B4-BE49-F238E27FC236}">
                <a16:creationId xmlns:a16="http://schemas.microsoft.com/office/drawing/2014/main" xmlns="" id="{4F1891DE-C974-BC48-B573-1C915A4EBC5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53184" y="1901028"/>
            <a:ext cx="303836" cy="303836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3559524" y="1806233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10.0.5.0/24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3559524" y="2195572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10.0.6.0/24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3544130" y="2676687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10.0.2.0/24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3544130" y="3861048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>
                <a:solidFill>
                  <a:schemeClr val="tx1"/>
                </a:solidFill>
              </a:rPr>
              <a:t>10.0.0.0/23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3503712" y="5013176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10.0.3.0/24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1560838" y="4141573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10.0.4.0/24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85250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027163"/>
              </p:ext>
            </p:extLst>
          </p:nvPr>
        </p:nvGraphicFramePr>
        <p:xfrm>
          <a:off x="551384" y="1124744"/>
          <a:ext cx="8300422" cy="2239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/>
                <a:gridCol w="1512168"/>
                <a:gridCol w="2251750"/>
                <a:gridCol w="1512168"/>
                <a:gridCol w="1512168"/>
              </a:tblGrid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할당 </a:t>
                      </a:r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네임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Zone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cgame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naver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-dev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10.0.0.0/23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10.0.2.0/24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10.0.3.0/24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Pri-DB1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10.0.4.0/24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Pub-NAT1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10.0.5.0/24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Pub-LB1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10.0.6.0/24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Pri-LB1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10.0.7.0/24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예비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62568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직사각형 25">
            <a:extLst>
              <a:ext uri="{FF2B5EF4-FFF2-40B4-BE49-F238E27FC236}">
                <a16:creationId xmlns="" xmlns:a16="http://schemas.microsoft.com/office/drawing/2014/main" id="{DD06B436-054E-E64A-873A-6430F5D4587E}"/>
              </a:ext>
            </a:extLst>
          </p:cNvPr>
          <p:cNvSpPr/>
          <p:nvPr/>
        </p:nvSpPr>
        <p:spPr>
          <a:xfrm>
            <a:off x="1865302" y="812203"/>
            <a:ext cx="6775827" cy="5713141"/>
          </a:xfrm>
          <a:prstGeom prst="rect">
            <a:avLst/>
          </a:prstGeom>
          <a:solidFill>
            <a:schemeClr val="bg1"/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24" name="직사각형 123">
            <a:extLst>
              <a:ext uri="{FF2B5EF4-FFF2-40B4-BE49-F238E27FC236}">
                <a16:creationId xmlns="" xmlns:a16="http://schemas.microsoft.com/office/drawing/2014/main" id="{DD06B436-054E-E64A-873A-6430F5D4587E}"/>
              </a:ext>
            </a:extLst>
          </p:cNvPr>
          <p:cNvSpPr/>
          <p:nvPr/>
        </p:nvSpPr>
        <p:spPr>
          <a:xfrm>
            <a:off x="2000373" y="1821293"/>
            <a:ext cx="6580651" cy="45536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35" name="직사각형 134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071446" y="2217800"/>
            <a:ext cx="814549" cy="4006602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34" name="직사각형 133">
            <a:extLst>
              <a:ext uri="{FF2B5EF4-FFF2-40B4-BE49-F238E27FC236}">
                <a16:creationId xmlns=""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7582223" y="2225040"/>
            <a:ext cx="937317" cy="4011298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8" name="직사각형 117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977146" y="1870823"/>
            <a:ext cx="2126843" cy="258051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9" name="직사각형 118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5312713" y="1878674"/>
            <a:ext cx="2166832" cy="284379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6" name="직사각형 115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933891" y="4928132"/>
            <a:ext cx="2126843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7" name="직사각형 116">
            <a:extLst>
              <a:ext uri="{FF2B5EF4-FFF2-40B4-BE49-F238E27FC236}">
                <a16:creationId xmlns=""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5267563" y="4928133"/>
            <a:ext cx="2178625" cy="1296270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2" name="직사각형 111">
            <a:extLst>
              <a:ext uri="{FF2B5EF4-FFF2-40B4-BE49-F238E27FC236}">
                <a16:creationId xmlns=""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5300920" y="3514348"/>
            <a:ext cx="2178625" cy="1313477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09" name="직사각형 108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977146" y="3514348"/>
            <a:ext cx="2126843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6B99C171-1726-5F46-AEA0-4F8AFACC326B}"/>
              </a:ext>
            </a:extLst>
          </p:cNvPr>
          <p:cNvSpPr txBox="1"/>
          <p:nvPr/>
        </p:nvSpPr>
        <p:spPr>
          <a:xfrm>
            <a:off x="5303912" y="1916832"/>
            <a:ext cx="1068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Load</a:t>
            </a:r>
            <a:r>
              <a:rPr kumimoji="1" lang="ko-KR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Balancer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3" name="그림 82">
            <a:extLst>
              <a:ext uri="{FF2B5EF4-FFF2-40B4-BE49-F238E27FC236}">
                <a16:creationId xmlns="" xmlns:a16="http://schemas.microsoft.com/office/drawing/2014/main" id="{170E703A-1615-F44B-88DC-5530140A7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134" y="332656"/>
            <a:ext cx="406861" cy="406861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3BF3541B-144E-D24E-BAEA-286CF055BF75}"/>
              </a:ext>
            </a:extLst>
          </p:cNvPr>
          <p:cNvSpPr txBox="1"/>
          <p:nvPr/>
        </p:nvSpPr>
        <p:spPr>
          <a:xfrm>
            <a:off x="4542595" y="384306"/>
            <a:ext cx="510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Users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1" name="직선 화살표 연결선 240">
            <a:extLst>
              <a:ext uri="{FF2B5EF4-FFF2-40B4-BE49-F238E27FC236}">
                <a16:creationId xmlns="" xmlns:a16="http://schemas.microsoft.com/office/drawing/2014/main" id="{121B9BA9-5DE5-4B47-BEB3-3ECF918ED098}"/>
              </a:ext>
            </a:extLst>
          </p:cNvPr>
          <p:cNvCxnSpPr>
            <a:cxnSpLocks/>
            <a:stCxn id="83" idx="2"/>
          </p:cNvCxnSpPr>
          <p:nvPr/>
        </p:nvCxnSpPr>
        <p:spPr>
          <a:xfrm flipH="1">
            <a:off x="5202046" y="739517"/>
            <a:ext cx="2519" cy="1236810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직사각형 243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977146" y="2452937"/>
            <a:ext cx="2126843" cy="953565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45" name="직사각형 244">
            <a:extLst>
              <a:ext uri="{FF2B5EF4-FFF2-40B4-BE49-F238E27FC236}">
                <a16:creationId xmlns=""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5300920" y="2452937"/>
            <a:ext cx="2178625" cy="953565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46" name="TextBox 245">
            <a:extLst>
              <a:ext uri="{FF2B5EF4-FFF2-40B4-BE49-F238E27FC236}">
                <a16:creationId xmlns=""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2981862" y="2472939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=""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3578918" y="2708920"/>
            <a:ext cx="5008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0" name="TextBox 249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6312024" y="3645024"/>
            <a:ext cx="6434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Pri2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70" name="직선 화살표 연결선 269">
            <a:extLst>
              <a:ext uri="{FF2B5EF4-FFF2-40B4-BE49-F238E27FC236}">
                <a16:creationId xmlns="" xmlns:a16="http://schemas.microsoft.com/office/drawing/2014/main" id="{8F7416E6-1949-6B49-B495-F9C15EA5E7B9}"/>
              </a:ext>
            </a:extLst>
          </p:cNvPr>
          <p:cNvCxnSpPr>
            <a:cxnSpLocks/>
          </p:cNvCxnSpPr>
          <p:nvPr/>
        </p:nvCxnSpPr>
        <p:spPr>
          <a:xfrm flipH="1">
            <a:off x="5193485" y="2204864"/>
            <a:ext cx="7442" cy="179678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2" name="그림 291">
            <a:extLst>
              <a:ext uri="{FF2B5EF4-FFF2-40B4-BE49-F238E27FC236}">
                <a16:creationId xmlns="" xmlns:a16="http://schemas.microsoft.com/office/drawing/2014/main" id="{7190EC67-D2AE-1B44-BE08-72A34612B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168" y="4216540"/>
            <a:ext cx="330906" cy="330906"/>
          </a:xfrm>
          <a:prstGeom prst="rect">
            <a:avLst/>
          </a:prstGeom>
        </p:spPr>
      </p:pic>
      <p:pic>
        <p:nvPicPr>
          <p:cNvPr id="294" name="그림 293">
            <a:extLst>
              <a:ext uri="{FF2B5EF4-FFF2-40B4-BE49-F238E27FC236}">
                <a16:creationId xmlns="" xmlns:a16="http://schemas.microsoft.com/office/drawing/2014/main" id="{48F91333-5780-2242-84AA-B6225EA91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4261" y="4216540"/>
            <a:ext cx="330906" cy="330906"/>
          </a:xfrm>
          <a:prstGeom prst="rect">
            <a:avLst/>
          </a:prstGeom>
        </p:spPr>
      </p:pic>
      <p:cxnSp>
        <p:nvCxnSpPr>
          <p:cNvPr id="297" name="직선 화살표 연결선 296">
            <a:extLst>
              <a:ext uri="{FF2B5EF4-FFF2-40B4-BE49-F238E27FC236}">
                <a16:creationId xmlns="" xmlns:a16="http://schemas.microsoft.com/office/drawing/2014/main" id="{AEE82D0B-44FC-2642-9D6A-F80DF27F7637}"/>
              </a:ext>
            </a:extLst>
          </p:cNvPr>
          <p:cNvCxnSpPr>
            <a:cxnSpLocks/>
          </p:cNvCxnSpPr>
          <p:nvPr/>
        </p:nvCxnSpPr>
        <p:spPr>
          <a:xfrm flipV="1">
            <a:off x="4704373" y="40016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8" name="직선 화살표 연결선 297">
            <a:extLst>
              <a:ext uri="{FF2B5EF4-FFF2-40B4-BE49-F238E27FC236}">
                <a16:creationId xmlns="" xmlns:a16="http://schemas.microsoft.com/office/drawing/2014/main" id="{3BACB556-0BEA-0C4C-8D7B-7BC0E7A0FEEF}"/>
              </a:ext>
            </a:extLst>
          </p:cNvPr>
          <p:cNvCxnSpPr>
            <a:cxnSpLocks/>
          </p:cNvCxnSpPr>
          <p:nvPr/>
        </p:nvCxnSpPr>
        <p:spPr>
          <a:xfrm flipH="1">
            <a:off x="4701364" y="3998136"/>
            <a:ext cx="987504" cy="0"/>
          </a:xfrm>
          <a:prstGeom prst="straightConnector1">
            <a:avLst/>
          </a:prstGeom>
          <a:ln w="9525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0" name="직선 화살표 연결선 299">
            <a:extLst>
              <a:ext uri="{FF2B5EF4-FFF2-40B4-BE49-F238E27FC236}">
                <a16:creationId xmlns="" xmlns:a16="http://schemas.microsoft.com/office/drawing/2014/main" id="{C6ACDD95-A2A4-884D-912C-3E803F3914BA}"/>
              </a:ext>
            </a:extLst>
          </p:cNvPr>
          <p:cNvCxnSpPr>
            <a:cxnSpLocks/>
          </p:cNvCxnSpPr>
          <p:nvPr/>
        </p:nvCxnSpPr>
        <p:spPr>
          <a:xfrm flipV="1">
            <a:off x="5684760" y="40016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2" name="직선 화살표 연결선 301">
            <a:extLst>
              <a:ext uri="{FF2B5EF4-FFF2-40B4-BE49-F238E27FC236}">
                <a16:creationId xmlns="" xmlns:a16="http://schemas.microsoft.com/office/drawing/2014/main" id="{06AEEE99-353D-DF46-8AB4-5CDEEAA010DB}"/>
              </a:ext>
            </a:extLst>
          </p:cNvPr>
          <p:cNvCxnSpPr>
            <a:cxnSpLocks/>
          </p:cNvCxnSpPr>
          <p:nvPr/>
        </p:nvCxnSpPr>
        <p:spPr>
          <a:xfrm flipV="1">
            <a:off x="4669542" y="5058877"/>
            <a:ext cx="1019326" cy="3031"/>
          </a:xfrm>
          <a:prstGeom prst="straightConnector1">
            <a:avLst/>
          </a:prstGeom>
          <a:ln w="9525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="" xmlns:a16="http://schemas.microsoft.com/office/drawing/2014/main" id="{E944CD3C-CCC9-C64F-867B-AEC621F3476A}"/>
              </a:ext>
            </a:extLst>
          </p:cNvPr>
          <p:cNvSpPr txBox="1"/>
          <p:nvPr/>
        </p:nvSpPr>
        <p:spPr>
          <a:xfrm>
            <a:off x="6773178" y="2472939"/>
            <a:ext cx="699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KR-2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6" name="TextBox 315">
            <a:extLst>
              <a:ext uri="{FF2B5EF4-FFF2-40B4-BE49-F238E27FC236}">
                <a16:creationId xmlns="" xmlns:a16="http://schemas.microsoft.com/office/drawing/2014/main" id="{D616187F-3C93-454B-8B7A-7EE5D4A6BF58}"/>
              </a:ext>
            </a:extLst>
          </p:cNvPr>
          <p:cNvSpPr txBox="1"/>
          <p:nvPr/>
        </p:nvSpPr>
        <p:spPr>
          <a:xfrm>
            <a:off x="3431704" y="5013176"/>
            <a:ext cx="10485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Pri-DB1 </a:t>
            </a:r>
          </a:p>
        </p:txBody>
      </p:sp>
      <p:pic>
        <p:nvPicPr>
          <p:cNvPr id="317" name="그림 316">
            <a:extLst>
              <a:ext uri="{FF2B5EF4-FFF2-40B4-BE49-F238E27FC236}">
                <a16:creationId xmlns="" xmlns:a16="http://schemas.microsoft.com/office/drawing/2014/main" id="{2D40F458-9DDA-A446-B828-6FDCD31A7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2422" y="5386546"/>
            <a:ext cx="254935" cy="254935"/>
          </a:xfrm>
          <a:prstGeom prst="rect">
            <a:avLst/>
          </a:prstGeom>
        </p:spPr>
      </p:pic>
      <p:sp>
        <p:nvSpPr>
          <p:cNvPr id="319" name="TextBox 318">
            <a:extLst>
              <a:ext uri="{FF2B5EF4-FFF2-40B4-BE49-F238E27FC236}">
                <a16:creationId xmlns="" xmlns:a16="http://schemas.microsoft.com/office/drawing/2014/main" id="{7CF023BC-113C-BB4C-835A-ADDE0A983A13}"/>
              </a:ext>
            </a:extLst>
          </p:cNvPr>
          <p:cNvSpPr txBox="1"/>
          <p:nvPr/>
        </p:nvSpPr>
        <p:spPr>
          <a:xfrm>
            <a:off x="3762241" y="5640042"/>
            <a:ext cx="63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Cloud DB</a:t>
            </a:r>
          </a:p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Redis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0" name="직사각형 319">
            <a:extLst>
              <a:ext uri="{FF2B5EF4-FFF2-40B4-BE49-F238E27FC236}">
                <a16:creationId xmlns="" xmlns:a16="http://schemas.microsoft.com/office/drawing/2014/main" id="{893DCE7F-4B3E-A14D-8508-D5FEEF346CB0}"/>
              </a:ext>
            </a:extLst>
          </p:cNvPr>
          <p:cNvSpPr/>
          <p:nvPr/>
        </p:nvSpPr>
        <p:spPr>
          <a:xfrm>
            <a:off x="4455165" y="5236565"/>
            <a:ext cx="1902760" cy="746312"/>
          </a:xfrm>
          <a:prstGeom prst="rect">
            <a:avLst/>
          </a:prstGeom>
          <a:noFill/>
          <a:ln w="9525">
            <a:solidFill>
              <a:srgbClr val="B9B9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21" name="직사각형 320">
            <a:extLst>
              <a:ext uri="{FF2B5EF4-FFF2-40B4-BE49-F238E27FC236}">
                <a16:creationId xmlns="" xmlns:a16="http://schemas.microsoft.com/office/drawing/2014/main" id="{FBB08924-95C7-3C4F-B785-97DD415DDD57}"/>
              </a:ext>
            </a:extLst>
          </p:cNvPr>
          <p:cNvSpPr/>
          <p:nvPr/>
        </p:nvSpPr>
        <p:spPr>
          <a:xfrm>
            <a:off x="4546936" y="5315462"/>
            <a:ext cx="584616" cy="449705"/>
          </a:xfrm>
          <a:prstGeom prst="rect">
            <a:avLst/>
          </a:prstGeom>
          <a:solidFill>
            <a:srgbClr val="EB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22" name="직사각형 321">
            <a:extLst>
              <a:ext uri="{FF2B5EF4-FFF2-40B4-BE49-F238E27FC236}">
                <a16:creationId xmlns="" xmlns:a16="http://schemas.microsoft.com/office/drawing/2014/main" id="{8D922473-8DD6-F043-AFFD-644A94539687}"/>
              </a:ext>
            </a:extLst>
          </p:cNvPr>
          <p:cNvSpPr/>
          <p:nvPr/>
        </p:nvSpPr>
        <p:spPr>
          <a:xfrm>
            <a:off x="5213998" y="5315462"/>
            <a:ext cx="1061096" cy="449705"/>
          </a:xfrm>
          <a:prstGeom prst="rect">
            <a:avLst/>
          </a:prstGeom>
          <a:solidFill>
            <a:srgbClr val="EB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323" name="그림 322">
            <a:extLst>
              <a:ext uri="{FF2B5EF4-FFF2-40B4-BE49-F238E27FC236}">
                <a16:creationId xmlns="" xmlns:a16="http://schemas.microsoft.com/office/drawing/2014/main" id="{357BE64C-466F-1B47-B0E0-8B3DE2EAD6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8987" y="5383761"/>
            <a:ext cx="280515" cy="280515"/>
          </a:xfrm>
          <a:prstGeom prst="rect">
            <a:avLst/>
          </a:prstGeom>
        </p:spPr>
      </p:pic>
      <p:pic>
        <p:nvPicPr>
          <p:cNvPr id="324" name="그림 323">
            <a:extLst>
              <a:ext uri="{FF2B5EF4-FFF2-40B4-BE49-F238E27FC236}">
                <a16:creationId xmlns="" xmlns:a16="http://schemas.microsoft.com/office/drawing/2014/main" id="{5DE58D1E-EDFF-994F-9AA3-56CFA870A4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1869" y="5377823"/>
            <a:ext cx="280515" cy="280515"/>
          </a:xfrm>
          <a:prstGeom prst="rect">
            <a:avLst/>
          </a:prstGeom>
        </p:spPr>
      </p:pic>
      <p:pic>
        <p:nvPicPr>
          <p:cNvPr id="325" name="그림 324">
            <a:extLst>
              <a:ext uri="{FF2B5EF4-FFF2-40B4-BE49-F238E27FC236}">
                <a16:creationId xmlns="" xmlns:a16="http://schemas.microsoft.com/office/drawing/2014/main" id="{2F402FEB-35EB-5B43-971C-F88B37AFFA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1932" y="5377823"/>
            <a:ext cx="280515" cy="280515"/>
          </a:xfrm>
          <a:prstGeom prst="rect">
            <a:avLst/>
          </a:prstGeom>
        </p:spPr>
      </p:pic>
      <p:pic>
        <p:nvPicPr>
          <p:cNvPr id="326" name="그림 325">
            <a:extLst>
              <a:ext uri="{FF2B5EF4-FFF2-40B4-BE49-F238E27FC236}">
                <a16:creationId xmlns="" xmlns:a16="http://schemas.microsoft.com/office/drawing/2014/main" id="{F5C0BE25-8B9E-0E4F-A0DA-C9F477908C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21508" y="5449656"/>
            <a:ext cx="241300" cy="152400"/>
          </a:xfrm>
          <a:prstGeom prst="rect">
            <a:avLst/>
          </a:prstGeom>
        </p:spPr>
      </p:pic>
      <p:sp>
        <p:nvSpPr>
          <p:cNvPr id="327" name="TextBox 326">
            <a:extLst>
              <a:ext uri="{FF2B5EF4-FFF2-40B4-BE49-F238E27FC236}">
                <a16:creationId xmlns="" xmlns:a16="http://schemas.microsoft.com/office/drawing/2014/main" id="{F9149F30-A3CD-E044-85B2-71A4DD193E1E}"/>
              </a:ext>
            </a:extLst>
          </p:cNvPr>
          <p:cNvSpPr txBox="1"/>
          <p:nvPr/>
        </p:nvSpPr>
        <p:spPr>
          <a:xfrm>
            <a:off x="4485002" y="5770944"/>
            <a:ext cx="708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Master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" name="TextBox 327">
            <a:extLst>
              <a:ext uri="{FF2B5EF4-FFF2-40B4-BE49-F238E27FC236}">
                <a16:creationId xmlns="" xmlns:a16="http://schemas.microsoft.com/office/drawing/2014/main" id="{AF193C20-4297-A042-948C-7406257031E8}"/>
              </a:ext>
            </a:extLst>
          </p:cNvPr>
          <p:cNvSpPr txBox="1"/>
          <p:nvPr/>
        </p:nvSpPr>
        <p:spPr>
          <a:xfrm>
            <a:off x="5387916" y="5770944"/>
            <a:ext cx="708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Slaves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9" name="TextBox 328">
            <a:extLst>
              <a:ext uri="{FF2B5EF4-FFF2-40B4-BE49-F238E27FC236}">
                <a16:creationId xmlns="" xmlns:a16="http://schemas.microsoft.com/office/drawing/2014/main" id="{61D8FADB-1F88-7D4D-B804-362CE7E6DB9F}"/>
              </a:ext>
            </a:extLst>
          </p:cNvPr>
          <p:cNvSpPr txBox="1"/>
          <p:nvPr/>
        </p:nvSpPr>
        <p:spPr>
          <a:xfrm>
            <a:off x="5287738" y="5982877"/>
            <a:ext cx="7362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Cloud DB</a:t>
            </a:r>
          </a:p>
        </p:txBody>
      </p:sp>
      <p:pic>
        <p:nvPicPr>
          <p:cNvPr id="332" name="그림 331">
            <a:extLst>
              <a:ext uri="{FF2B5EF4-FFF2-40B4-BE49-F238E27FC236}">
                <a16:creationId xmlns="" xmlns:a16="http://schemas.microsoft.com/office/drawing/2014/main" id="{90AA09D2-6FB5-3B40-9A8D-A43222EF45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7532" y="2789560"/>
            <a:ext cx="266700" cy="279400"/>
          </a:xfrm>
          <a:prstGeom prst="rect">
            <a:avLst/>
          </a:prstGeom>
        </p:spPr>
      </p:pic>
      <p:sp>
        <p:nvSpPr>
          <p:cNvPr id="229" name="TextBox 228">
            <a:extLst>
              <a:ext uri="{FF2B5EF4-FFF2-40B4-BE49-F238E27FC236}">
                <a16:creationId xmlns="" xmlns:a16="http://schemas.microsoft.com/office/drawing/2014/main" id="{778BE7F7-D9A7-6E4A-97C4-F83C30DAAB7C}"/>
              </a:ext>
            </a:extLst>
          </p:cNvPr>
          <p:cNvSpPr txBox="1"/>
          <p:nvPr/>
        </p:nvSpPr>
        <p:spPr>
          <a:xfrm>
            <a:off x="3717119" y="5982877"/>
            <a:ext cx="7362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</p:txBody>
      </p:sp>
      <p:grpSp>
        <p:nvGrpSpPr>
          <p:cNvPr id="103" name="그룹 102">
            <a:extLst>
              <a:ext uri="{FF2B5EF4-FFF2-40B4-BE49-F238E27FC236}">
                <a16:creationId xmlns="" xmlns:a16="http://schemas.microsoft.com/office/drawing/2014/main" id="{80FD9BD0-F54E-F148-A9A4-39CD66129B89}"/>
              </a:ext>
            </a:extLst>
          </p:cNvPr>
          <p:cNvGrpSpPr/>
          <p:nvPr/>
        </p:nvGrpSpPr>
        <p:grpSpPr>
          <a:xfrm>
            <a:off x="-24000" y="6649403"/>
            <a:ext cx="12240000" cy="221154"/>
            <a:chOff x="-24000" y="6656898"/>
            <a:chExt cx="12240154" cy="221154"/>
          </a:xfrm>
        </p:grpSpPr>
        <p:pic>
          <p:nvPicPr>
            <p:cNvPr id="104" name="그림 103">
              <a:extLst>
                <a:ext uri="{FF2B5EF4-FFF2-40B4-BE49-F238E27FC236}">
                  <a16:creationId xmlns="" xmlns:a16="http://schemas.microsoft.com/office/drawing/2014/main" id="{7598E666-A491-CA49-B48E-AC509389D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321164" y="6684185"/>
              <a:ext cx="1616742" cy="135355"/>
            </a:xfrm>
            <a:prstGeom prst="rect">
              <a:avLst/>
            </a:prstGeom>
          </p:spPr>
        </p:pic>
        <p:pic>
          <p:nvPicPr>
            <p:cNvPr id="105" name="그림 104">
              <a:extLst>
                <a:ext uri="{FF2B5EF4-FFF2-40B4-BE49-F238E27FC236}">
                  <a16:creationId xmlns="" xmlns:a16="http://schemas.microsoft.com/office/drawing/2014/main" id="{DC4C25BC-0AA4-B142-8D6D-3559729A8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-24000" y="6665417"/>
              <a:ext cx="12240154" cy="212635"/>
            </a:xfrm>
            <a:prstGeom prst="rect">
              <a:avLst/>
            </a:prstGeom>
          </p:spPr>
        </p:pic>
        <p:pic>
          <p:nvPicPr>
            <p:cNvPr id="106" name="그림 105">
              <a:extLst>
                <a:ext uri="{FF2B5EF4-FFF2-40B4-BE49-F238E27FC236}">
                  <a16:creationId xmlns="" xmlns:a16="http://schemas.microsoft.com/office/drawing/2014/main" id="{A77F741A-424E-E84D-896B-DF8D4893B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60864" y="6702799"/>
              <a:ext cx="1573047" cy="135355"/>
            </a:xfrm>
            <a:prstGeom prst="rect">
              <a:avLst/>
            </a:prstGeom>
          </p:spPr>
        </p:pic>
        <p:sp>
          <p:nvSpPr>
            <p:cNvPr id="107" name="직사각형 106">
              <a:extLst>
                <a:ext uri="{FF2B5EF4-FFF2-40B4-BE49-F238E27FC236}">
                  <a16:creationId xmlns="" xmlns:a16="http://schemas.microsoft.com/office/drawing/2014/main" id="{7D0E6CFB-549D-4340-85DF-B68CCA6EA900}"/>
                </a:ext>
              </a:extLst>
            </p:cNvPr>
            <p:cNvSpPr/>
            <p:nvPr/>
          </p:nvSpPr>
          <p:spPr>
            <a:xfrm>
              <a:off x="9157454" y="6656898"/>
              <a:ext cx="298800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800" dirty="0">
                  <a:solidFill>
                    <a:schemeClr val="bg1"/>
                  </a:solidFill>
                  <a:latin typeface="Nanum Square"/>
                </a:rPr>
                <a:t>© </a:t>
              </a:r>
              <a:r>
                <a:rPr lang="en" altLang="ko-KR" sz="800" dirty="0">
                  <a:solidFill>
                    <a:schemeClr val="bg1"/>
                  </a:solidFill>
                  <a:latin typeface="Nanum Square"/>
                </a:rPr>
                <a:t>NAVER Cloud Corp. All Rights Reserved.</a:t>
              </a:r>
            </a:p>
          </p:txBody>
        </p:sp>
      </p:grpSp>
      <p:pic>
        <p:nvPicPr>
          <p:cNvPr id="113" name="그림 112">
            <a:extLst>
              <a:ext uri="{FF2B5EF4-FFF2-40B4-BE49-F238E27FC236}">
                <a16:creationId xmlns="" xmlns:a16="http://schemas.microsoft.com/office/drawing/2014/main" id="{90AA09D2-6FB5-3B40-9A8D-A43222EF45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72916" y="2933576"/>
            <a:ext cx="266700" cy="279400"/>
          </a:xfrm>
          <a:prstGeom prst="rect">
            <a:avLst/>
          </a:prstGeom>
        </p:spPr>
      </p:pic>
      <p:sp>
        <p:nvSpPr>
          <p:cNvPr id="114" name="TextBox 113">
            <a:extLst>
              <a:ext uri="{FF2B5EF4-FFF2-40B4-BE49-F238E27FC236}">
                <a16:creationId xmlns="" xmlns:a16="http://schemas.microsoft.com/office/drawing/2014/main" id="{816AD1E2-5AE8-3949-B38E-EB9C47719C87}"/>
              </a:ext>
            </a:extLst>
          </p:cNvPr>
          <p:cNvSpPr txBox="1"/>
          <p:nvPr/>
        </p:nvSpPr>
        <p:spPr>
          <a:xfrm>
            <a:off x="2063552" y="3212976"/>
            <a:ext cx="832233" cy="350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</a:t>
            </a:r>
          </a:p>
          <a:p>
            <a:pPr algn="ctr">
              <a:lnSpc>
                <a:spcPts val="1000"/>
              </a:lnSpc>
            </a:pPr>
            <a:r>
              <a:rPr kumimoji="1"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Gateway1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2961514" y="1886635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Pub-LB1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6240016" y="1886635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Pub-LB2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=""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1881708" y="836712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000" b="1" dirty="0" err="1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리전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타원 94"/>
          <p:cNvSpPr/>
          <p:nvPr/>
        </p:nvSpPr>
        <p:spPr>
          <a:xfrm>
            <a:off x="3215680" y="270612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DB001DEA-67B2-443E-B6BB-29BBD077F6CA}"/>
              </a:ext>
            </a:extLst>
          </p:cNvPr>
          <p:cNvSpPr txBox="1"/>
          <p:nvPr/>
        </p:nvSpPr>
        <p:spPr>
          <a:xfrm>
            <a:off x="4735074" y="1557695"/>
            <a:ext cx="1154483" cy="246221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>
            <a:defPPr>
              <a:defRPr lang="ko-KR"/>
            </a:defPPr>
            <a:lvl1pPr algn="ctr">
              <a:defRPr kumimoji="1" sz="10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" altLang="ko-KR" dirty="0">
                <a:solidFill>
                  <a:schemeClr val="tx1"/>
                </a:solidFill>
              </a:rPr>
              <a:t>Internet Gateway</a:t>
            </a:r>
          </a:p>
        </p:txBody>
      </p:sp>
      <p:pic>
        <p:nvPicPr>
          <p:cNvPr id="98" name="그림 97">
            <a:extLst>
              <a:ext uri="{FF2B5EF4-FFF2-40B4-BE49-F238E27FC236}">
                <a16:creationId xmlns="" xmlns:a16="http://schemas.microsoft.com/office/drawing/2014/main" id="{24537EA0-8B1F-43D3-91B8-D271C9B9F961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5023569" y="1098311"/>
            <a:ext cx="457200" cy="4572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9" name="타원 98"/>
          <p:cNvSpPr/>
          <p:nvPr/>
        </p:nvSpPr>
        <p:spPr>
          <a:xfrm>
            <a:off x="3211129" y="3569058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00" name="타원 99"/>
          <p:cNvSpPr/>
          <p:nvPr/>
        </p:nvSpPr>
        <p:spPr>
          <a:xfrm>
            <a:off x="263352" y="105273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915454"/>
              </p:ext>
            </p:extLst>
          </p:nvPr>
        </p:nvGraphicFramePr>
        <p:xfrm>
          <a:off x="130308" y="1404956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=""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="" xmlns:a16="http://schemas.microsoft.com/office/drawing/2014/main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LOCAL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0.0.0.0/0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IGW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533981"/>
                  </a:ext>
                </a:extLst>
              </a:tr>
            </a:tbl>
          </a:graphicData>
        </a:graphic>
      </p:graphicFrame>
      <p:sp>
        <p:nvSpPr>
          <p:cNvPr id="102" name="타원 101"/>
          <p:cNvSpPr/>
          <p:nvPr/>
        </p:nvSpPr>
        <p:spPr>
          <a:xfrm>
            <a:off x="3143672" y="492813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108" name="타원 107"/>
          <p:cNvSpPr/>
          <p:nvPr/>
        </p:nvSpPr>
        <p:spPr>
          <a:xfrm>
            <a:off x="6032746" y="2623845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0" name="타원 109"/>
          <p:cNvSpPr/>
          <p:nvPr/>
        </p:nvSpPr>
        <p:spPr>
          <a:xfrm>
            <a:off x="263352" y="292494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graphicFrame>
        <p:nvGraphicFramePr>
          <p:cNvPr id="120" name="표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964945"/>
              </p:ext>
            </p:extLst>
          </p:nvPr>
        </p:nvGraphicFramePr>
        <p:xfrm>
          <a:off x="163933" y="3278666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=""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="" xmlns:a16="http://schemas.microsoft.com/office/drawing/2014/main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LOCAL</a:t>
                      </a:r>
                      <a:endParaRPr lang="ko-KR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0.0.0.0/0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NATGW1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533981"/>
                  </a:ext>
                </a:extLst>
              </a:tr>
            </a:tbl>
          </a:graphicData>
        </a:graphic>
      </p:graphicFrame>
      <p:graphicFrame>
        <p:nvGraphicFramePr>
          <p:cNvPr id="126" name="표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046220"/>
              </p:ext>
            </p:extLst>
          </p:nvPr>
        </p:nvGraphicFramePr>
        <p:xfrm>
          <a:off x="157662" y="5157166"/>
          <a:ext cx="1675930" cy="549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=""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="" xmlns:a16="http://schemas.microsoft.com/office/drawing/2014/main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LOCAL</a:t>
                      </a:r>
                      <a:endParaRPr lang="ko-KR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0749592"/>
                  </a:ext>
                </a:extLst>
              </a:tr>
            </a:tbl>
          </a:graphicData>
        </a:graphic>
      </p:graphicFrame>
      <p:sp>
        <p:nvSpPr>
          <p:cNvPr id="127" name="타원 126"/>
          <p:cNvSpPr/>
          <p:nvPr/>
        </p:nvSpPr>
        <p:spPr>
          <a:xfrm>
            <a:off x="263352" y="484825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endParaRPr lang="ko-KR" altLang="en-US" dirty="0"/>
          </a:p>
        </p:txBody>
      </p:sp>
      <p:cxnSp>
        <p:nvCxnSpPr>
          <p:cNvPr id="7" name="직선 화살표 연결선 6"/>
          <p:cNvCxnSpPr>
            <a:stCxn id="292" idx="1"/>
            <a:endCxn id="114" idx="2"/>
          </p:cNvCxnSpPr>
          <p:nvPr/>
        </p:nvCxnSpPr>
        <p:spPr>
          <a:xfrm flipH="1" flipV="1">
            <a:off x="2479669" y="3563585"/>
            <a:ext cx="2198499" cy="818408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0" name="타원 129"/>
          <p:cNvSpPr/>
          <p:nvPr/>
        </p:nvSpPr>
        <p:spPr>
          <a:xfrm>
            <a:off x="6029260" y="3638328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graphicFrame>
        <p:nvGraphicFramePr>
          <p:cNvPr id="131" name="표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501999"/>
              </p:ext>
            </p:extLst>
          </p:nvPr>
        </p:nvGraphicFramePr>
        <p:xfrm>
          <a:off x="8893189" y="3340264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=""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="" xmlns:a16="http://schemas.microsoft.com/office/drawing/2014/main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LOCAL</a:t>
                      </a:r>
                      <a:endParaRPr lang="ko-KR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0.0.0.0/0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NATGW2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533981"/>
                  </a:ext>
                </a:extLst>
              </a:tr>
            </a:tbl>
          </a:graphicData>
        </a:graphic>
      </p:graphicFrame>
      <p:sp>
        <p:nvSpPr>
          <p:cNvPr id="132" name="타원 131"/>
          <p:cNvSpPr/>
          <p:nvPr/>
        </p:nvSpPr>
        <p:spPr>
          <a:xfrm>
            <a:off x="8869056" y="305223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cxnSp>
        <p:nvCxnSpPr>
          <p:cNvPr id="133" name="직선 화살표 연결선 132"/>
          <p:cNvCxnSpPr>
            <a:stCxn id="294" idx="3"/>
            <a:endCxn id="333" idx="2"/>
          </p:cNvCxnSpPr>
          <p:nvPr/>
        </p:nvCxnSpPr>
        <p:spPr>
          <a:xfrm flipV="1">
            <a:off x="5725167" y="3501008"/>
            <a:ext cx="2330981" cy="880985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6" name="TextBox 135">
            <a:extLst>
              <a:ext uri="{FF2B5EF4-FFF2-40B4-BE49-F238E27FC236}">
                <a16:creationId xmlns="" xmlns:a16="http://schemas.microsoft.com/office/drawing/2014/main" id="{E944CD3C-CCC9-C64F-867B-AEC621F3476A}"/>
              </a:ext>
            </a:extLst>
          </p:cNvPr>
          <p:cNvSpPr txBox="1"/>
          <p:nvPr/>
        </p:nvSpPr>
        <p:spPr>
          <a:xfrm>
            <a:off x="7608168" y="2325388"/>
            <a:ext cx="699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KR-2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=""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2169528" y="2325388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=""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2064719" y="2590126"/>
            <a:ext cx="790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Pub-NAT1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7612795" y="2545866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Pub-NAT2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3" name="TextBox 332">
            <a:extLst>
              <a:ext uri="{FF2B5EF4-FFF2-40B4-BE49-F238E27FC236}">
                <a16:creationId xmlns="" xmlns:a16="http://schemas.microsoft.com/office/drawing/2014/main" id="{816AD1E2-5AE8-3949-B38E-EB9C47719C87}"/>
              </a:ext>
            </a:extLst>
          </p:cNvPr>
          <p:cNvSpPr txBox="1"/>
          <p:nvPr/>
        </p:nvSpPr>
        <p:spPr>
          <a:xfrm>
            <a:off x="7640031" y="3150399"/>
            <a:ext cx="832233" cy="3506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</a:t>
            </a:r>
          </a:p>
          <a:p>
            <a:pPr algn="ctr">
              <a:lnSpc>
                <a:spcPts val="1000"/>
              </a:lnSpc>
            </a:pPr>
            <a:r>
              <a:rPr kumimoji="1"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Gateway2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="" xmlns:a16="http://schemas.microsoft.com/office/drawing/2014/main" id="{D616187F-3C93-454B-8B7A-7EE5D4A6BF58}"/>
              </a:ext>
            </a:extLst>
          </p:cNvPr>
          <p:cNvSpPr txBox="1"/>
          <p:nvPr/>
        </p:nvSpPr>
        <p:spPr>
          <a:xfrm>
            <a:off x="6240016" y="4996161"/>
            <a:ext cx="7480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Pri-DB2 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3518708" y="3635792"/>
            <a:ext cx="122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Pri1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=""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6312024" y="2636912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Pub2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직사각형 142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977146" y="2154873"/>
            <a:ext cx="2126843" cy="258051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44" name="직사각형 143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5312713" y="2162724"/>
            <a:ext cx="2166832" cy="284379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45" name="TextBox 144">
            <a:extLst>
              <a:ext uri="{FF2B5EF4-FFF2-40B4-BE49-F238E27FC236}">
                <a16:creationId xmlns="" xmlns:a16="http://schemas.microsoft.com/office/drawing/2014/main" id="{6B99C171-1726-5F46-AEA0-4F8AFACC326B}"/>
              </a:ext>
            </a:extLst>
          </p:cNvPr>
          <p:cNvSpPr txBox="1"/>
          <p:nvPr/>
        </p:nvSpPr>
        <p:spPr>
          <a:xfrm>
            <a:off x="5303912" y="2200882"/>
            <a:ext cx="1068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Load</a:t>
            </a:r>
            <a:r>
              <a:rPr kumimoji="1" lang="ko-KR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Balancer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2961514" y="2170685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Pri-LB1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6240016" y="2174667"/>
            <a:ext cx="1172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Pri-LB2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2259866" y="1915578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VPC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="" xmlns:a16="http://schemas.microsoft.com/office/drawing/2014/main" id="{4F1891DE-C974-BC48-B573-1C915A4EBC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053184" y="1901028"/>
            <a:ext cx="303836" cy="303836"/>
          </a:xfrm>
          <a:prstGeom prst="rect">
            <a:avLst/>
          </a:prstGeom>
        </p:spPr>
      </p:pic>
      <p:pic>
        <p:nvPicPr>
          <p:cNvPr id="140" name="그림 139">
            <a:extLst>
              <a:ext uri="{FF2B5EF4-FFF2-40B4-BE49-F238E27FC236}">
                <a16:creationId xmlns="" xmlns:a16="http://schemas.microsoft.com/office/drawing/2014/main" id="{2D40F458-9DDA-A446-B828-6FDCD31A7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6825" y="5314599"/>
            <a:ext cx="254935" cy="254935"/>
          </a:xfrm>
          <a:prstGeom prst="rect">
            <a:avLst/>
          </a:prstGeom>
        </p:spPr>
      </p:pic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7CF023BC-113C-BB4C-835A-ADDE0A983A13}"/>
              </a:ext>
            </a:extLst>
          </p:cNvPr>
          <p:cNvSpPr txBox="1"/>
          <p:nvPr/>
        </p:nvSpPr>
        <p:spPr>
          <a:xfrm>
            <a:off x="6556644" y="5568095"/>
            <a:ext cx="63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Cloud DB</a:t>
            </a:r>
          </a:p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Redis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2" name="직선 화살표 연결선 141">
            <a:extLst>
              <a:ext uri="{FF2B5EF4-FFF2-40B4-BE49-F238E27FC236}">
                <a16:creationId xmlns="" xmlns:a16="http://schemas.microsoft.com/office/drawing/2014/main" id="{AEE82D0B-44FC-2642-9D6A-F80DF27F7637}"/>
              </a:ext>
            </a:extLst>
          </p:cNvPr>
          <p:cNvCxnSpPr>
            <a:cxnSpLocks/>
          </p:cNvCxnSpPr>
          <p:nvPr/>
        </p:nvCxnSpPr>
        <p:spPr>
          <a:xfrm flipV="1">
            <a:off x="4678168" y="5059655"/>
            <a:ext cx="0" cy="191667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직선 화살표 연결선 147">
            <a:extLst>
              <a:ext uri="{FF2B5EF4-FFF2-40B4-BE49-F238E27FC236}">
                <a16:creationId xmlns="" xmlns:a16="http://schemas.microsoft.com/office/drawing/2014/main" id="{AEE82D0B-44FC-2642-9D6A-F80DF27F7637}"/>
              </a:ext>
            </a:extLst>
          </p:cNvPr>
          <p:cNvCxnSpPr>
            <a:cxnSpLocks/>
          </p:cNvCxnSpPr>
          <p:nvPr/>
        </p:nvCxnSpPr>
        <p:spPr>
          <a:xfrm flipV="1">
            <a:off x="5680315" y="5070436"/>
            <a:ext cx="0" cy="191667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36489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293647"/>
              </p:ext>
            </p:extLst>
          </p:nvPr>
        </p:nvGraphicFramePr>
        <p:xfrm>
          <a:off x="551384" y="1124744"/>
          <a:ext cx="8300422" cy="4175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/>
                <a:gridCol w="1512168"/>
                <a:gridCol w="2251750"/>
                <a:gridCol w="1512168"/>
                <a:gridCol w="1512168"/>
              </a:tblGrid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할당 </a:t>
                      </a:r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네임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Zone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cgame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naver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-dev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10.0.0.0/20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10.0.0.0/23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10.0.2.0/24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10.0.3.0/24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Pri-DB1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10.0.4.0/24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Pub-NAT1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10.0.5.0/24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Pub-LB1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10.0.6.0/24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Pri-LB1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10.0.7.0/24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예비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10.0.8.0/23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10.0.10.0/24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10.0.11.0/24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Pri-DB2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10.0.12.0/24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Pub-NAT2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10.0.13.0/24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Pub-LB2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10.0.14.0/24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Pri-LB2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10.0.15.0/24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예비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56428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테마">
  <a:themeElements>
    <a:clrScheme name="Office 테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테마">
      <a:majorFont>
        <a:latin typeface="맑은 고딕"/>
        <a:ea typeface="맑은 고딕"/>
        <a:cs typeface="맑은 고딕"/>
      </a:majorFont>
      <a:minorFont>
        <a:latin typeface="Helvetica"/>
        <a:ea typeface="Helvetica"/>
        <a:cs typeface="Helvetic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 테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테마">
      <a:majorFont>
        <a:latin typeface="맑은 고딕"/>
        <a:ea typeface="맑은 고딕"/>
        <a:cs typeface="맑은 고딕"/>
      </a:majorFont>
      <a:minorFont>
        <a:latin typeface="Helvetica"/>
        <a:ea typeface="Helvetica"/>
        <a:cs typeface="Helvetic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3622</TotalTime>
  <Words>239</Words>
  <Application>Microsoft Office PowerPoint</Application>
  <PresentationFormat>사용자 지정</PresentationFormat>
  <Paragraphs>193</Paragraphs>
  <Slides>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seo</cp:lastModifiedBy>
  <cp:revision>159</cp:revision>
  <dcterms:modified xsi:type="dcterms:W3CDTF">2024-08-14T09:50:46Z</dcterms:modified>
</cp:coreProperties>
</file>