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C15DE54-6166-49A4-9988-75EC2A7E56E5}" type="datetime1">
              <a:rPr lang="ko-KR" altLang="en-US"/>
              <a:pPr lvl="0">
                <a:defRPr/>
              </a:pPr>
              <a:t>2024-01-15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5E760A4-B08C-458F-A158-D14990B93DD0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141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3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7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4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1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2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58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0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73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7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480011"/>
              </p:ext>
            </p:extLst>
          </p:nvPr>
        </p:nvGraphicFramePr>
        <p:xfrm>
          <a:off x="107502" y="63407"/>
          <a:ext cx="9036497" cy="6579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2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675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NO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정리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내용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537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Kops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로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쿠버네티스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설치 사전준비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도메인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S3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버킷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하나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EC2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키페어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Access-key/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Secret-key ,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Aws configure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설정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,kops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로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쿠버네티스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설치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게임 올리기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537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툴 설치와 사용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툴 설치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CLI 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플러그인 매니저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쿠버네티스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크루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krew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설치</a:t>
                      </a:r>
                    </a:p>
                    <a:p>
                      <a:pPr marL="0" indent="0" latinLnBrk="1">
                        <a:buFontTx/>
                        <a:buNone/>
                        <a:defRPr/>
                      </a:pP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38309"/>
                  </a:ext>
                </a:extLst>
              </a:tr>
              <a:tr h="489432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멱등성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이해 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188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Extenal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DNS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도메인으로 연결 </a:t>
                      </a:r>
                      <a:r>
                        <a:rPr lang="ko-KR" altLang="en-US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시켜줌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4</a:t>
                      </a:r>
                      <a:endParaRPr lang="ko-KR" altLang="en-US" dirty="0" smtClean="0"/>
                    </a:p>
                    <a:p>
                      <a:pPr latinLnBrk="1">
                        <a:defRPr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트러블 슈팅</a:t>
                      </a:r>
                      <a:endParaRPr lang="en-US" altLang="ko-K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에러 찾기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확인 →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확인 → 애플리케이션 로그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(log)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확인 → 클러스터 에러 이벤트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(event)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확인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노드 디스크 용량 부족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5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Helm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쿠버네티스의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패키지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(Chart)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관리자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6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노드 최대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파드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배포 이해</a:t>
                      </a: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워커 노드의 인스턴스 타입 별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파드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생성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갯수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제한이 있다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kops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로  클러스터 삭제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kops delete cluster </a:t>
                      </a:r>
                      <a:r>
                        <a:rPr lang="en-US" altLang="ko-KR" sz="1800" b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--yes</a:t>
                      </a:r>
                      <a:endParaRPr lang="en-US" altLang="ko-KR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8179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129</Words>
  <Application>Microsoft Office PowerPoint</Application>
  <PresentationFormat>화면 슬라이드 쇼(4:3)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서태호(Taeho Seo)/Infra Eng.팀/SKP/1004216</cp:lastModifiedBy>
  <cp:revision>36</cp:revision>
  <dcterms:created xsi:type="dcterms:W3CDTF">2023-02-24T11:54:44Z</dcterms:created>
  <dcterms:modified xsi:type="dcterms:W3CDTF">2024-01-15T11:00:07Z</dcterms:modified>
  <cp:version>1000.0000.01</cp:version>
</cp:coreProperties>
</file>