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2023-10-01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095631"/>
              </p:ext>
            </p:extLst>
          </p:nvPr>
        </p:nvGraphicFramePr>
        <p:xfrm>
          <a:off x="107505" y="63407"/>
          <a:ext cx="8931368" cy="630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6555105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-(</a:t>
                      </a:r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모음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AWS </a:t>
                      </a:r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 </a:t>
                      </a:r>
                      <a:r>
                        <a:rPr lang="ko-KR" alt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스터디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-2023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강사소개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,WIFI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소개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  <a:defRPr/>
                      </a:pPr>
                      <a:r>
                        <a:rPr lang="en-US" altLang="ko-KR" dirty="0" smtClean="0"/>
                        <a:t>S3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보안</a:t>
                      </a:r>
                      <a:r>
                        <a:rPr lang="en-US" altLang="ko-KR" baseline="0" dirty="0" smtClean="0"/>
                        <a:t>1</a:t>
                      </a:r>
                    </a:p>
                    <a:p>
                      <a:pPr marL="342900" indent="-342900" latinLnBrk="1">
                        <a:buAutoNum type="arabicPeriod"/>
                        <a:defRPr/>
                      </a:pPr>
                      <a:r>
                        <a:rPr lang="en-US" altLang="ko-KR" dirty="0" smtClean="0"/>
                        <a:t>S3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보안 강화</a:t>
                      </a:r>
                      <a:endParaRPr lang="ko-KR" altLang="en-US" dirty="0"/>
                    </a:p>
                  </a:txBody>
                  <a:tcPr/>
                </a:tc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IAM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IAM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웹서버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보안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웹보안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취약점 보기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웹보안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공격하기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웹공격의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방어 환경 구축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공격차단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보안아키텍처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보안아키텍처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ko-KR" altLang="en-US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보안아키텍처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ko-KR" altLang="en-US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침투테스트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계</a:t>
                      </a:r>
                      <a:r>
                        <a:rPr lang="en-US" altLang="ko-KR" dirty="0" smtClean="0"/>
                        <a:t>: 8</a:t>
                      </a:r>
                      <a:r>
                        <a:rPr lang="ko-KR" altLang="en-US" dirty="0" smtClean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</Words>
  <Application>Microsoft Office PowerPoint</Application>
  <PresentationFormat>화면 슬라이드 쇼(4:3)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27</cp:revision>
  <dcterms:created xsi:type="dcterms:W3CDTF">2023-02-24T11:54:44Z</dcterms:created>
  <dcterms:modified xsi:type="dcterms:W3CDTF">2023-10-01T00:43:09Z</dcterms:modified>
  <cp:version>1000.0000.01</cp:version>
</cp:coreProperties>
</file>