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9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8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57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74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491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15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20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25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338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379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076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A0AEB-6781-4EDB-8A20-77D6333DDE12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889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꺾인 연결선 7"/>
          <p:cNvCxnSpPr/>
          <p:nvPr/>
        </p:nvCxnSpPr>
        <p:spPr>
          <a:xfrm flipV="1">
            <a:off x="13747" y="4226229"/>
            <a:ext cx="3075326" cy="1051422"/>
          </a:xfrm>
          <a:prstGeom prst="bentConnector3">
            <a:avLst>
              <a:gd name="adj1" fmla="val 62903"/>
            </a:avLst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꺾인 연결선 9"/>
          <p:cNvCxnSpPr/>
          <p:nvPr/>
        </p:nvCxnSpPr>
        <p:spPr>
          <a:xfrm flipV="1">
            <a:off x="1954871" y="3121543"/>
            <a:ext cx="2466485" cy="1104686"/>
          </a:xfrm>
          <a:prstGeom prst="bentConnector3">
            <a:avLst>
              <a:gd name="adj1" fmla="val 52798"/>
            </a:avLst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꺾인 연결선 10"/>
          <p:cNvCxnSpPr/>
          <p:nvPr/>
        </p:nvCxnSpPr>
        <p:spPr>
          <a:xfrm flipV="1">
            <a:off x="3285008" y="2041423"/>
            <a:ext cx="2884915" cy="1080120"/>
          </a:xfrm>
          <a:prstGeom prst="bentConnector3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3259" y="4396839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기초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51222" y="4723653"/>
            <a:ext cx="30825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/>
              <a:t>3</a:t>
            </a:r>
            <a:r>
              <a:rPr lang="ko-KR" altLang="en-US" sz="3000" dirty="0" smtClean="0"/>
              <a:t>급 엔지니어</a:t>
            </a:r>
            <a:endParaRPr lang="ko-KR" altLang="en-US" sz="3000" dirty="0"/>
          </a:p>
        </p:txBody>
      </p:sp>
      <p:sp>
        <p:nvSpPr>
          <p:cNvPr id="17" name="TextBox 16"/>
          <p:cNvSpPr txBox="1"/>
          <p:nvPr/>
        </p:nvSpPr>
        <p:spPr>
          <a:xfrm>
            <a:off x="1763688" y="3237679"/>
            <a:ext cx="9440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자격증</a:t>
            </a:r>
            <a:endParaRPr lang="ko-KR" alt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55776" y="2041423"/>
            <a:ext cx="185846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b="1" dirty="0" err="1" smtClean="0"/>
              <a:t>쿠버네티스</a:t>
            </a:r>
            <a:r>
              <a:rPr lang="en-US" altLang="ko-KR" b="1" dirty="0" smtClean="0"/>
              <a:t>, </a:t>
            </a:r>
            <a:r>
              <a:rPr lang="en-US" altLang="ko-KR" b="1" dirty="0" err="1" smtClean="0"/>
              <a:t>IaC</a:t>
            </a:r>
            <a:endParaRPr lang="ko-KR" alt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01080" y="3677797"/>
            <a:ext cx="35214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/>
              <a:t>2</a:t>
            </a:r>
            <a:r>
              <a:rPr lang="ko-KR" altLang="en-US" sz="3000" dirty="0" smtClean="0"/>
              <a:t>급 엔지니어</a:t>
            </a:r>
            <a:endParaRPr lang="ko-KR" altLang="en-US" sz="3000" dirty="0"/>
          </a:p>
        </p:txBody>
      </p:sp>
      <p:sp>
        <p:nvSpPr>
          <p:cNvPr id="21" name="TextBox 20"/>
          <p:cNvSpPr txBox="1"/>
          <p:nvPr/>
        </p:nvSpPr>
        <p:spPr>
          <a:xfrm>
            <a:off x="4887525" y="2581483"/>
            <a:ext cx="3442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/>
              <a:t>1</a:t>
            </a:r>
            <a:r>
              <a:rPr lang="ko-KR" altLang="en-US" sz="3000" dirty="0" smtClean="0"/>
              <a:t>급 엔지니어</a:t>
            </a:r>
            <a:endParaRPr lang="ko-KR" altLang="en-US" sz="3000" dirty="0"/>
          </a:p>
        </p:txBody>
      </p:sp>
      <p:cxnSp>
        <p:nvCxnSpPr>
          <p:cNvPr id="22" name="꺾인 연결선 21"/>
          <p:cNvCxnSpPr/>
          <p:nvPr/>
        </p:nvCxnSpPr>
        <p:spPr>
          <a:xfrm flipV="1">
            <a:off x="4801771" y="961303"/>
            <a:ext cx="2952328" cy="1080120"/>
          </a:xfrm>
          <a:prstGeom prst="bentConnector3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692520" y="987133"/>
            <a:ext cx="2509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AI </a:t>
            </a:r>
            <a:r>
              <a:rPr lang="en-US" altLang="ko-KR" b="1" smtClean="0"/>
              <a:t>, </a:t>
            </a:r>
            <a:r>
              <a:rPr lang="ko-KR" altLang="en-US" b="1" dirty="0" err="1" smtClean="0"/>
              <a:t>빅데이터</a:t>
            </a:r>
            <a:r>
              <a:rPr lang="ko-KR" altLang="en-US" b="1" dirty="0" smtClean="0"/>
              <a:t> 전문가</a:t>
            </a:r>
            <a:endParaRPr lang="ko-KR" alt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277935" y="1481071"/>
            <a:ext cx="29883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 err="1"/>
              <a:t>러브콜</a:t>
            </a:r>
            <a:r>
              <a:rPr lang="ko-KR" altLang="en-US" sz="3000" dirty="0"/>
              <a:t> </a:t>
            </a:r>
            <a:r>
              <a:rPr lang="ko-KR" altLang="en-US" sz="3000" dirty="0" smtClean="0"/>
              <a:t>엔지니어</a:t>
            </a:r>
            <a:endParaRPr lang="ko-KR" altLang="en-US" sz="3000" dirty="0"/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139" y="2496802"/>
            <a:ext cx="1168017" cy="454013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539" y="2445264"/>
            <a:ext cx="733592" cy="616153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280" y="3673886"/>
            <a:ext cx="645219" cy="395457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160" y="3670283"/>
            <a:ext cx="852435" cy="396226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59" y="4780227"/>
            <a:ext cx="645219" cy="395457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39" y="4759139"/>
            <a:ext cx="852435" cy="39622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811" y="1446771"/>
            <a:ext cx="494911" cy="492169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>
            <a:off x="7740352" y="961303"/>
            <a:ext cx="1264395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21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</Words>
  <Application>Microsoft Office PowerPoint</Application>
  <PresentationFormat>화면 슬라이드 쇼(4:3)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12</cp:revision>
  <dcterms:created xsi:type="dcterms:W3CDTF">2023-10-22T08:47:14Z</dcterms:created>
  <dcterms:modified xsi:type="dcterms:W3CDTF">2024-04-13T08:54:01Z</dcterms:modified>
</cp:coreProperties>
</file>