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8" r:id="rId2"/>
    <p:sldId id="297" r:id="rId3"/>
    <p:sldId id="296" r:id="rId4"/>
    <p:sldId id="289" r:id="rId5"/>
    <p:sldId id="292" r:id="rId6"/>
    <p:sldId id="291" r:id="rId7"/>
    <p:sldId id="294" r:id="rId8"/>
    <p:sldId id="293" r:id="rId9"/>
    <p:sldId id="290" r:id="rId10"/>
    <p:sldId id="286" r:id="rId11"/>
    <p:sldId id="287" r:id="rId12"/>
    <p:sldId id="285" r:id="rId13"/>
    <p:sldId id="280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3" pos="710" userDrawn="1">
          <p15:clr>
            <a:srgbClr val="A4A3A4"/>
          </p15:clr>
        </p15:guide>
        <p15:guide id="4" orient="horz" pos="1202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2116" userDrawn="1">
          <p15:clr>
            <a:srgbClr val="A4A3A4"/>
          </p15:clr>
        </p15:guide>
        <p15:guide id="8" pos="2950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4608" userDrawn="1">
          <p15:clr>
            <a:srgbClr val="A4A3A4"/>
          </p15:clr>
        </p15:guide>
        <p15:guide id="11" orient="horz" pos="1480" userDrawn="1">
          <p15:clr>
            <a:srgbClr val="A4A3A4"/>
          </p15:clr>
        </p15:guide>
        <p15:guide id="12" orient="horz" pos="2296" userDrawn="1">
          <p15:clr>
            <a:srgbClr val="A4A3A4"/>
          </p15:clr>
        </p15:guide>
        <p15:guide id="13" pos="5436" userDrawn="1">
          <p15:clr>
            <a:srgbClr val="A4A3A4"/>
          </p15:clr>
        </p15:guide>
        <p15:guide id="14" pos="6264" userDrawn="1">
          <p15:clr>
            <a:srgbClr val="A4A3A4"/>
          </p15:clr>
        </p15:guide>
        <p15:guide id="15" orient="horz" pos="3140" userDrawn="1">
          <p15:clr>
            <a:srgbClr val="A4A3A4"/>
          </p15:clr>
        </p15:guide>
        <p15:guide id="16" orient="horz" pos="1570" userDrawn="1">
          <p15:clr>
            <a:srgbClr val="A4A3A4"/>
          </p15:clr>
        </p15:guide>
        <p15:guide id="17" orient="horz" pos="2368" userDrawn="1">
          <p15:clr>
            <a:srgbClr val="A4A3A4"/>
          </p15:clr>
        </p15:guide>
        <p15:guide id="18" orient="horz" pos="3224" userDrawn="1">
          <p15:clr>
            <a:srgbClr val="A4A3A4"/>
          </p15:clr>
        </p15:guide>
        <p15:guide id="19" orient="horz" pos="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9" autoAdjust="0"/>
    <p:restoredTop sz="95202" autoAdjust="0"/>
  </p:normalViewPr>
  <p:slideViewPr>
    <p:cSldViewPr snapToObjects="1">
      <p:cViewPr varScale="1">
        <p:scale>
          <a:sx n="111" d="100"/>
          <a:sy n="111" d="100"/>
        </p:scale>
        <p:origin x="138" y="192"/>
      </p:cViewPr>
      <p:guideLst>
        <p:guide orient="horz" pos="1979"/>
        <p:guide pos="710"/>
        <p:guide orient="horz" pos="1202"/>
        <p:guide orient="horz" pos="3067"/>
        <p:guide pos="1300"/>
        <p:guide pos="2116"/>
        <p:guide pos="2950"/>
        <p:guide pos="3795"/>
        <p:guide pos="4608"/>
        <p:guide orient="horz" pos="1480"/>
        <p:guide orient="horz" pos="2296"/>
        <p:guide pos="5436"/>
        <p:guide pos="6264"/>
        <p:guide orient="horz" pos="3140"/>
        <p:guide orient="horz" pos="1570"/>
        <p:guide orient="horz" pos="2368"/>
        <p:guide orient="horz" pos="3224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맑은 고딕"/>
      </a:defRPr>
    </a:lvl1pPr>
    <a:lvl2pPr indent="228600" latinLnBrk="0">
      <a:defRPr sz="1200">
        <a:latin typeface="+mj-lt"/>
        <a:ea typeface="+mj-ea"/>
        <a:cs typeface="+mj-cs"/>
        <a:sym typeface="맑은 고딕"/>
      </a:defRPr>
    </a:lvl2pPr>
    <a:lvl3pPr indent="457200" latinLnBrk="0">
      <a:defRPr sz="1200">
        <a:latin typeface="+mj-lt"/>
        <a:ea typeface="+mj-ea"/>
        <a:cs typeface="+mj-cs"/>
        <a:sym typeface="맑은 고딕"/>
      </a:defRPr>
    </a:lvl3pPr>
    <a:lvl4pPr indent="685800" latinLnBrk="0">
      <a:defRPr sz="1200">
        <a:latin typeface="+mj-lt"/>
        <a:ea typeface="+mj-ea"/>
        <a:cs typeface="+mj-cs"/>
        <a:sym typeface="맑은 고딕"/>
      </a:defRPr>
    </a:lvl4pPr>
    <a:lvl5pPr indent="914400" latinLnBrk="0">
      <a:defRPr sz="1200">
        <a:latin typeface="+mj-lt"/>
        <a:ea typeface="+mj-ea"/>
        <a:cs typeface="+mj-cs"/>
        <a:sym typeface="맑은 고딕"/>
      </a:defRPr>
    </a:lvl5pPr>
    <a:lvl6pPr indent="1143000" latinLnBrk="0">
      <a:defRPr sz="1200">
        <a:latin typeface="+mj-lt"/>
        <a:ea typeface="+mj-ea"/>
        <a:cs typeface="+mj-cs"/>
        <a:sym typeface="맑은 고딕"/>
      </a:defRPr>
    </a:lvl6pPr>
    <a:lvl7pPr indent="1371600" latinLnBrk="0">
      <a:defRPr sz="1200">
        <a:latin typeface="+mj-lt"/>
        <a:ea typeface="+mj-ea"/>
        <a:cs typeface="+mj-cs"/>
        <a:sym typeface="맑은 고딕"/>
      </a:defRPr>
    </a:lvl7pPr>
    <a:lvl8pPr indent="1600200" latinLnBrk="0">
      <a:defRPr sz="1200">
        <a:latin typeface="+mj-lt"/>
        <a:ea typeface="+mj-ea"/>
        <a:cs typeface="+mj-cs"/>
        <a:sym typeface="맑은 고딕"/>
      </a:defRPr>
    </a:lvl8pPr>
    <a:lvl9pPr indent="1828800" latinLnBrk="0">
      <a:defRPr sz="1200">
        <a:latin typeface="+mj-lt"/>
        <a:ea typeface="+mj-ea"/>
        <a:cs typeface="+mj-cs"/>
        <a:sym typeface="맑은 고딕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46482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1581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61789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73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774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3956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8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18643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9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469805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10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11501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3110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텍스트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3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텍스트 개체 틀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83" name="그림 개체 틀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7.png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11" Type="http://schemas.openxmlformats.org/officeDocument/2006/relationships/image" Target="../media/image16.emf"/><Relationship Id="rId5" Type="http://schemas.openxmlformats.org/officeDocument/2006/relationships/image" Target="../media/image6.png"/><Relationship Id="rId10" Type="http://schemas.openxmlformats.org/officeDocument/2006/relationships/image" Target="../media/image15.emf"/><Relationship Id="rId4" Type="http://schemas.openxmlformats.org/officeDocument/2006/relationships/image" Target="../media/image22.png"/><Relationship Id="rId9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2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5.emf"/><Relationship Id="rId5" Type="http://schemas.openxmlformats.org/officeDocument/2006/relationships/image" Target="../media/image22.png"/><Relationship Id="rId10" Type="http://schemas.openxmlformats.org/officeDocument/2006/relationships/image" Target="../media/image18.emf"/><Relationship Id="rId4" Type="http://schemas.openxmlformats.org/officeDocument/2006/relationships/image" Target="../media/image5.emf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7.emf"/><Relationship Id="rId5" Type="http://schemas.openxmlformats.org/officeDocument/2006/relationships/image" Target="../media/image6.png"/><Relationship Id="rId10" Type="http://schemas.openxmlformats.org/officeDocument/2006/relationships/image" Target="../media/image16.emf"/><Relationship Id="rId4" Type="http://schemas.openxmlformats.org/officeDocument/2006/relationships/image" Target="../media/image22.png"/><Relationship Id="rId9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emf"/><Relationship Id="rId20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6.emf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16.emf"/><Relationship Id="rId5" Type="http://schemas.openxmlformats.org/officeDocument/2006/relationships/image" Target="../media/image7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16.emf"/><Relationship Id="rId5" Type="http://schemas.openxmlformats.org/officeDocument/2006/relationships/image" Target="../media/image7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EF0D204-3B72-C849-83F6-4A4BAEB36069}"/>
              </a:ext>
            </a:extLst>
          </p:cNvPr>
          <p:cNvSpPr/>
          <p:nvPr/>
        </p:nvSpPr>
        <p:spPr>
          <a:xfrm>
            <a:off x="1939480" y="1059786"/>
            <a:ext cx="605118" cy="605118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4247C4E3-560A-3749-9EEE-50004311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502" y="1237288"/>
            <a:ext cx="272172" cy="259211"/>
          </a:xfrm>
          <a:prstGeom prst="rect">
            <a:avLst/>
          </a:prstGeom>
        </p:spPr>
      </p:pic>
      <p:sp>
        <p:nvSpPr>
          <p:cNvPr id="64" name="직사각형 63">
            <a:extLst>
              <a:ext uri="{FF2B5EF4-FFF2-40B4-BE49-F238E27FC236}">
                <a16:creationId xmlns:a16="http://schemas.microsoft.com/office/drawing/2014/main" id="{7CE623FB-9A66-7846-95ED-116CD650FB22}"/>
              </a:ext>
            </a:extLst>
          </p:cNvPr>
          <p:cNvSpPr/>
          <p:nvPr/>
        </p:nvSpPr>
        <p:spPr>
          <a:xfrm>
            <a:off x="2735545" y="1060392"/>
            <a:ext cx="2017059" cy="605118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7E4388BF-CB1D-A44B-861A-3CAAF49CA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645" y="1156579"/>
            <a:ext cx="266787" cy="266787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:a16="http://schemas.microsoft.com/office/drawing/2014/main" id="{3A1457CC-1F31-CA48-9340-78CCCFBBB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485" y="1198046"/>
            <a:ext cx="275779" cy="183852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AAA71A4E-F28D-144E-87EC-364F4EC66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757" y="1198046"/>
            <a:ext cx="288910" cy="1838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16FE9448-09E7-8F4D-A645-E25379045906}"/>
              </a:ext>
            </a:extLst>
          </p:cNvPr>
          <p:cNvSpPr txBox="1"/>
          <p:nvPr/>
        </p:nvSpPr>
        <p:spPr>
          <a:xfrm>
            <a:off x="2769224" y="1432180"/>
            <a:ext cx="635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kumimoji="1" lang="en-US" altLang="ko-KR" sz="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-DDoS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561182-2E73-DE43-90D7-2CDCA8AF5C10}"/>
              </a:ext>
            </a:extLst>
          </p:cNvPr>
          <p:cNvSpPr txBox="1"/>
          <p:nvPr/>
        </p:nvSpPr>
        <p:spPr>
          <a:xfrm>
            <a:off x="3268058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ED9916-C94E-9A43-A2C1-C189BE11454F}"/>
              </a:ext>
            </a:extLst>
          </p:cNvPr>
          <p:cNvSpPr txBox="1"/>
          <p:nvPr/>
        </p:nvSpPr>
        <p:spPr>
          <a:xfrm>
            <a:off x="3719286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FD97699-2ADE-234A-B8E5-1509514DB92A}"/>
              </a:ext>
            </a:extLst>
          </p:cNvPr>
          <p:cNvSpPr txBox="1"/>
          <p:nvPr/>
        </p:nvSpPr>
        <p:spPr>
          <a:xfrm>
            <a:off x="4170277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8AD1676-58E5-1F4D-997B-BC65F6A6D727}"/>
              </a:ext>
            </a:extLst>
          </p:cNvPr>
          <p:cNvSpPr txBox="1"/>
          <p:nvPr/>
        </p:nvSpPr>
        <p:spPr>
          <a:xfrm>
            <a:off x="1865302" y="812203"/>
            <a:ext cx="12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Monitoring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EAC79654-46D3-5643-9EB2-F50BD64C715E}"/>
              </a:ext>
            </a:extLst>
          </p:cNvPr>
          <p:cNvCxnSpPr>
            <a:stCxn id="15" idx="3"/>
            <a:endCxn id="64" idx="1"/>
          </p:cNvCxnSpPr>
          <p:nvPr/>
        </p:nvCxnSpPr>
        <p:spPr>
          <a:xfrm>
            <a:off x="2544598" y="1362345"/>
            <a:ext cx="190947" cy="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:a16="http://schemas.microsoft.com/office/drawing/2014/main" id="{A977729F-D341-E541-8201-4B5A2EA70BD9}"/>
              </a:ext>
            </a:extLst>
          </p:cNvPr>
          <p:cNvCxnSpPr>
            <a:cxnSpLocks/>
          </p:cNvCxnSpPr>
          <p:nvPr/>
        </p:nvCxnSpPr>
        <p:spPr>
          <a:xfrm flipH="1">
            <a:off x="4780314" y="1362227"/>
            <a:ext cx="398690" cy="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087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38381" y="10691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5681" y="26607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402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456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32031" y="18260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020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  <a:endCxn id="308" idx="0"/>
          </p:cNvCxnSpPr>
          <p:nvPr/>
        </p:nvCxnSpPr>
        <p:spPr>
          <a:xfrm>
            <a:off x="8058329" y="513684"/>
            <a:ext cx="703" cy="3950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907C797D-215A-2747-9779-48FC59A912D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33439" y="1160897"/>
            <a:ext cx="244386" cy="303831"/>
          </a:xfrm>
          <a:prstGeom prst="rect">
            <a:avLst/>
          </a:prstGeom>
        </p:spPr>
      </p:pic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189258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7818712" y="3471706"/>
            <a:ext cx="822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 </a:t>
            </a:r>
            <a:r>
              <a:rPr kumimoji="1" lang="ko-KR" altLang="en-US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외부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5505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939479" y="947305"/>
            <a:ext cx="6701650" cy="5454132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738802"/>
            <a:ext cx="5509454" cy="1278833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44677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485002" y="540444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5509454" cy="115167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422108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Servers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8" name="그림 287">
            <a:extLst>
              <a:ext uri="{FF2B5EF4-FFF2-40B4-BE49-F238E27FC236}">
                <a16:creationId xmlns:a16="http://schemas.microsoft.com/office/drawing/2014/main" id="{DB0E30EE-3903-9548-9DD6-ECC210A7B3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634" y="3862415"/>
            <a:ext cx="300348" cy="300348"/>
          </a:xfrm>
          <a:prstGeom prst="rect">
            <a:avLst/>
          </a:prstGeom>
        </p:spPr>
      </p:pic>
      <p:sp>
        <p:nvSpPr>
          <p:cNvPr id="289" name="TextBox 288">
            <a:extLst>
              <a:ext uri="{FF2B5EF4-FFF2-40B4-BE49-F238E27FC236}">
                <a16:creationId xmlns:a16="http://schemas.microsoft.com/office/drawing/2014/main" id="{CD8CF60B-5B13-B44A-AA6D-14AACD094E19}"/>
              </a:ext>
            </a:extLst>
          </p:cNvPr>
          <p:cNvSpPr txBox="1"/>
          <p:nvPr/>
        </p:nvSpPr>
        <p:spPr>
          <a:xfrm>
            <a:off x="3799142" y="3807946"/>
            <a:ext cx="646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0" name="자유형 289">
            <a:extLst>
              <a:ext uri="{FF2B5EF4-FFF2-40B4-BE49-F238E27FC236}">
                <a16:creationId xmlns:a16="http://schemas.microsoft.com/office/drawing/2014/main" id="{33729612-7C1F-3F45-9E57-D0E1B73ADADC}"/>
              </a:ext>
            </a:extLst>
          </p:cNvPr>
          <p:cNvSpPr/>
          <p:nvPr/>
        </p:nvSpPr>
        <p:spPr>
          <a:xfrm rot="16200000">
            <a:off x="4840445" y="2987704"/>
            <a:ext cx="720963" cy="2788579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91" name="그림 290">
            <a:extLst>
              <a:ext uri="{FF2B5EF4-FFF2-40B4-BE49-F238E27FC236}">
                <a16:creationId xmlns:a16="http://schemas.microsoft.com/office/drawing/2014/main" id="{14045AB8-677B-204C-A8FB-44FACF9DF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5655" y="4216540"/>
            <a:ext cx="330906" cy="33090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3" name="그림 292">
            <a:extLst>
              <a:ext uri="{FF2B5EF4-FFF2-40B4-BE49-F238E27FC236}">
                <a16:creationId xmlns:a16="http://schemas.microsoft.com/office/drawing/2014/main" id="{C7AD1F34-6FBC-E943-BC48-100B3560D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9440" y="4298041"/>
            <a:ext cx="265850" cy="167905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pic>
        <p:nvPicPr>
          <p:cNvPr id="295" name="그림 294">
            <a:extLst>
              <a:ext uri="{FF2B5EF4-FFF2-40B4-BE49-F238E27FC236}">
                <a16:creationId xmlns:a16="http://schemas.microsoft.com/office/drawing/2014/main" id="{42C5DF15-BE11-384D-A66E-E02FBBC563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6774" y="4216540"/>
            <a:ext cx="330906" cy="330906"/>
          </a:xfrm>
          <a:prstGeom prst="rect">
            <a:avLst/>
          </a:prstGeom>
        </p:spPr>
      </p:pic>
      <p:pic>
        <p:nvPicPr>
          <p:cNvPr id="296" name="그림 295">
            <a:extLst>
              <a:ext uri="{FF2B5EF4-FFF2-40B4-BE49-F238E27FC236}">
                <a16:creationId xmlns:a16="http://schemas.microsoft.com/office/drawing/2014/main" id="{F4C2B992-32F6-ED45-BE2D-D78B710840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8046" y="4298041"/>
            <a:ext cx="265850" cy="167905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" name="직사각형 313">
            <a:extLst>
              <a:ext uri="{FF2B5EF4-FFF2-40B4-BE49-F238E27FC236}">
                <a16:creationId xmlns:a16="http://schemas.microsoft.com/office/drawing/2014/main" id="{E2674BB9-82DE-A349-80A4-3B5E1FBC5600}"/>
              </a:ext>
            </a:extLst>
          </p:cNvPr>
          <p:cNvSpPr/>
          <p:nvPr/>
        </p:nvSpPr>
        <p:spPr>
          <a:xfrm>
            <a:off x="2977146" y="5166551"/>
            <a:ext cx="5509454" cy="1035256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3" y="5576457"/>
            <a:ext cx="76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DB Servers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070431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1590" y="2682787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848824" y="2977174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cxnSp>
        <p:nvCxnSpPr>
          <p:cNvPr id="114" name="직선 화살표 연결선 113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5204565" y="853633"/>
            <a:ext cx="10483" cy="315436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452951" y="2514011"/>
            <a:ext cx="130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10.0.0.0/24 pub1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476837" y="3803744"/>
            <a:ext cx="1235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10.0.2.0/24 pri1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9" name="그림 118">
            <a:extLst>
              <a:ext uri="{FF2B5EF4-FFF2-40B4-BE49-F238E27FC236}">
                <a16:creationId xmlns:a16="http://schemas.microsoft.com/office/drawing/2014/main" id="{14045AB8-677B-204C-A8FB-44FACF9DF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458" y="2812213"/>
            <a:ext cx="330906" cy="330906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3356274" y="2812213"/>
            <a:ext cx="5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bastion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15880" y="2492896"/>
            <a:ext cx="303836" cy="3038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23360" y="2517446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476837" y="5330236"/>
            <a:ext cx="1235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10.0.4.0/24 db1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770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939479" y="1754325"/>
            <a:ext cx="6701650" cy="4647112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60664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134" y="44677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485002" y="540444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</p:cNvCxnSpPr>
          <p:nvPr/>
        </p:nvCxnSpPr>
        <p:spPr>
          <a:xfrm>
            <a:off x="5202046" y="893394"/>
            <a:ext cx="0" cy="108293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248218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248218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7" name="그림 246">
            <a:extLst>
              <a:ext uri="{FF2B5EF4-FFF2-40B4-BE49-F238E27FC236}">
                <a16:creationId xmlns:a16="http://schemas.microsoft.com/office/drawing/2014/main" id="{0F354638-E242-C448-B6E0-FA70C5AC5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3634" y="2526441"/>
            <a:ext cx="300348" cy="300348"/>
          </a:xfrm>
          <a:prstGeom prst="rect">
            <a:avLst/>
          </a:prstGeom>
        </p:spPr>
      </p:pic>
      <p:sp>
        <p:nvSpPr>
          <p:cNvPr id="248" name="TextBox 247">
            <a:extLst>
              <a:ext uri="{FF2B5EF4-FFF2-40B4-BE49-F238E27FC236}">
                <a16:creationId xmlns:a16="http://schemas.microsoft.com/office/drawing/2014/main" id="{F27A4163-CD7E-EC4E-B7F1-E240AA89D781}"/>
              </a:ext>
            </a:extLst>
          </p:cNvPr>
          <p:cNvSpPr txBox="1"/>
          <p:nvPr/>
        </p:nvSpPr>
        <p:spPr>
          <a:xfrm>
            <a:off x="3799142" y="2471972"/>
            <a:ext cx="646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902275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Servers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4236446"/>
            <a:ext cx="830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Servers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1" name="자유형 250">
            <a:extLst>
              <a:ext uri="{FF2B5EF4-FFF2-40B4-BE49-F238E27FC236}">
                <a16:creationId xmlns:a16="http://schemas.microsoft.com/office/drawing/2014/main" id="{028B5824-81D0-6442-AC0A-CA94F1151FE5}"/>
              </a:ext>
            </a:extLst>
          </p:cNvPr>
          <p:cNvSpPr/>
          <p:nvPr/>
        </p:nvSpPr>
        <p:spPr>
          <a:xfrm rot="16200000">
            <a:off x="4840445" y="1651730"/>
            <a:ext cx="720963" cy="2788579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52" name="그림 251">
            <a:extLst>
              <a:ext uri="{FF2B5EF4-FFF2-40B4-BE49-F238E27FC236}">
                <a16:creationId xmlns:a16="http://schemas.microsoft.com/office/drawing/2014/main" id="{D6E11B36-A9DC-4149-8060-7CB904367A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655" y="2880566"/>
            <a:ext cx="331200" cy="331200"/>
          </a:xfrm>
          <a:prstGeom prst="rect">
            <a:avLst/>
          </a:prstGeom>
        </p:spPr>
      </p:pic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6" name="그림 255">
            <a:extLst>
              <a:ext uri="{FF2B5EF4-FFF2-40B4-BE49-F238E27FC236}">
                <a16:creationId xmlns:a16="http://schemas.microsoft.com/office/drawing/2014/main" id="{8EDF64A5-2CAC-5F43-A825-1445BD1E62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9440" y="2962067"/>
            <a:ext cx="265850" cy="167905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pic>
        <p:nvPicPr>
          <p:cNvPr id="259" name="그림 258">
            <a:extLst>
              <a:ext uri="{FF2B5EF4-FFF2-40B4-BE49-F238E27FC236}">
                <a16:creationId xmlns:a16="http://schemas.microsoft.com/office/drawing/2014/main" id="{6168BF98-C563-EC43-B7BD-C1DA3767A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774" y="2880566"/>
            <a:ext cx="330906" cy="330906"/>
          </a:xfrm>
          <a:prstGeom prst="rect">
            <a:avLst/>
          </a:prstGeom>
        </p:spPr>
      </p:pic>
      <p:pic>
        <p:nvPicPr>
          <p:cNvPr id="260" name="그림 259">
            <a:extLst>
              <a:ext uri="{FF2B5EF4-FFF2-40B4-BE49-F238E27FC236}">
                <a16:creationId xmlns:a16="http://schemas.microsoft.com/office/drawing/2014/main" id="{2267D26D-7A39-7947-B37B-8BF2DA04D7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8046" y="2962067"/>
            <a:ext cx="265850" cy="167905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88" name="그림 287">
            <a:extLst>
              <a:ext uri="{FF2B5EF4-FFF2-40B4-BE49-F238E27FC236}">
                <a16:creationId xmlns:a16="http://schemas.microsoft.com/office/drawing/2014/main" id="{DB0E30EE-3903-9548-9DD6-ECC210A7B3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3634" y="3862415"/>
            <a:ext cx="300348" cy="300348"/>
          </a:xfrm>
          <a:prstGeom prst="rect">
            <a:avLst/>
          </a:prstGeom>
        </p:spPr>
      </p:pic>
      <p:sp>
        <p:nvSpPr>
          <p:cNvPr id="289" name="TextBox 288">
            <a:extLst>
              <a:ext uri="{FF2B5EF4-FFF2-40B4-BE49-F238E27FC236}">
                <a16:creationId xmlns:a16="http://schemas.microsoft.com/office/drawing/2014/main" id="{CD8CF60B-5B13-B44A-AA6D-14AACD094E19}"/>
              </a:ext>
            </a:extLst>
          </p:cNvPr>
          <p:cNvSpPr txBox="1"/>
          <p:nvPr/>
        </p:nvSpPr>
        <p:spPr>
          <a:xfrm>
            <a:off x="3799142" y="3807946"/>
            <a:ext cx="646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0" name="자유형 289">
            <a:extLst>
              <a:ext uri="{FF2B5EF4-FFF2-40B4-BE49-F238E27FC236}">
                <a16:creationId xmlns:a16="http://schemas.microsoft.com/office/drawing/2014/main" id="{33729612-7C1F-3F45-9E57-D0E1B73ADADC}"/>
              </a:ext>
            </a:extLst>
          </p:cNvPr>
          <p:cNvSpPr/>
          <p:nvPr/>
        </p:nvSpPr>
        <p:spPr>
          <a:xfrm rot="16200000">
            <a:off x="4840445" y="2987704"/>
            <a:ext cx="720963" cy="2788579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91" name="그림 290">
            <a:extLst>
              <a:ext uri="{FF2B5EF4-FFF2-40B4-BE49-F238E27FC236}">
                <a16:creationId xmlns:a16="http://schemas.microsoft.com/office/drawing/2014/main" id="{14045AB8-677B-204C-A8FB-44FACF9DF2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655" y="4216540"/>
            <a:ext cx="330906" cy="33090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3" name="그림 292">
            <a:extLst>
              <a:ext uri="{FF2B5EF4-FFF2-40B4-BE49-F238E27FC236}">
                <a16:creationId xmlns:a16="http://schemas.microsoft.com/office/drawing/2014/main" id="{C7AD1F34-6FBC-E943-BC48-100B3560DB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9440" y="4298041"/>
            <a:ext cx="265850" cy="167905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pic>
        <p:nvPicPr>
          <p:cNvPr id="295" name="그림 294">
            <a:extLst>
              <a:ext uri="{FF2B5EF4-FFF2-40B4-BE49-F238E27FC236}">
                <a16:creationId xmlns:a16="http://schemas.microsoft.com/office/drawing/2014/main" id="{42C5DF15-BE11-384D-A66E-E02FBBC563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774" y="4216540"/>
            <a:ext cx="330906" cy="330906"/>
          </a:xfrm>
          <a:prstGeom prst="rect">
            <a:avLst/>
          </a:prstGeom>
        </p:spPr>
      </p:pic>
      <p:pic>
        <p:nvPicPr>
          <p:cNvPr id="296" name="그림 295">
            <a:extLst>
              <a:ext uri="{FF2B5EF4-FFF2-40B4-BE49-F238E27FC236}">
                <a16:creationId xmlns:a16="http://schemas.microsoft.com/office/drawing/2014/main" id="{F4C2B992-32F6-ED45-BE2D-D78B710840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8046" y="4298041"/>
            <a:ext cx="265850" cy="167905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" name="직사각형 312">
            <a:extLst>
              <a:ext uri="{FF2B5EF4-FFF2-40B4-BE49-F238E27FC236}">
                <a16:creationId xmlns:a16="http://schemas.microsoft.com/office/drawing/2014/main" id="{9A1BB3FD-9506-B941-B943-BC0144DD58F9}"/>
              </a:ext>
            </a:extLst>
          </p:cNvPr>
          <p:cNvSpPr/>
          <p:nvPr/>
        </p:nvSpPr>
        <p:spPr>
          <a:xfrm>
            <a:off x="7631463" y="5159055"/>
            <a:ext cx="855137" cy="1035256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4" name="직사각형 313">
            <a:extLst>
              <a:ext uri="{FF2B5EF4-FFF2-40B4-BE49-F238E27FC236}">
                <a16:creationId xmlns:a16="http://schemas.microsoft.com/office/drawing/2014/main" id="{E2674BB9-82DE-A349-80A4-3B5E1FBC5600}"/>
              </a:ext>
            </a:extLst>
          </p:cNvPr>
          <p:cNvSpPr/>
          <p:nvPr/>
        </p:nvSpPr>
        <p:spPr>
          <a:xfrm>
            <a:off x="2977146" y="5166551"/>
            <a:ext cx="4502399" cy="1035256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3" y="5576457"/>
            <a:ext cx="76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DB Servers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070431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25681" y="5379632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2915" y="567401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꺾인 연결선[E] 5">
            <a:extLst>
              <a:ext uri="{FF2B5EF4-FFF2-40B4-BE49-F238E27FC236}">
                <a16:creationId xmlns:a16="http://schemas.microsoft.com/office/drawing/2014/main" id="{B941693C-702A-DB4C-B218-BDD878BFC208}"/>
              </a:ext>
            </a:extLst>
          </p:cNvPr>
          <p:cNvCxnSpPr>
            <a:cxnSpLocks/>
            <a:stCxn id="245" idx="2"/>
            <a:endCxn id="313" idx="0"/>
          </p:cNvCxnSpPr>
          <p:nvPr/>
        </p:nvCxnSpPr>
        <p:spPr>
          <a:xfrm rot="16200000" flipH="1">
            <a:off x="7112663" y="4212686"/>
            <a:ext cx="223938" cy="1668799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863A9C28-2AE1-8145-BF27-460EB4D5416C}"/>
              </a:ext>
            </a:extLst>
          </p:cNvPr>
          <p:cNvSpPr txBox="1"/>
          <p:nvPr/>
        </p:nvSpPr>
        <p:spPr>
          <a:xfrm>
            <a:off x="8450315" y="5572994"/>
            <a:ext cx="832233" cy="22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endParaRPr kumimoji="1" lang="ko-KR" altLang="en-US" sz="1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23246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4486410" y="1174684"/>
            <a:ext cx="4989936" cy="3595226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31D4207-EC3C-EB47-9644-B6B2E5EF29AB}"/>
              </a:ext>
            </a:extLst>
          </p:cNvPr>
          <p:cNvSpPr/>
          <p:nvPr/>
        </p:nvSpPr>
        <p:spPr>
          <a:xfrm>
            <a:off x="6055637" y="4035112"/>
            <a:ext cx="1902760" cy="648259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242979B9-7F2A-FC43-8730-17DD28D22ABA}"/>
              </a:ext>
            </a:extLst>
          </p:cNvPr>
          <p:cNvSpPr/>
          <p:nvPr/>
        </p:nvSpPr>
        <p:spPr>
          <a:xfrm>
            <a:off x="6147408" y="4075041"/>
            <a:ext cx="584616" cy="390621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B805A6A7-7BCA-7E44-867A-C0E113A0189D}"/>
              </a:ext>
            </a:extLst>
          </p:cNvPr>
          <p:cNvSpPr/>
          <p:nvPr/>
        </p:nvSpPr>
        <p:spPr>
          <a:xfrm>
            <a:off x="6814470" y="4075041"/>
            <a:ext cx="1061096" cy="390621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D480ED4-6A6C-5F4E-84FF-B50AE300BF0C}"/>
              </a:ext>
            </a:extLst>
          </p:cNvPr>
          <p:cNvSpPr/>
          <p:nvPr/>
        </p:nvSpPr>
        <p:spPr>
          <a:xfrm>
            <a:off x="5867315" y="2551737"/>
            <a:ext cx="2228127" cy="949271"/>
          </a:xfrm>
          <a:prstGeom prst="rect">
            <a:avLst/>
          </a:prstGeom>
          <a:noFill/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1" name="자유형 50">
            <a:extLst>
              <a:ext uri="{FF2B5EF4-FFF2-40B4-BE49-F238E27FC236}">
                <a16:creationId xmlns:a16="http://schemas.microsoft.com/office/drawing/2014/main" id="{E729DCF1-5010-0D48-82E4-771EF7DE382C}"/>
              </a:ext>
            </a:extLst>
          </p:cNvPr>
          <p:cNvSpPr/>
          <p:nvPr/>
        </p:nvSpPr>
        <p:spPr>
          <a:xfrm rot="16200000">
            <a:off x="6696512" y="2119503"/>
            <a:ext cx="569732" cy="2092553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335" y="1612996"/>
            <a:ext cx="303836" cy="30383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42E1BF3-A851-7942-8FDA-C10D54165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005" y="2622668"/>
            <a:ext cx="300348" cy="30034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212E9BF-7279-DC4B-99A6-EAF0D47CA6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346" y="3019736"/>
            <a:ext cx="302400" cy="302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02DBDE3F-4F23-FD4F-AEEC-FA1ABB1595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9459" y="4121111"/>
            <a:ext cx="280515" cy="24366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0C8AA185-BAF9-D64B-A5E1-6CCC4865DF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112" y="3019736"/>
            <a:ext cx="300348" cy="300348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736FC165-6477-084E-8F11-06594FA32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8783" y="3019736"/>
            <a:ext cx="300348" cy="300348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B2E19AA1-BCCE-B24C-B521-F87064028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0748" y="3019736"/>
            <a:ext cx="300348" cy="300348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52B8CCED-F588-1041-A363-35C9BA5788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2341" y="4115173"/>
            <a:ext cx="280515" cy="243660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794E75B5-D65D-754A-A9CC-1F4680492E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2404" y="4115173"/>
            <a:ext cx="280515" cy="243660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4946622" y="1649121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90561DE-EF04-3141-BEDA-4A4189DCCC2C}"/>
              </a:ext>
            </a:extLst>
          </p:cNvPr>
          <p:cNvSpPr txBox="1"/>
          <p:nvPr/>
        </p:nvSpPr>
        <p:spPr>
          <a:xfrm>
            <a:off x="6401365" y="2647934"/>
            <a:ext cx="7574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9" name="그림 78">
            <a:extLst>
              <a:ext uri="{FF2B5EF4-FFF2-40B4-BE49-F238E27FC236}">
                <a16:creationId xmlns:a16="http://schemas.microsoft.com/office/drawing/2014/main" id="{7D193111-6615-CF43-A5F3-242719D928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9308" y="3089579"/>
            <a:ext cx="241300" cy="152400"/>
          </a:xfrm>
          <a:prstGeom prst="rect">
            <a:avLst/>
          </a:prstGeom>
        </p:spPr>
      </p:pic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7948" y="29086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6156670" y="384534"/>
            <a:ext cx="615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직선 화살표 연결선 85">
            <a:extLst>
              <a:ext uri="{FF2B5EF4-FFF2-40B4-BE49-F238E27FC236}">
                <a16:creationId xmlns:a16="http://schemas.microsoft.com/office/drawing/2014/main" id="{393D87E7-AFE5-4D42-92F5-0B8807BFF9AF}"/>
              </a:ext>
            </a:extLst>
          </p:cNvPr>
          <p:cNvCxnSpPr>
            <a:cxnSpLocks/>
          </p:cNvCxnSpPr>
          <p:nvPr/>
        </p:nvCxnSpPr>
        <p:spPr>
          <a:xfrm>
            <a:off x="6981378" y="745391"/>
            <a:ext cx="7010" cy="8676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30DC88EA-93B3-0840-A3E2-60DDDDFBA6F7}"/>
              </a:ext>
            </a:extLst>
          </p:cNvPr>
          <p:cNvSpPr txBox="1"/>
          <p:nvPr/>
        </p:nvSpPr>
        <p:spPr>
          <a:xfrm>
            <a:off x="4783498" y="2874135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Servers</a:t>
            </a:r>
          </a:p>
        </p:txBody>
      </p:sp>
      <p:pic>
        <p:nvPicPr>
          <p:cNvPr id="120" name="그림 119">
            <a:extLst>
              <a:ext uri="{FF2B5EF4-FFF2-40B4-BE49-F238E27FC236}">
                <a16:creationId xmlns:a16="http://schemas.microsoft.com/office/drawing/2014/main" id="{EE89373B-950C-914A-9699-9AF5E3EE54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1980" y="4170173"/>
            <a:ext cx="241300" cy="132377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35D5DA04-B972-EB4A-B0CC-8B4B6492C150}"/>
              </a:ext>
            </a:extLst>
          </p:cNvPr>
          <p:cNvSpPr txBox="1"/>
          <p:nvPr/>
        </p:nvSpPr>
        <p:spPr>
          <a:xfrm>
            <a:off x="6023992" y="4471439"/>
            <a:ext cx="820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 (write)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A5A52A3-E0C3-D646-9A17-D5504605F30F}"/>
              </a:ext>
            </a:extLst>
          </p:cNvPr>
          <p:cNvSpPr txBox="1"/>
          <p:nvPr/>
        </p:nvSpPr>
        <p:spPr>
          <a:xfrm>
            <a:off x="6988388" y="4471439"/>
            <a:ext cx="708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 (read)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A4629BA-8313-9F41-9A97-D77C72CC9B48}"/>
              </a:ext>
            </a:extLst>
          </p:cNvPr>
          <p:cNvSpPr txBox="1"/>
          <p:nvPr/>
        </p:nvSpPr>
        <p:spPr>
          <a:xfrm>
            <a:off x="5033157" y="4179439"/>
            <a:ext cx="819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33491B8-F26B-374B-9415-CC610A022417}"/>
              </a:ext>
            </a:extLst>
          </p:cNvPr>
          <p:cNvSpPr txBox="1"/>
          <p:nvPr/>
        </p:nvSpPr>
        <p:spPr>
          <a:xfrm>
            <a:off x="90802" y="62823"/>
            <a:ext cx="249471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Auto Scaling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을 활용한</a:t>
            </a:r>
            <a:endParaRPr kumimoji="1"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NanumSquareOTF Bold" panose="020B0600000101010101" pitchFamily="34" charset="-127"/>
              <a:cs typeface="Calibri" panose="020F0502020204030204" pitchFamily="34" charset="0"/>
            </a:endParaRPr>
          </a:p>
          <a:p>
            <a:pPr>
              <a:lnSpc>
                <a:spcPts val="3000"/>
              </a:lnSpc>
            </a:pP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가용성 확보</a:t>
            </a:r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6AD6CCF7-5C9C-CD4B-8EF3-ED9B30A0423E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9" name="그림 108">
              <a:extLst>
                <a:ext uri="{FF2B5EF4-FFF2-40B4-BE49-F238E27FC236}">
                  <a16:creationId xmlns:a16="http://schemas.microsoft.com/office/drawing/2014/main" id="{B52044C2-373B-EE4E-956C-325708E8B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33" name="그림 132">
              <a:extLst>
                <a:ext uri="{FF2B5EF4-FFF2-40B4-BE49-F238E27FC236}">
                  <a16:creationId xmlns:a16="http://schemas.microsoft.com/office/drawing/2014/main" id="{8B6F63D2-6F59-134D-AF12-1F940761E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35" name="그림 134">
              <a:extLst>
                <a:ext uri="{FF2B5EF4-FFF2-40B4-BE49-F238E27FC236}">
                  <a16:creationId xmlns:a16="http://schemas.microsoft.com/office/drawing/2014/main" id="{4BFBFAE4-3C21-8648-8CAF-67923726A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36" name="직사각형 135">
              <a:extLst>
                <a:ext uri="{FF2B5EF4-FFF2-40B4-BE49-F238E27FC236}">
                  <a16:creationId xmlns:a16="http://schemas.microsoft.com/office/drawing/2014/main" id="{29B4CF09-FC83-FD47-81A1-2219DD3CEF8A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6D480ED4-6A6C-5F4E-84FF-B50AE300BF0C}"/>
              </a:ext>
            </a:extLst>
          </p:cNvPr>
          <p:cNvSpPr/>
          <p:nvPr/>
        </p:nvSpPr>
        <p:spPr>
          <a:xfrm>
            <a:off x="5892953" y="1256495"/>
            <a:ext cx="2228127" cy="949271"/>
          </a:xfrm>
          <a:prstGeom prst="rect">
            <a:avLst/>
          </a:prstGeom>
          <a:noFill/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140" name="직선 화살표 연결선 139">
            <a:extLst>
              <a:ext uri="{FF2B5EF4-FFF2-40B4-BE49-F238E27FC236}">
                <a16:creationId xmlns:a16="http://schemas.microsoft.com/office/drawing/2014/main" id="{393D87E7-AFE5-4D42-92F5-0B8807BFF9AF}"/>
              </a:ext>
            </a:extLst>
          </p:cNvPr>
          <p:cNvCxnSpPr>
            <a:cxnSpLocks/>
          </p:cNvCxnSpPr>
          <p:nvPr/>
        </p:nvCxnSpPr>
        <p:spPr>
          <a:xfrm flipH="1">
            <a:off x="6949971" y="1916832"/>
            <a:ext cx="8926" cy="6349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0860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A3CB244-8481-DC4C-B6AF-7D30B1339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439" y="6316376"/>
            <a:ext cx="2479119" cy="2133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8B02D0-E1FB-E948-A807-5E02A75EAF5B}"/>
              </a:ext>
            </a:extLst>
          </p:cNvPr>
          <p:cNvSpPr txBox="1"/>
          <p:nvPr/>
        </p:nvSpPr>
        <p:spPr>
          <a:xfrm>
            <a:off x="4464784" y="2743200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b="1" dirty="0">
                <a:solidFill>
                  <a:srgbClr val="4D4E4D"/>
                </a:solidFill>
                <a:latin typeface="NanumGothicOTF" panose="020D0604000000000000" pitchFamily="34" charset="-127"/>
                <a:ea typeface="NanumGothicOTF" panose="020D0604000000000000" pitchFamily="34" charset="-127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482595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EF0D204-3B72-C849-83F6-4A4BAEB36069}"/>
              </a:ext>
            </a:extLst>
          </p:cNvPr>
          <p:cNvSpPr/>
          <p:nvPr/>
        </p:nvSpPr>
        <p:spPr>
          <a:xfrm>
            <a:off x="1939480" y="1059786"/>
            <a:ext cx="605118" cy="605118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4247C4E3-560A-3749-9EEE-50004311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502" y="1237288"/>
            <a:ext cx="272172" cy="259211"/>
          </a:xfrm>
          <a:prstGeom prst="rect">
            <a:avLst/>
          </a:prstGeom>
        </p:spPr>
      </p:pic>
      <p:sp>
        <p:nvSpPr>
          <p:cNvPr id="64" name="직사각형 63">
            <a:extLst>
              <a:ext uri="{FF2B5EF4-FFF2-40B4-BE49-F238E27FC236}">
                <a16:creationId xmlns:a16="http://schemas.microsoft.com/office/drawing/2014/main" id="{7CE623FB-9A66-7846-95ED-116CD650FB22}"/>
              </a:ext>
            </a:extLst>
          </p:cNvPr>
          <p:cNvSpPr/>
          <p:nvPr/>
        </p:nvSpPr>
        <p:spPr>
          <a:xfrm>
            <a:off x="2735545" y="1060392"/>
            <a:ext cx="2017059" cy="605118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7E4388BF-CB1D-A44B-861A-3CAAF49CA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645" y="1156579"/>
            <a:ext cx="266787" cy="266787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:a16="http://schemas.microsoft.com/office/drawing/2014/main" id="{3A1457CC-1F31-CA48-9340-78CCCFBBB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485" y="1198046"/>
            <a:ext cx="275779" cy="183852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AAA71A4E-F28D-144E-87EC-364F4EC66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757" y="1198046"/>
            <a:ext cx="288910" cy="1838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16FE9448-09E7-8F4D-A645-E25379045906}"/>
              </a:ext>
            </a:extLst>
          </p:cNvPr>
          <p:cNvSpPr txBox="1"/>
          <p:nvPr/>
        </p:nvSpPr>
        <p:spPr>
          <a:xfrm>
            <a:off x="2769224" y="1432180"/>
            <a:ext cx="635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kumimoji="1" lang="en-US" altLang="ko-KR" sz="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-DDoS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561182-2E73-DE43-90D7-2CDCA8AF5C10}"/>
              </a:ext>
            </a:extLst>
          </p:cNvPr>
          <p:cNvSpPr txBox="1"/>
          <p:nvPr/>
        </p:nvSpPr>
        <p:spPr>
          <a:xfrm>
            <a:off x="3268058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ED9916-C94E-9A43-A2C1-C189BE11454F}"/>
              </a:ext>
            </a:extLst>
          </p:cNvPr>
          <p:cNvSpPr txBox="1"/>
          <p:nvPr/>
        </p:nvSpPr>
        <p:spPr>
          <a:xfrm>
            <a:off x="3719286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FD97699-2ADE-234A-B8E5-1509514DB92A}"/>
              </a:ext>
            </a:extLst>
          </p:cNvPr>
          <p:cNvSpPr txBox="1"/>
          <p:nvPr/>
        </p:nvSpPr>
        <p:spPr>
          <a:xfrm>
            <a:off x="4170277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8AD1676-58E5-1F4D-997B-BC65F6A6D727}"/>
              </a:ext>
            </a:extLst>
          </p:cNvPr>
          <p:cNvSpPr txBox="1"/>
          <p:nvPr/>
        </p:nvSpPr>
        <p:spPr>
          <a:xfrm>
            <a:off x="1865302" y="812203"/>
            <a:ext cx="12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Monitoring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EAC79654-46D3-5643-9EB2-F50BD64C715E}"/>
              </a:ext>
            </a:extLst>
          </p:cNvPr>
          <p:cNvCxnSpPr>
            <a:stCxn id="15" idx="3"/>
            <a:endCxn id="64" idx="1"/>
          </p:cNvCxnSpPr>
          <p:nvPr/>
        </p:nvCxnSpPr>
        <p:spPr>
          <a:xfrm>
            <a:off x="2544598" y="1362345"/>
            <a:ext cx="190947" cy="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:a16="http://schemas.microsoft.com/office/drawing/2014/main" id="{A977729F-D341-E541-8201-4B5A2EA70BD9}"/>
              </a:ext>
            </a:extLst>
          </p:cNvPr>
          <p:cNvCxnSpPr>
            <a:cxnSpLocks/>
          </p:cNvCxnSpPr>
          <p:nvPr/>
        </p:nvCxnSpPr>
        <p:spPr>
          <a:xfrm flipH="1">
            <a:off x="4780314" y="1362227"/>
            <a:ext cx="398690" cy="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087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38381" y="10691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5681" y="26607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402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456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32031" y="18260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020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  <a:endCxn id="308" idx="0"/>
          </p:cNvCxnSpPr>
          <p:nvPr/>
        </p:nvCxnSpPr>
        <p:spPr>
          <a:xfrm>
            <a:off x="8058329" y="513684"/>
            <a:ext cx="703" cy="3950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907C797D-215A-2747-9779-48FC59A912D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33439" y="1160897"/>
            <a:ext cx="244386" cy="303831"/>
          </a:xfrm>
          <a:prstGeom prst="rect">
            <a:avLst/>
          </a:prstGeom>
        </p:spPr>
      </p:pic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189258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142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329361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65445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/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/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/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122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329361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65445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9576" y="3365624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23407" y="3717032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02691"/>
              </p:ext>
            </p:extLst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08318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88131"/>
              </p:ext>
            </p:extLst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06101"/>
              </p:ext>
            </p:extLst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261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468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11072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26988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783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837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18641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401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4331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/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/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55033878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62" y="2119476"/>
            <a:ext cx="5390476" cy="2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5800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43" y="990905"/>
            <a:ext cx="10058400" cy="434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179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468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11072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26988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783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837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18641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401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4331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/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/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/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endCxn id="132" idx="2"/>
          </p:cNvCxnSpPr>
          <p:nvPr/>
        </p:nvCxnSpPr>
        <p:spPr>
          <a:xfrm flipV="1">
            <a:off x="6196041" y="3196248"/>
            <a:ext cx="2673015" cy="698986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6202816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2451739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2612173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4203720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2883266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4488708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3369114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3645095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193925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00618" y="25751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2927364"/>
          <a:ext cx="1675930" cy="1725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3451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목적지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타켓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1494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623</Words>
  <Application>Microsoft Office PowerPoint</Application>
  <PresentationFormat>와이드스크린</PresentationFormat>
  <Paragraphs>380</Paragraphs>
  <Slides>13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Nanum Square</vt:lpstr>
      <vt:lpstr>NanumGothicOTF</vt:lpstr>
      <vt:lpstr>NanumSquareOTF Bold</vt:lpstr>
      <vt:lpstr>맑은 고딕</vt:lpstr>
      <vt:lpstr>Arial</vt:lpstr>
      <vt:lpstr>Calibri</vt:lpstr>
      <vt:lpstr>Helvetica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서태호(Taeho Seo)/Infra Eng.팀/SKP</cp:lastModifiedBy>
  <cp:revision>105</cp:revision>
  <dcterms:modified xsi:type="dcterms:W3CDTF">2023-01-15T19:50:13Z</dcterms:modified>
</cp:coreProperties>
</file>