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6" r:id="rId19"/>
    <p:sldId id="278" r:id="rId20"/>
    <p:sldId id="280" r:id="rId21"/>
    <p:sldId id="279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1" r:id="rId32"/>
    <p:sldId id="290" r:id="rId33"/>
    <p:sldId id="292" r:id="rId34"/>
    <p:sldId id="293" r:id="rId35"/>
    <p:sldId id="294" r:id="rId36"/>
    <p:sldId id="295" r:id="rId37"/>
    <p:sldId id="261" r:id="rId38"/>
  </p:sldIdLst>
  <p:sldSz cx="9906000" cy="6858000" type="A4"/>
  <p:notesSz cx="6858000" cy="9144000"/>
  <p:embeddedFontLst>
    <p:embeddedFont>
      <p:font typeface="Tw Cen MT" pitchFamily="34" charset="0"/>
      <p:regular r:id="rId40"/>
      <p:bold r:id="rId41"/>
      <p:italic r:id="rId42"/>
      <p:boldItalic r:id="rId43"/>
    </p:embeddedFont>
    <p:embeddedFont>
      <p:font typeface="맑은 고딕" pitchFamily="50" charset="-127"/>
      <p:regular r:id="rId44"/>
      <p:bold r:id="rId45"/>
    </p:embeddedFont>
    <p:embeddedFont>
      <p:font typeface="UD Digi Kyokasho NK-B" pitchFamily="18" charset="-128"/>
      <p:bold r:id="rId46"/>
    </p:embeddedFont>
    <p:embeddedFont>
      <p:font typeface="-윤고딕320" pitchFamily="18" charset="-127"/>
      <p:regular r:id="rId47"/>
    </p:embeddedFont>
    <p:embeddedFont>
      <p:font typeface="UD Digi Kyokasho NP-B" pitchFamily="18" charset="-128"/>
      <p:bold r:id="rId48"/>
    </p:embeddedFont>
    <p:embeddedFont>
      <p:font typeface="-윤고딕350" pitchFamily="18" charset="-127"/>
      <p:regular r:id="rId49"/>
    </p:embeddedFont>
    <p:embeddedFont>
      <p:font typeface="-윤고딕340" pitchFamily="18" charset="-127"/>
      <p:regular r:id="rId50"/>
    </p:embeddedFont>
    <p:embeddedFont>
      <p:font typeface="Cambria Math" pitchFamily="18" charset="0"/>
      <p:regular r:id="rId51"/>
    </p:embeddedFont>
    <p:embeddedFont>
      <p:font typeface="-윤고딕330" pitchFamily="18" charset="-127"/>
      <p:regular r:id="rId5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 autoAdjust="0"/>
    <p:restoredTop sz="94660"/>
  </p:normalViewPr>
  <p:slideViewPr>
    <p:cSldViewPr>
      <p:cViewPr>
        <p:scale>
          <a:sx n="99" d="100"/>
          <a:sy n="99" d="100"/>
        </p:scale>
        <p:origin x="-906" y="22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09:23:14.83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6,'54'0,"-1"0,1 0,-28 0,28 0,-27 0,-1 0,1 0,0 0,0 0,-1 0,1 0,0 0,0 0,-1 0,1 0,0 0,26 0,-26 0,26 0,1 0,-27 0,-1 0,28 0,-27 0,-1 0,55 0,-1 0,-27 54,27-54,-53 26,53-26,-26 54,-1-54,1 0,-27 27,-1-27,1 0,27 0,-28 0,1 0,26 0,-26 0,-27 26,0 1,-27 0,1 0,-1-27,-26 26,26-26,-27 0,28 27,-1-27,0 0,-26 0,-1 0,1 0,-1 27,-26 0,53-27,1 0,-81 0,53 0,27 0,1 0,-55 0,28 0,-27 0,53 0,0 0,1 0,-1 0,-27 0,-26 0,53 0,1 0,-28 0,1 0,26 0,0 0,0 0,-26 0,26 0,27 26,-26-26,-1 0,0 0,0 0,81 0,-27 0,26-26,-26 26,26-54,-26 54,-27-27,80 27,0-26,-26 26,-27 0,-1 0,-26-27,27 27,0 0,0-27,-1 27,1 0,53 0,-53 0,26 0,1 0,-27 0,-1 0,1 0,0 0,26-27,-26 27,27 0,-28-53,1 53,0 0,-1 0,1 0,0 0,0 0,-1 0,1 0,0 0,0 0,-1 0,1 0,0 0,0 0,-1 0,1-27,0 27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09:24:03.683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80,'27'0,"0"-54,0 54,-1 0,28 0,-27 0,26 0,1 0,-1 0,-26 0,0 0,26 0,-26 0,-1-26,1 26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341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560542A2-2200-4C0D-8916-2A89AE6780D3}" emma:medium="tactile" emma:mode="ink">
          <msink:context xmlns:msink="http://schemas.microsoft.com/ink/2010/main" type="inkDrawing" rotatedBoundingBox="4785,12325 4800,12325 4800,12340 4785,12340" shapeName="Other"/>
        </emma:interpretation>
      </emma:emma>
    </inkml:annotationXML>
    <inkml:trace contextRef="#ctx0" brushRef="#br0">0 0</inkml:trace>
  </inkml:traceGroup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3:50.382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26,'0'-26,"107"26,-27 0,81 0,80 0,-161 0,187 26,-240 1,53 27,80-54,-106 0,-27 0,-1 0,28 0,26 0,0 26,81 1,-135-27,1 0,80 0,-80 27,0-27,26 0,-26 0,0 0,-1 0,55 27,-55-27,28 0,26 0,-27 26,54-26,-80 0,0 0,0 0,26 0,-26 0,53 0,-27 0,1 0,-27 0,26 0,1 0,-1 0,1 0,-28 0,1 0,27 0,-1 0,0 0,-26 0,53 0,-53 0,0 0,0 0,-1 0,1 0,0 0,0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3:53.052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73,'27'0,"26"-27,-26 27,0 0,0 0,26 0,-53-28,27 28,26 0,-26 0,0 0,-1 0,1 0,53 0,-26 0,-27 0,26 0,1 0,-28 0,1 0,53 0,-26 0,-1 0,-26 0,0 0,-1 0,1 0,27 0,-28 0,1 0,0 0,0 0,-1 0,1 0,0 0,-1 0,28 0,-27 0,26 0,-26 0,0 0,-1 0,1 0,53 0,-53 0,0 0,0 0,-1 0,1 0,0 0,-1 0,1 0,0 0,0 0,-2 0,2 0,27 0,-28 0,28 28,-27-28,-1 0,28 0,-27 0,-1 0,1 0,0 0,-1 0,28 27,26-27,-53 0,0 0,-1 0,1 0,0 0,0 0,-1 0,1 0,0 0,0 0,-1 0,1 0,0 0,-1 0,1 0,0 0,0 0,-1 0,28 0,-27 0,-1 0,1 0,0 0,0 0,-1 0,1 0,0 0,0 0,-1 0,1 0,0 0,-1 0,1 0,27 0,-28 0,1 0,0 0,0 0,26 0,-26 0,0 0,26 0,-26 0,0 0,-1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3:56.278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0,'53'0,"161"0,-187 0,160 0,-133 0,-28 0,135 0,-134 0,-1 0,1 0,0 0,26 0,-26 0,0 0,26 0,-26 0,53 0,-53 0,0 0,26 0,27 0,-53 0,0 0,26 0,1 0,-27 0,-1 0,54 0,-26 0,-27 0,-1 0,1 0,0 0,0 0,-1 0,1 0,0 0,26 0,-26 0,0 0,26 0,-26 0,0 0,-1 0,28 0,-27 0,-1 0,1 0,0 0,26 0,-26 0,0 0,0 0,-1 0,1 0,27 0,-28 0,1 0,0 0,26 0,-26 0,0 0,26 0,-26 0,0 0,-1 0,1 0,0 0,0 0,-1 0,28 0,-27 0,-1 0,1 0,0 0,-1 0,1 0,0 0,0 0,26 0,-26 0,0 0,-1 0,1 0,0 0,0 0,-1 0,1 0,0 0,0 0,26 0,-26 0,-1 0,1 0,0 0,0 0,-1 0,28 0,-27 0,-1 0,1 0,0 0,0 0,26 0,-26 0,0 0,-1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4:01.334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65,'27'0,"53"0,-53 0,27 0,186 0,-53 0,-106 0,26 0,-54 0,-26 0,0 0,-1 0,28 0,53 0,-27 0,80 0,-106 0,79 0,-106 0,80 0,-80 0,53 0,-26 0,-1 0,-26 0,0 0,-1-27,28 27,-28 0,28 0,26 0,-26 0,-1 0,-26 0,26 0,1 0,-27 0,26 0,-26 0,80 0,-54 0,54 0,0 0,-53 0,-1 0,0 0,28 0,-55 0,55 0,-55 0,55 0,-28 0,107 0,-106 0,-1 0,28 0,-55 0,55 0,-55 0,1 0,0 0,0 0,-1 0,1 0,0 0,-1 0,28 0,-1 0,-26 0,0 0,26 0,28 0,-55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4:03.751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0 117,'27'0,"-1"0,1 0,27 0,-1-27,-26 27,0 0,26 0,27 0,-53 0,133 0,-79 0,-1 0,-53 0,-1 0,1 0,0 0,0 0,53 0,-53 0,-1 0,28 0,-28 0,55 0,-55 0,28 0,26 0,-53 0,0 0,26 0,1 0,26 0,-27 0,1 0,-28 0,28 0,-27-28,53 28,-53 0,53-27,-53 27,26 0,0 0,-26 0,0 0,26 0,-26 0,0 0,0 0,-1 0,1 0,0 0,26 0,1 0,26 0,-27 0,1 0,26 0,-26 0,-1 0,-26 0,26 0,1 0,26 0,-53 0,26 0,27 0,-26 0,-27 0,-1 0,81 0,-80 0,53 0,-53 0,80 0,-80 0,26 0,-26 0,0 0,-1 0,1 0,0 0,0 0,26 0,-26 0,53 0,-53 0,26 0,-26 0,0 0,-1 0,1 0,0 0,0 0,-1 0,1 0,0 0,107 0,-54 0,-27 0,-26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4:05.867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4:08.581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-1 135,'0'-26,"26"26,1 0,0 0,53-27,-26 27,106 0,-80 0,-26 0,79 0,-106 0,0 0,26 0,-26 0,0 0,26 0,1 0,26 0,54 0,-27 0,-81 0,28 0,79 0,-26 0,-53 0,-1 0,1 0,26 0,-53 0,26 0,1 0,-28 0,55 0,-28 0,27 0,-53 0,53 0,-53 0,53 0,27 0,-53 0,-28 0,81 0,-53 0,-1 0,1 0,-27 0,79 0,-79 0,53 0,-53 0,27 0,26 0,0 0,54 0,-108 0,55 0,-28 0,54 0,-80 0,53 0,-26 0,-28 0,1 0,26 0,-26 0,0 0,53 0,0 0,-26 0,-27 0,26 0,27-54,-53 54,0 0,-1 0,28 0,-27 0,-1 0,1 0,0 0,0 0,-1 0,1-26,0 26,0 0,26 0,-26 0,0 0,-1 0,1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4:10.922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-1 136,'26'0,"1"0,0 0,0-26,-1 26,28-27,26 27,0-27,0 27,-53 0,27 0,26 0,-27 0,54 0,-80 0,80 0,-80 0,80 0,-81 0,135 0,-108 0,81 0,-107 0,53 0,-53 0,-1 0,108 0,-80 0,-28 0,1 0,0 0,-1 0,1 0,53 0,-53 0,27 0,-28 0,81 0,-80 0,53 0,27 0,-27 0,-53 0,0 0,80 0,-54 0,-26 0,0 0,0 0,-1 0,1 0,0 0,26 0,27 0,-26 0,-27 0,26 0,-26 0,26 0,1 0,-27 0,26 0,0 0,28 0,-55 0,55 0,-28 0,-26 0,0 0,53 0,-27 0,-26 0,0 0,-1 0,28 0,26 0,54 0,-81 0,1 0,-27 0,53 0,-27 0,27 0,1 0,-55 0,188 0,-187 0,53 0,-53 0,0 0,26 0,1 0,-54-27,26 27,1 0,27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6:04.944"/>
    </inkml:context>
    <inkml:brush xml:id="br0">
      <inkml:brushProperty name="width" value="0.26667" units="cm"/>
      <inkml:brushProperty name="height" value="0.53333" units="cm"/>
      <inkml:brushProperty name="color" value="#DBE5F1"/>
      <inkml:brushProperty name="tip" value="rectangle"/>
      <inkml:brushProperty name="rasterOp" value="maskPen"/>
      <inkml:brushProperty name="fitToCurve" value="1"/>
    </inkml:brush>
  </inkml:definitions>
  <inkml:trace contextRef="#ctx0" brushRef="#br0">0 67,'27'0,"-1"-27,1 27,0 0,26-26,1 26,133 0,-134 0,28 0,-1 0,-27 0,81 0,-80 0,-1 0,-26 0,26 0,27 0,-53 0,27 0,106 0,-106 0,-1 0,81 0,-54 0,0 0,27 0,-80 0,133 0,-80 0,81 0,-81 0,0 0,107 0,-106 0,26 0,0 0,-54 0,0 0,1 0,-27 0,26 0,-26 0,53 0,-26 0,-28 0,55 0,-28 0,27 0,-26 0,-1 0,27 0,-26 0,26 0,-53 0,26 0,54 0,-80 0,0 0,-1 0,28 0,-27 0,-1 0,28 0,-27 0,26 0,1 0,52 0,-79 0,0 0,0 0,53 0,-27 0,28 0,-28 0,27 0,-53 0,107 26,-54-26,-27 0,28 0,-55 0,81 0,-53 0,-1 0,1 0,-1 0,-26 0,0 0,53 0,-53 0,53 0,-27 0,27 27,-26-27,-27 0,53 0,-27 0,28 0,-1 27,-27-27,1 0,-28 0,1 0,27 0,-28 0,81 0,-80 0,0 0,80 27,-27-1,-27-26,1 27,-1-27,28 0,-28 0,27 0,-26 0,-27 0,-1 0,1 0,26 0,1 0,-1 0,1 0,-27 0,53 0,-53 0,26 0,1 0,-1 0,0 0,1 0,-27 0,-1 0,1 0,27 0,-28 0,28 0,-1 0,-26 0,80 0,-54 0,28 0,-28 0,1 0,-1 0,-26 0,0 0,-1 0,28 0,-27 0,53 0,53 0,-79 0,-1 0,1 0,-27 0,26 0,-26 0,26 0,-26 0,26 0,1 0,-1 0,1 0,-1 0,54 0,-53 27,-1-27,1 0,-1 0,27 0,-26 0,-27 0,26 0,-26 0,0 0,26 0,-26 0,26 0,1 0,-28 0,28 0,26 0,-53 0,26 0,1 0,-1 0,-26 0,0 0,0 0,79 0,-79 0,0 0,0 0,-1 0,28 0,-27 0,53 0,0 0,-26 0,-1 0,0 0,28 27,-55-27,1 0,0 0,0 0,26 0,1 0,-1 0,-26 0,0 0,26 0,-26 0,-1 0,1 0,0 0,26 0,28 0,-28 0,-26 0,0 0,-1 0,28 0,-27 0,26 0,-26 0,26 0,27 0,-26 0,-1 0,54 0,-26 0,-1 0,0 0,-27 0,54 0,-80 0,27 0,-1 0,1 0,-28 0,1 0,0 0,26 0,-26 0,26 0,28 0,-28 0,27 0,-26 0,-27 0,26 0,-26 0,26 0,1 0,-1 0,-26 0,0 0,-1 0,55 0,-28 0,-26 0,26 0,1 0,-1 0,-26 0,0 0,26 0,-26 0,26 0,-26 0,0 0,53 0,0 0,-26 0,26 26,-27 1,-26-27,53 0,-53 0,0 0,0 0,-1 0,1 0,0 0,26 0,-26 0,0 0,-1 0,55 0,-1 0,-27 0,-26 0,53 0,-53 0,0 0,26 0,-26 0,0 0,-1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09:25:01.51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0 105,'54'0,"-1"0,-26 0,26 0,54 0,-53 0,213-27,-133 27,53 0,-80 0,-80 0,106 0,-53 0,-26 0,-1 0,-26 0,53 0,1 0,-1 0,0 0,-27 0,28 0,-28 0,1 0,-1 0,-26 0,0 0,-1 0,1 0,53-53,-26 53,-1 0,1 0,-28 0,55 0,-55 0,1 0,0 0,0 0,26 0,-26 0,-1 0,28 0,-27 0,-1 0,28 0,-27 0,-1 0,1 0,-27 27,0-1,0 1,0 0,0 0,0-1,0 1,0 0,0 0,0-1,0 1,0 0,0 0,-27-27,1 26,-1 1,-27-27,28 0,-28 27,1-27,-27 27,26-27,27 0,1 0,-28 0,1 0,-1 0,27 0,-53 0,-27 0,54 0,-108-27,28 27,79 0,1-27,-1 27,28 0,-1 0,0 0,-53 0,26 0,1 0,-27 0,53 0,-53-27,53 27,-80-26,54 26,-1 0,-106-27,106 27,-53 0,27 0,0 0,26 0,1 0,26-27,0 27,1 0,-1 0,-27 0,28 0,-1 0,0 0,27 27,0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6:07.354"/>
    </inkml:context>
    <inkml:brush xml:id="br0">
      <inkml:brushProperty name="width" value="0.26667" units="cm"/>
      <inkml:brushProperty name="height" value="0.53333" units="cm"/>
      <inkml:brushProperty name="color" value="#DBE5F1"/>
      <inkml:brushProperty name="tip" value="rectangle"/>
      <inkml:brushProperty name="rasterOp" value="maskPen"/>
      <inkml:brushProperty name="fitToCurve" value="1"/>
    </inkml:brush>
  </inkml:definitions>
  <inkml:trace contextRef="#ctx0" brushRef="#br0">0 120,'54'0,"-1"0,28 0,26 0,-54 0,54 0,-80 0,-1 0,1 0,27 0,-28 0,1 0,0 0,0 0,-1 0,1 0,0 0,0 0,-1 0,1 0,0 0,53 0,-53 0,-1 0,28 0,-1 0,-26 0,27 0,-1 0,1 0,-1 0,1 0,26 0,-54 0,1 0,27 0,-28 0,28-53,-27 53,-1 0,1-27,0 27,0 0,-1 0,1 0,0 0,26 0,1 0,-1 0,1 0,-1 0,-26 0,26 0,-26 0,0 0,53 0,0 0,-53 0,53-27,-53 27,53 0,-53 0,0 0,53 0,-27 0,1 0,26 0,-27 0,-26 0,0 0,26 0,1 0,-27 0,26 0,1 0,-28 0,1 0,27 0,-28 0,1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6:09.078"/>
    </inkml:context>
    <inkml:brush xml:id="br0">
      <inkml:brushProperty name="width" value="0.26667" units="cm"/>
      <inkml:brushProperty name="height" value="0.53333" units="cm"/>
      <inkml:brushProperty name="color" value="#DBE5F1"/>
      <inkml:brushProperty name="tip" value="rectangle"/>
      <inkml:brushProperty name="rasterOp" value="maskPen"/>
      <inkml:brushProperty name="fitToCurve" value="1"/>
    </inkml:brush>
  </inkml:definitions>
  <inkml:trace contextRef="#ctx0" brushRef="#br0">0 7,'-27'0,"54"0,-1 0,28 0,26 0,27 0,-80 0,107 0,-81 0,-26 0,53 0,-53 0,-1 0,1 0,27 0,-28 0,1 0,0 0,53 0,-26 0,-1 0,0 0,1 0,-1 0,-26 0,0 0,0 0,-1 0,28 0,-1 0,1 0,26 0,-27 0,-26 0,27 0,-1 0,1 0,-1 0,-26 0,0 0,-1 0,1 0,0 0,0 0,53 27,-27-27,-26 0,0 0,-1 0,28 0,-27 0,26 0,1 0,-1 0,1 0,-28 0,1 0,0 0,-1 0,1 0,0 0,0 0,26 0,-26 0,0 0,26 0,-26 0,26 0,-26 0,27 0,-28 0,1 0,26 0,1 0,-27 0,26 0,-26 0,0 0,-1 0,1 0,0 0,26 0,1 0,-27 0,26 28,-26-28,-1 0,1 0,27 0,-28 0,1 0,27 0,-28 0,1 0,27 0,-28 0,28 0,-1 0,-26 0,0 0,26 0,-26 0,0 0,26 0,1 0,26 0,-53 0,26 0,-26 0,0 0,-1 26,1-26,26 0,-26 0,0 0,0 0,53 0,-53 0,26 0,1 0,-1 0,1 0,-28 0,28 27,-28-27,81 0,-53 0,-1 0,1 28,-27-28,26 27,-26-27,0 0,26 0,-26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6:19.663"/>
    </inkml:context>
    <inkml:brush xml:id="br0">
      <inkml:brushProperty name="width" value="0.26667" units="cm"/>
      <inkml:brushProperty name="height" value="0.53333" units="cm"/>
      <inkml:brushProperty name="color" value="#DBE5F1"/>
      <inkml:brushProperty name="tip" value="rectangle"/>
      <inkml:brushProperty name="rasterOp" value="maskPen"/>
      <inkml:brushProperty name="fitToCurve" value="1"/>
    </inkml:brush>
  </inkml:definitions>
  <inkml:trace contextRef="#ctx0" brushRef="#br0">0 70,'27'0,"0"0,0 0,-1 0,54 0,-53 0,27 0,-1 0,1 0,-1 0,1 0,-28 0,1 0,0 0,26 0,-26 0,26 0,-26 0,27 0,-28 0,28 0,-27 0,-1 0,28 0,26 0,-26 0,-28 0,28 0,-28 0,1 0,0 0,53 0,-53 0,26 0,-26 0,0 0,0 0,-1 0,1 0,27 0,-28 0,1 0,26 0,1 0,-27 0,-1 0,1 0,27 0,-28 0,1 0,27 0,-28 0,28 0,-27 0,26 0,-26 0,-1 0,28 0,-27 0,26 0,-26 0,0 0,26 0,-26 0,0 0,-1 0,1 0,0 0,26 0,-26 0,26 0,-26 0,0 0,0 0,26 0,-26 0,26 0,-26 0,27 0,-28 0,28 0,-27 0,-1 0,1 0,0 0,-1 0,1 0,0 0,0 0,26 0,-26 0,26 0,-26 0,0 0,0 0,26 0,-26 0,0 0,26 0,-26 0,-1 0,1 0,0 0,26-27,-26 27,0 0,0 0,-1 0,1 0,0 0,0 0,-1 0,28 0,-27 0,-1 0,1 0,0 0,26 0,-26 0,0 0,-1 0,28 0,-27 0,26 0,-26 0,0 0,-1 0,1 0,-27-27,54 27,-1 0,-26 0,26 0,-26 0,0 0,-1 0,1 0,0 0,0 0,-1 0,1 0,53 0,-26 0,-27 0,53 0,-54 0,1 0,0 0,26 0,-26 0,0 0,0 0,53 0,-53 0,-1 0,28 0,-27 0,-1 0,28 0,-28 0,28 27,-27-27,-1 0,1 0,27 0,-28 0,28 27,-1-27,-26 0,0 0,26 0,-26 0,0 0,-1 0,1 0,53 0,-26 0,-1 0,-26 0,0 0,26 0,-26 0,0 26,0-26,26 0,-26 0,-1 0,1 0,0 0,26 0,28 0,-55 27,1-27,0 0,0 0,-1 0,1 0,0 0,26 0,-26 0,0 0,-1 0,1 0,0 0,0 0,-1 0,1 0,0 0,0 0,-1 0,1 0,0 0,0 0,-1 0,1 0,0 0,0 0,-1 0,1 0,26 0,1 0,-27 0,26 0,-26 0,0 0,-1 0,1 0,0 0,0 0,-1 0,1 0,27 0,-28 0,1 0,0 0,-1 0,1 0,0 0,0 0,-1 0,1 0,0 0,0 0,-1 0,28 0,-27 0,-1 0,1 0,0 0,26 0,-26 0,0 0,-1 0,1 0,0 0,0 0,-1 0,1 0,0 0,-27-27,27 27,-1-26,1 26,0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6:23.369"/>
    </inkml:context>
    <inkml:brush xml:id="br0">
      <inkml:brushProperty name="width" value="0.26667" units="cm"/>
      <inkml:brushProperty name="height" value="0.53333" units="cm"/>
      <inkml:brushProperty name="color" value="#DBE5F1"/>
      <inkml:brushProperty name="tip" value="rectangle"/>
      <inkml:brushProperty name="rasterOp" value="maskPen"/>
      <inkml:brushProperty name="fitToCurve" value="1"/>
    </inkml:brush>
  </inkml:definitions>
  <inkml:trace contextRef="#ctx0" brushRef="#br0">0 1,'27'0,"0"0,26 0,-26 0,0 0,-1 0,1 0,0 0,53 0,-80 27,80-27,-26 0,-28 0,1 0,0 0,0 0,-1 28,1-28,80 0,-54 0,-26 0,80 0,-53 0,-1 0,1 0,-28 0,1 0,27 53,-28-53,1 0,0 0,26 0,-26 0,0 0,-1 0,1 0,0 0,0 0,-1 0,1 0,0 0,0 0,-1 0,1 0,0 0,0 0,-1 0,1 0,0 0,26 0,-26 0,0 0,-1 0,28 0,-1 0,-26 0,0 0,0 0,-1 0,1 0,0 0,0 0,-1 0,1 0,0 0,-1 0,1 0,27 0,26 0,0 0,27 0,-27 27,27-27,27 0,-81 0,1 0,-27 0,26 0,1 0,26 0,-54 0,28 0,-1 0,1 0,-27 0,-1 0,28 0,-27 0,-1 0,1 0,0 0,0 0,-1 0,1 0,0 0,26 0,1 0,-28 0,1 0,0 0,0 0,-1 0,55 0,-55 0,55 0,-55 28,28-28,-28 0,1 0,27 0,-28 0,1 0,27 0,-28 0,1 0,27 0,-28 0,55 0,-55 0,1 0,26 0,-26 0,27 0,-1 0,-26 0,0 0,26 0,1 0,-28 0,1 0,0 0,0 0,-1 0,1 0,0 0,-1 0,1 0,0 0,26 0,-26 0,0 0,26 0,-26 0,0 0,26 0,-26 0,0 0,0 0,-1 0,1 0,0 0,-1 0,1 0,0 0,0 0,-1 0,1 0,0 0,26 0,-26 0,0 0,0 0,-1 0,28 0,-27 0,26 0,-26 0,26 0,-26 0,26 0,-26 0,0 0,26 0,1 0,-27 0,-1 0,1 0,0 0,0 0,-1 0,1 0,0 0,26 0,-26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4:20.808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0 100,'27'0,"27"0,53 0,-54 0,27 0,-26 0,-28 0,1 0,0 0,0 0,-1 0,1 0,0 0,0 0,26 0,-26 0,26 0,1 0,-1 0,27 0,-26 0,-1 0,-26 0,27 0,-28 0,1 0,53-54,54 54,-81 0,28 0,-55 0,55 0,-28 0,27 0,27 0,-80 0,107 0,-81 0,1 0,53 0,-54 0,81 0,-108 0,28 0,26 0,-26 0,79 0,-106 0,26 0,81 0,-54 0,27 0,-26 0,25 0,-52 0,80-26,-108 26,28 0,26 0,-53 0,26 0,-26 0,0 0,26 0,-26 0,0 0,-1 0,28 0,-27 0,-1 0,1 0,27 0,-28 0,1 0,0 0,0 0,-1 0,1 0,0 0,-1 0,1 0,27 0,-28 0,28 0,-1 0,1 0,-27 0,-1 0,1 0,0 0,26 0,-26 0,0 0,-1 0,28 0,-27 0,-1 0,1 0,53 0,-53 0,0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341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2D635044-7296-4341-A302-B6887E38F99E}" emma:medium="tactile" emma:mode="ink">
          <msink:context xmlns:msink="http://schemas.microsoft.com/ink/2010/main" type="writingRegion" rotatedBoundingBox="4785,11951 6485,11951 6485,12340 4785,12340"/>
        </emma:interpretation>
      </emma:emma>
    </inkml:annotationXML>
    <inkml:traceGroup>
      <inkml:annotationXML>
        <emma:emma xmlns:emma="http://www.w3.org/2003/04/emma" version="1.0">
          <emma:interpretation id="{0FCAABCA-DAB8-43EE-915E-13F3070061A6}" emma:medium="tactile" emma:mode="ink">
            <msink:context xmlns:msink="http://schemas.microsoft.com/ink/2010/main" type="paragraph" rotatedBoundingBox="4785,11951 6485,11951 6485,12340 4785,123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48811F-C468-47F5-BE68-974E5E19668C}" emma:medium="tactile" emma:mode="ink">
              <msink:context xmlns:msink="http://schemas.microsoft.com/ink/2010/main" type="line" rotatedBoundingBox="4785,11951 6485,11951 6485,12340 4785,12340"/>
            </emma:interpretation>
          </emma:emma>
        </inkml:annotationXML>
        <inkml:traceGroup>
          <inkml:annotationXML>
            <emma:emma xmlns:emma="http://www.w3.org/2003/04/emma" version="1.0">
              <emma:interpretation id="{8DC4B33D-A896-4641-A294-84B6A682B95B}" emma:medium="tactile" emma:mode="ink">
                <msink:context xmlns:msink="http://schemas.microsoft.com/ink/2010/main" type="inkWord" rotatedBoundingBox="4785,11951 6485,11951 6485,12340 4785,12340"/>
              </emma:interpretation>
              <emma:one-of disjunction-type="recognition" id="oneOf0">
                <emma:interpretation id="interp0" emma:lang="ja-JP" emma:confidence="0">
                  <emma:literal>…</emma:literal>
                </emma:interpretation>
                <emma:interpretation id="interp1" emma:lang="ja-JP" emma:confidence="0">
                  <emma:literal>ハ</emma:literal>
                </emma:interpretation>
                <emma:interpretation id="interp2" emma:lang="ja-JP" emma:confidence="0">
                  <emma:literal>一</emma:literal>
                </emma:interpretation>
                <emma:interpretation id="interp3" emma:lang="ja-JP" emma:confidence="0">
                  <emma:literal>:</emma:literal>
                </emma:interpretation>
                <emma:interpretation id="interp4" emma:lang="ja-JP" emma:confidence="0">
                  <emma:literal>八</emma:literal>
                </emma:interpretation>
              </emma:one-of>
            </emma:emma>
          </inkml:annotationXML>
          <inkml:trace contextRef="#ctx0" brushRef="#br0">0 0</inkml:trace>
          <inkml:trace contextRef="#ctx0" brushRef="#br0" timeOffset="588.8893">1685-374</inkml:trace>
        </inkml:traceGroup>
      </inkml:traceGroup>
    </inkml:traceGroup>
  </inkml:traceGroup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4:23.269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84,'0'-27,"27"27,53 0,-53 0,133 0,-133 0,53 0,81 0,-134 0,80 0,-81 0,1 0,0 0,-1 0,1 0,80 0,-53 0,26 0,-27 0,54 0,-80 0,80 0,-80 0,-1 0,55 0,-55 0,55 0,-55 0,28 0,26 0,27 0,-80 0,26 0,1 0,-1 0,1 0,-28 0,55 0,-55 0,1 0,0 0,26 0,1 0,-1 0,1 0,-1 0,1 0,-28 0,1 0,0 0,0 0,53-26,-27 26,-26 0,26 0,-26 0,0 0,0 0,53 0,-53 0,-1 0,55 0,-55 0,1 0,0 0,-1 0,55 0,-28 0,-26 0,0 0,26 0,-26 0,0 0,53 0,-53 0,26 0,0 0,1 0,-1 0,-26 0,27 0,53 0,-81 0,28 0,-27 0,26 0,27 0,-53 0,53 0,-53 0,0 0,106 0,-79-27,-1 27,-26 0,26 0,1 0,-27 0,-1 0,1 0,0 0,26 0,-26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4:25.302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56,'27'0,"-27"-27,54 27,-28 0,54-27,-53 27,134 0,-135 0,108 0,80 0,-134 0,81 0,-135 0,28 0,79 27,-79-27,53 0,-27 0,54 0,-81 0,1 0,-1 0,1 0,106 0,-26 0,-107 0,79 0,1 0,-80 0,80 0,-53 0,-1 0,27 0,-53 0,53 0,-26 0,-28 0,81 0,-80 0,53 0,-53 0,0 0,80 0,-81 0,28 0,-27 0,26 0,1 0,53 0,-81 0,1 0,53 0,-53 0,80 0,-54 0,28 27,-1-27,-53 0,26 0,-26 0,26 0,54 0,-80 0,26 0,28 0,-28 0,-26 0,0 0,-1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4:27.159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-1 241,'26'0,"54"0,27 0,-80 0,160-27,-160 27,27 0,133 0,-107 0,54 0,-108 0,55 0,52-27,-106 27,80 0,-80 0,80 0,26 0,-106 0,80 0,-80 0,26 0,27 0,-26 0,-1 0,-26 0,160-26,-160 26,26 0,-26 0,0-27,53 27,-53 0,107-27,-108 27,81 0,-80 0,80 0,-80 0,26 0,81 0,-107 0,79 0,-79 0,27 0,-1 0,-26 0,0 0,26 0,-26 0,26 0,-26 0,27 0,26 0,-54-27,1 27,27 0,-28 0,28 0,-27 0,26-26,27 26,-26 0,-1 0,-26 0,0 0,-1-27,1 27,0 0,0 0,-1 0,1 0,0 0,0 0,53 0,-53 0,133 0,-133 0,26 0,27 0,1 0,-28-27,1 27,-1 0,27 0,-53 0,0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5:09.247"/>
    </inkml:context>
    <inkml:brush xml:id="br0">
      <inkml:brushProperty name="width" value="0.26667" units="cm"/>
      <inkml:brushProperty name="height" value="0.53333" units="cm"/>
      <inkml:brushProperty name="color" value="#DBE5F1"/>
      <inkml:brushProperty name="tip" value="rectangle"/>
      <inkml:brushProperty name="rasterOp" value="maskPen"/>
      <inkml:brushProperty name="fitToCurve" value="1"/>
    </inkml:brush>
  </inkml:definitions>
  <inkml:trace contextRef="#ctx0" brushRef="#br0">-1 159,'26'0,"1"0,160 0,-160 0,214 0,-28 0,-52 0,53 0,-134 0,187 0,-160 0,-26 0,-28 0,27 0,-53 0,0 0,-1 0,28 0,-27 0,80 0,0 0,-1 0,55 0,106 26,-187-26,27 0,0 0,-80 0,27 0,-28 0,28 0,-27 0,-1 0,1 0,53 0,-26 0,-28 0,55 0,26 0,-81 0,81 0,-53 0,26 0,0 28,-26-28,53 0,-54 27,27-27,0 0,27 0,-53 0,-1 0,1 0,-27 0,53 0,-27 0,-26 0,107 0,-81 0,27 0,-26 0,-1 0,54 0,-80 0,26 0,-26 0,0 0,0 0,-1 0,1 0,0 0,26 0,-26 0,0 0,26 0,1 0,-1 0,27 0,-26 0,-1 0,28 0,-28 0,27 0,-53 0,0 0,26 0,1 0,-28 0,1 0,27 0,-1 0,-26 0,26 0,-26 0,27 0,-1 0,1 0,-1 0,-26 0,-1-27,28 27,-27 0,26 0,27 0,-53 0,0 0,0 0,53 0,-53 0,53 0,-54 0,1 0,27 0,-1-28,-26 28,0 0,-1 0,55 0,-55-26,1 26,0 0,26 0,-26 0,26 0,-26 0,26-27,-27 27,1 0,-27-27,54 27,-28 0,28 0,-27 0,26 0,1 0,-28 0,1 0,26 0,-26 0,27 0,-1 0,-26 0,0 0,26 0,27 0,-53 0,0 0,80 0,-81 0,55 0,-28 0,-26 0,0 0,26 0,-26 0,0 0,26 0,1 0,26 0,0 0,-53 0,26 0,-26 0,26 0,-26 0,0 0,26 0,-26 0,0 0,26 0,1 0,-1 0,27 0,-26 0,26 0,-53 0,26 0,1 0,-27 0,-1 0,28 0,-28 0,28 0,-27 0,-1 0,28 0,26 0,-53 0,26 0,-26 0,0 0,26 0,-26 0,26 0,-26 0,0 0,0 0,-1 0,28 0,-27 0,26 0,-26 0,53 0,-53 0,0 0,-1 0,1 0,26 0,1 0,-27 0,26 0,-26 0,26 0,1 0,-1 0,1 0,-27 0,-1 0,1 0,0 0,-1 0,1 0,0 0,26 0,1 0,-27 0,-1 0,1 0,0 0,0 0,26 0,-26 0,53 0,-27 0,1 0,-1 0,1 0,-27 0,80 0,-81 0,1 0,53 0,-26 0,26 0,-53 0,-1 0,28 0,-27 0,-1 0,1 0,0 0,26 27,1-27,-27 0,-1 0,1 0,0 0,-1 0,28 0,-27 0,53 27,-53-27,53 26,-53-26,-1 0,55 0,-28 0,-26 0,-1 0,1 0,0 0,26 0,28 0,-55 0,28 0,-1 0,1 28,-27-28,53 0,-54 27,1-27,27 0,-28 0,28 0,-1 0,54 0,-53 0,-27 0,26 0,-26 0,53 0,-53 0,26 0,-26 0,0 0,-1 0,1 0,0 0,0 0,26 0,27 0,-53 0,107 27,-81-27,27 0,-53 0,27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09:25:03.61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94,'81'0,"25"0,-79 0,107 0,107-27,-108 27,54 0,-106 0,106 0,-54 0,28 0,-81 0,-53 0,133 0,-106 0,26 0,-27 0,1 0,80 0,-81 0,0 0,1 0,-27 0,26 0,1 0,-28 0,1 0,27 0,-1 0,134 0,-133 0,-1 0,1 0,-28 0,28 0,-27 0,-1 0,1 0,0 0,0 0,-27 27,26 53,1-53,-27 0,0-1,0 28,0-1,0-26,-27-27,1 27,26-1,-27-26,-27 27,1-27,26 0,0 0,1 0,-28 0,1 0,-28 0,28 0,-54 0,54 0,-1 0,1 0,-1 0,1 0,-1 0,1 0,-1 0,1 0,-54 0,27 0,-1 0,1 0,-53 0,106 0,0 0,-26 0,26 0,-80 0,27 0,26 0,-53 0,-53 0,106 0,1 0,-27 0,26 0,-26 0,-54 0,108 0,-55 0,1 0,53 0,1 0,-1 0,-27-27,28 27,-1 0,0 0,1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5:11.320"/>
    </inkml:context>
    <inkml:brush xml:id="br0">
      <inkml:brushProperty name="width" value="0.26667" units="cm"/>
      <inkml:brushProperty name="height" value="0.53333" units="cm"/>
      <inkml:brushProperty name="color" value="#DBE5F1"/>
      <inkml:brushProperty name="tip" value="rectangle"/>
      <inkml:brushProperty name="rasterOp" value="maskPen"/>
      <inkml:brushProperty name="fitToCurve" value="1"/>
    </inkml:brush>
  </inkml:definitions>
  <inkml:trace contextRef="#ctx0" brushRef="#br0">-1 77,'0'-27,"26"27,1 0,0-28,0 28,106 0,-52 0,-1 0,-28 0,-25 0,107 0,-108 0,28 0,26 0,-26 0,-28 0,54 0,-53 0,0 0,26 0,1 0,26 0,0 0,-26 0,78 0,-78 0,26 0,-53 0,0 0,26 0,-26 0,0 0,-1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5:12.410"/>
    </inkml:context>
    <inkml:brush xml:id="br0">
      <inkml:brushProperty name="width" value="0.26667" units="cm"/>
      <inkml:brushProperty name="height" value="0.53333" units="cm"/>
      <inkml:brushProperty name="color" value="#DBE5F1"/>
      <inkml:brushProperty name="tip" value="rectangle"/>
      <inkml:brushProperty name="rasterOp" value="maskPen"/>
      <inkml:brushProperty name="fitToCurve" value="1"/>
    </inkml:brush>
  </inkml:definitions>
  <inkml:trace contextRef="#ctx0" brushRef="#br0">0 28,'54'-27,"-1"27,28 0,-1 0,-27 0,134 0,-26 0,-1 0,-53 0,-53 0,53 0,-54 0,-26 0,0 0,26 0,1 0,-1 0,27 0,-53 0,26 0,-26 0,0 0,0 0,-1 0,1 0,0 0,26 0,-26 0,-27 27,-27-27,-26 27,-108-1,108-26,-107 0,79 0,55 0,-55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5:19.333"/>
    </inkml:context>
    <inkml:brush xml:id="br0">
      <inkml:brushProperty name="width" value="0.26667" units="cm"/>
      <inkml:brushProperty name="height" value="0.53333" units="cm"/>
      <inkml:brushProperty name="color" value="#DBE5F1"/>
      <inkml:brushProperty name="tip" value="rectangle"/>
      <inkml:brushProperty name="rasterOp" value="maskPen"/>
      <inkml:brushProperty name="fitToCurve" value="1"/>
    </inkml:brush>
  </inkml:definitions>
  <inkml:trace contextRef="#ctx0" brushRef="#br0">0 1,'27'0,"0"0,-1 0,55 0,52 0,-79 0,26 0,-27 0,54 27,-53-27,-27 0,-1 0,1 0,27 0,-28 0,1 0,26 0,54 0,-80 0,27 0,-28 0,1 0,0 0,26 0,-26 0,27 0,26 0,-54 0,1 0,0 0,0 0,-1 0,1 0,0 0,26 0,-26 0,0 0,0 0,26 0,-26 0,26 0,-26 0,0 0,-1 0,1 0,0 55,0-55,-1 0,55 0,-28 0,-26 0,0 0,-1 0,1 0,27 0,-1 0,0 0,-26 0,0 0,26 0,-26 0,27 0,-1 0,1 0,-1 0,1 0,-1 0,-26 0,26 0,1 0,-1 0,1 0,-28 0,1 0,0 0,0 0,-1 0,28 0,-27 0,-1 0,1 0,0 0,-1 0,1 0,27 0,-1 0,-26 0,53 0,-53 0,0 0,26 0,-26 0,0 0,-1 0,1 0,26 0,1 0,-27 0,26 0,1 0,-1 0,-26 0,0 0,-1 0,1 0,0 0,0 0,-1 0,28 0,-1 0,-26 0,0 0,26 0,-26 0,0 0,-1 0,28 0,-27 0,-1 0,28 0,-27 0,26 0,-26 0,-1 0,1 0,27 0,-1 0,1 0,-28 0,1 0,27 0,-1 0,-26 0,0 0,-1 0,28 0,-1 0,-26 0,53 0,-26 0,-1 0,-26 0,26 0,-26 0,27 0,-1 0,-26 0,-1 0,1 0,0 0,0 0,-1 0,1 0,0 0,0 0,-1 0,1 0,27 0,-1 0,-26 0,0 0,-1 0,1 0,26 0,1 26,-27-26,-1 0,81 0,-26 27,-55-27,28 0,-1 0,-26 0,0 0,-1 0,55 0,-28 0,1 0,-28 0,1 0,27 0,-28 0,1 0,0 0,0 0,-1 0,1 0,0 0,26 0,-26 0,0 0,26 0,-26 0,0 0,-1 0,1 0,0 0,0 0,-1 0,1 0,27 0,-28 0,1 0,26 0,1 0,-27 0,-1 0,28 0,-27 0,26 0,-26 0,0 0,-1 0,28 0,-27 0,26 0,-26 0,-1 0,1 0,0 0,26 0,1 0,-27 0,-1 0,1 0,0 0,0 0,-1 0,1 0,0 0,0 0,-1 0,81 0,-53 0,-28 0,1 0,0 0,0 0,-1 0,55 0,-55 0,28 0,26 0,-53 0,26 0,27 0,-53 0,27 0,-28 0,1 0,0 0,0 0,26 0,-26 0,0 0,-1 0,1 0,0 0,-1 0,28 0,-27 0,53 0,-27 0,28 0,-55 0,28 0,-27 0,-1 0,1 0,0 0,-1 0,1 0,27 0,-28 0,1 0,53 0,-26 0,-27 0,-1 0,1 0,0 0,0 0,26 0,27 0,-53 0,0 0,-1 0,1 0,0 0,0 0,-1 0,1 0,27 0,-28 0,1 0,0 0,26 0,1 0,-28 0,28 0,-1 0,-26 28,0-28,0 0,-1 0,1 0,0 0,0 0,-1 0,28 0,-27 0,-1 0,28 0,-1 0,1 0,-1 0,-26 0,0 0,-1 0,1 0,27 0,-28 0,28 0,-27 0,-1 0,1 0,0 0,-1 0,28 0,-27 0,-1 0,28 0,-1 0,-26 0,0 0,0 0,-1 0,1 0,27 0,-1 0,-26 0,-1 0,1 0,0 0,0 0,-1 0,28 0,-27 0,-1 0,28 0,-1 0,-53 27,27-27,0 0,0 0,-1 0,54 0,-53 0,0 0,0 0,-1 0,1 0,0 0,26 0,28 0,-55 0,1 0,27 0,-28 0,28 0,-28 0,55 0,-55 0,1 0,0 0,0 0,-1 0,1 0,0 0,0 0,-1 0,1 0,0 0,0 0,-1 0,1 0,0 0,-1 0,1 0,0 0,0 0,-1 0,1 0,0 0,0 0,-1 0,1 0,0 0,0 0,-1 0,1 0,0 0,0 0,26 0,-26 0,26 0,1 0,-28 0,1 0,0 0,0 0,-1 0,1 0,0 0,0 0,26 0,27 0,-80-27,27 27,0 0,-1 0,1 0,27-28,-28 28,28 0,-27 0,-1 0,1 0,0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5:30.084"/>
    </inkml:context>
    <inkml:brush xml:id="br0">
      <inkml:brushProperty name="width" value="0.26667" units="cm"/>
      <inkml:brushProperty name="height" value="0.53333" units="cm"/>
      <inkml:brushProperty name="color" value="#DBE5F1"/>
      <inkml:brushProperty name="tip" value="rectangle"/>
      <inkml:brushProperty name="rasterOp" value="maskPen"/>
      <inkml:brushProperty name="fitToCurve" value="1"/>
    </inkml:brush>
  </inkml:definitions>
  <inkml:trace contextRef="#ctx0" brushRef="#br0">0 0,'54'0,"-27"0,-1 0,1 0,0 0,26 0,-26 0,80 0,-80 0,26 0,-26 0,0 0,-1 0,1 0,0 26,0-26,53 0,-27 27,-26-27,26 0,1 0,-1 27,1-27,-27 0,-1 0,1 0,0 0,26 0,-26 0,0 0,53 0,-53 0,26 0,-26 0,0 0,-1 0,1 0,0 0,0 0,-1 0,1 0,0 0,0 0,-1 0,1 0,0 0,26 0,-26 0,0 0,-1 0,1 0,0 0,0 0,-1 0,1 0,0 0,0 0,-1 0,1 0,0 0,0 0,-1 0,1 0,0 0,26 0,-26 0,0 0,-1 0,28 0,-27 0,26 0,1 0,-28 0,1 0,0 0,0 0,-1 0,1 0,0 0,0 0,26 0,-26 0,-1 0,1 0,0 0,0 0,-1 0,28 0,-27 0,26 0,-26 0,0 0,53 0,-53 0,-1 0,28 0,-28 26,1-26,27 0,-28 0,1 0,0 0,0 0,26 0,-26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5:43.450"/>
    </inkml:context>
    <inkml:brush xml:id="br0">
      <inkml:brushProperty name="width" value="0.26667" units="cm"/>
      <inkml:brushProperty name="height" value="0.53333" units="cm"/>
      <inkml:brushProperty name="color" value="#DBE5F1"/>
      <inkml:brushProperty name="tip" value="rectangle"/>
      <inkml:brushProperty name="rasterOp" value="maskPen"/>
      <inkml:brushProperty name="fitToCurve" value="1"/>
    </inkml:brush>
  </inkml:definitions>
  <inkml:trace contextRef="#ctx0" brushRef="#br0">0 1,'54'0,"80"0,-81 0,-26 0,0 0,26 0,27 0,-53 0,0 0,26 0,-26 0,0 0,-1 0,1 0,0 0,26 0,1 0,-27 0,-1 0,1 0,0 0,53 0,-53 0,-1 0,28 0,-27 0,53 0,-53 0,26 0,-26 0,0 0,26 0,0 0,-26 0,0 0,0 0,-1 0,1 0,0 0,0 0,-1 0,1 0,0 0,0 0,-1 0,1 0,53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5:45.395"/>
    </inkml:context>
    <inkml:brush xml:id="br0">
      <inkml:brushProperty name="width" value="0.26667" units="cm"/>
      <inkml:brushProperty name="height" value="0.53333" units="cm"/>
      <inkml:brushProperty name="color" value="#DBE5F1"/>
      <inkml:brushProperty name="tip" value="rectangle"/>
      <inkml:brushProperty name="rasterOp" value="maskPen"/>
      <inkml:brushProperty name="fitToCurve" value="1"/>
    </inkml:brush>
  </inkml:definitions>
  <inkml:trace contextRef="#ctx0" brushRef="#br0">0 0,'27'0,"0"0,26 0,28 0,-55 0,1 0,0 0,0 0,-1 0,1 0,0 0,-1 0,1 0,0 0,0 0,-1 0,1 0,53 0,-53 0,0 0,26 0,-26 0,0 0,0 0,26 0,0 0,-26 0,0 0,0 0,26 0,-26 0,0 0,-1 0,1 0,27 0,-28 0,28 0,-27 0,-1 0,1 0,26 0,-26 0,0 0,0 0,-1 0,28 0,-27 0,-1 0,1 0,0 0,26 0,-26 0,27 0,-28 0,1 0,0 0,-1 0,1 0,0 0,0 0,26 0,-26 0,0 0,-1 0,1 0,27 0,-28 0,28 0,-27 0,-1 0,1 0,0 0,-1 0,1 0,27 0,-1 0,-26 0,0 0,-1 0,1 0,0 0,0 0,26 0,-26 0,0 0,-1 0,1 0,0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5:48.961"/>
    </inkml:context>
    <inkml:brush xml:id="br0">
      <inkml:brushProperty name="width" value="0.26667" units="cm"/>
      <inkml:brushProperty name="height" value="0.53333" units="cm"/>
      <inkml:brushProperty name="color" value="#DBE5F1"/>
      <inkml:brushProperty name="tip" value="rectangle"/>
      <inkml:brushProperty name="rasterOp" value="maskPen"/>
      <inkml:brushProperty name="fitToCurve" value="1"/>
    </inkml:brush>
  </inkml:definitions>
  <inkml:trace contextRef="#ctx0" brushRef="#br0">0 34,'27'0,"53"0,-53 0,0 0,-1 0,1 0,0 0,0 0,-1 0,28 0,-1 0,-26 0,0 0,26 0,-26 0,0 0,26 0,1 0,-28 0,1 0,0 0,0 0,-1 0,1 0,0 0,0 0,-1 0,1 0,0 0,26 0,-26 0,26 0,-26 0,0 0,0 0,-1 0,1 0,0 0,0 0,-1 0,1 0,0 0,0 0,-1 0,28 0,-28 0,28 0,-27 0,-1 0,1 0,0 0,0 0,-1 0,1 0,0 0,0 0,-1 0,1 0,0 0,0 0,-1 0,28 0,-1 0,-26 0,0 0,-1 0,1 0,0 0,0 0,-1 0,28 0,-27 0,-1 0,1 0,0 0,26 0,-26 0,26 0,-26 0,0 0,0 0,-1 0,1 0,0 0,0 0,-1 0,28 0,-27 0,-1 0,28 0,-27 0,-1 0,1 0,0 0,26 0,-26 0,0 0,-1 0,1 0,0 0,0 0,-1 0,28 0,-1 0,-26 0,0 0,0 0,-1 0,1 0,26 0,-26 0,27 0,-1 0,-26 0,0 0,-1 0,1 0,0 0,0 0,-1 0,1 0,27 0,-28 0,1 0,0 0,-1 0,1 0,0 0,0 0,-1 0,1 0,0 0,0 0,-1 0,1 0,0 0,26 0,1 0,-1 26,-26-26,53 0,-53 0,26 0,-26 0,0 0,0 27,-1-27,1 0,0 0,0 0,-1 0,1 0,0 0,0 0,26 0,-26 0,-1 0,1 0,0 0,0 0,-1 0,1 0,27 27,-28-27,1 0,0 0,0 0,26 0,-26 0,0 0,26 0,-26 0,-1 0,28 0,-27 0,-1 0,28 0,-27 0,26 0,-26 0,0 0,53 0,-53 0,-1 0,28 0,-1 0,-26 0,26 0,-26 0,27 0,-28 0,28 0,-27 0,26 0,-26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30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 contextRef="#ctx0" brushRef="#br0">1685-374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341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 contextRef="#ctx0" brushRef="#br0">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30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2D514EF7-2DCB-44A5-98A3-33D767AF9C76}" emma:medium="tactile" emma:mode="ink">
          <msink:context xmlns:msink="http://schemas.microsoft.com/ink/2010/main" type="inkDrawing" rotatedBoundingBox="6470,11951 6485,11951 6485,11966 6470,11966" shapeName="Other"/>
        </emma:interpretation>
      </emma:emma>
    </inkml:annotationXML>
    <inkml:trace contextRef="#ctx0" brushRef="#br0">1685-374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09:25:06.11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0 160,'27'0,"-27"-27,26 27,1 0,80-26,-27 26,81-27,-28-26,-79 53,267-27,-134 27,-27 0,1 0,-108 0,134 0,-80 0,81 0,-135 0,0 0,81 0,27 0,-81 0,0 0,-53 0,53 0,27 0,-54 0,28 0,-28 0,107 0,-106 0,26 0,27 0,27 0,-107 0,26 0,-26 0,-1 0,1 0,80 0,-53 0,-1 0,1 0,-1 0,-26 0,26 0,-26 0,0 0,-27 53,0-26,0 0,0-1,0 1,0 27,-54-28,54 1,-26 0,-1-27,27 27,-27-1,-26-26,26 27,0 0,-26-27,-1 0,1 53,-1-26,27-27,1 0,-54 0,-1 0,1 0,53 0,-26 0,-27 0,-1 0,1 0,54 0,-55 0,28 0,-27 0,26 0,1 0,-28 0,1 0,0 0,53 0,1 0,-28 0,1 0,-28 0,81 27,-53-27,-54 0,80 0,-53 0,-27 0,54 0,-28 0,1 0,27 27,-27-27,53 0,-53 0,26 0,27 0,-53 0,27 0,-1 0,1 0,-27 0,26 0,-26 0,26 0,28 0,-28 0,-26 0,-27 0,80 0,-26 0,26 0,-26 0,26 0,0 0,0 0,-26 0,26-27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341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A9290992-321F-4C3B-A8A1-D30B36E31117}" emma:medium="tactile" emma:mode="ink">
          <msink:context xmlns:msink="http://schemas.microsoft.com/ink/2010/main" type="inkDrawing" rotatedBoundingBox="4785,12325 4800,12325 4800,12340 4785,12340" shapeName="Other"/>
        </emma:interpretation>
      </emma:emma>
    </inkml:annotationXML>
    <inkml:trace contextRef="#ctx0" brushRef="#br0">0 0</inkml:trace>
  </inkml:traceGroup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08:57.124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0 241,'0'-27,"134"27,-81 0,81 0,134 0,-188 0,187 0,-213 0,79 0,54 0,-160 0,0 0,26 0,28 0,-55 0,28 0,26-27,80 27,-133 0,107 0,-107 0,26 0,107 0,-79 0,52 0,-106 0,80 0,0 0,-80 0,26 0,1 0,-1 0,54 0,-80 0,80 0,-80 0,79 0,1 0,27 0,-80 0,-1 0,107 0,-133 0,107 0,-81 0,1 0,26 0,-53 0,53 0,-53 0,-1 0,55 0,-1 0,-53 0,-1 0,55 0,-28 0,1 0,26 0,-54 0,81 0,-80 0,27-27,26 27,-53 0,106 0,-79 0,-1 0,54 0,27 0,-107 0,-1 0,55 0,-55 0,-26-26,27 26,0 0,26 0,1-27,26 27,-27 0,1 0,106 0,-106 0,-1 0,1 0,79 0,-106 0,0 0,0 0,-1-27,1 27,0 0,0 0,-1 0,28 0,26 0,-53 0,53 0,-53 0,53 0,-27 0,-26 0,53 0,-26 0,-1 0,1 0,-1 0,-26 0,26 0,-26 0,0 0,26 0,28 0,-55 0,28 0,-28 0,1 0,53 0,-26 0,-27 0,-1 0,28 0,-27 0,-1 0,1 0,0 0,80 0,-81 0,28 0,-1 0,1 0,-27 0,80 0,-81 0,55 0,-55 0,1 0,0 0,53 0,-53 0,-1 0,1 0,0-27,0 27,-1 0,1 0,-27-26,27 26,26 0,-26 0,0-27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08:59.648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40,'27'0,"27"0,186 0,-186 0,213 0,-187 0,81 0,133 0,-268 0,135 0,-108 0,54 0,-26 0,-55 0,54 0,-53 0,27 0,133 0,-160 0,106 0,-53 0,27 0,81 0,-162 0,161 0,-160 0,80 0,54 0,-135 0,135 0,-108 0,54 0,-80 0,80 0,-80 0,53 0,53 0,-106 0,27 0,-1 0,1 0,53 0,-54 0,27 0,-53 0,53 0,54 0,-81 0,1 0,-27 0,53 0,27 0,-81 0,135 0,-108 0,81 0,-107 0,80 0,-81 0,28 0,80 0,-81 0,81 0,-107 0,79 0,108 0,-133 0,-1 0,-27 0,54 0,-80 0,133 0,-133 0,27 0,79 0,-106 0,107 0,-81 0,27 0,-53 0,0 0,0 0,26 0,-53-26,27 26,26 0,1 0,53 0,-27 0,-53 0,-1 0,28 0,-27 0,-1 0,1 0,53 0,0 0,1 0,-55 0,28 0,-1 0,1 0,-1 0,1 0,-27 0,26 0,-26 0,53 0,-53 0,53 0,-27 0,1 0,106 0,-133 0,26 0,-26 0,0 0,0 0,-1 0,1 0,0 0,26 0,-26 0,107 0,-107 0,79 0,-25 0,-55 0,28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09:31.355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0 0,'27'0,"26"0,161 0,-133 0,79 0,107 0,-213 0,186 0,-186 0,-1 0,108 0,-134 0,53 0,-53 0,106 0,-106 0,187 0,-187 0,106 0,1 0,-54 0,27 0,-27 0,54 0,-27 0,-54 0,28 0,-55 0,1 0,80 0,-53 0,26 0,0 0,-27 0,135 0,-162 0,55 0,-28 0,0 0,108 0,-27 0,-108 0,135 0,-135 0,55 0,-28 0,1 0,-1 0,-26 0,26 0,-26 0,27 0,-28 0,1 0,26 0,-26 0,27 0,-28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24:09.055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-1 46,'0'-27,"26"27,1 0,80 0,-27 0,0 0,54 0,-107 0,53 0,-53 0,53 0,-53 0,80 0,107 0,-161 0,27 0,-53 0,26 0,28 0,-28 0,54 0,-53 0,-1 0,27 0,-53 0,0 0,-1 0,1 0,27 0,-28 0,28 0,26 27,-26-27,-28 0,1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24:11.375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1,'54'0,"-28"0,1 0,0 0,53 0,-26 0,-1 0,54 27,-80-27,26 0,-26 0,0 0,26 0,1 0,26 0,0 27,-53-27,26 0,-26 0,0 0,0 0,-1 0,1 0,0 0,-1 0,28 26,-27-26,26 27,-26-27,0 0,-1 0,28 0,-27 0,26 0,-26 0,0 0,53 0,-54 0,28 0,-1 0,-26 0,0 0,0 0,-1 27,1-27,0 0,0 0,26 0,-26 0,26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24:14.617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1,'53'0,"-26"0,27 0,-28 0,81 0,80 0,-160 0,107 0,-107 0,-1 0,1 0,53 0,-53 0,27 0,52 0,-79 0,80 0,-53 0,-1 0,-26 0,0 0,-1 0,1 0,0 0,26 0,-26 0,26 0,-26 0,0 0,0 0,53 0,134 0,-161 0,215 0,-242 0,55 0,-28 0,-26 0,0 0,-1 0,54 0,-53 0,53 0,-53 0,0 0,0 0,-1 0,1 0,0 0,0 0,26 0,-26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24:17.083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1,'27'0,"-1"0,1 0,53 0,134 0,-187 0,160 0,-160 0,53 0,54 54,-54-54,-53 0,-1 0,1 0,27 0,106 0,-80 0,-26 0,-28 27,1-27,0 0,0 0,-1 0,28 0,-27 0,53 0,-27 0,-26 0,0 0,0 0,26 0,0 0,-26 0,0 0,0 0,26 0,1 0,-1 0,-26 0,0 0,-1 0,1 0,0 0,26 0,-26 0,53 0,-53 0,0 0,-1 0,1 0,0 0,0 0,26 0,-26 0,26 0,-26 0,0 0,26 0,-26 0,26 0,1 0,-27 0,53 0,-53 0,26 0,-26 0,80 26,-80-26,26 27,-26-27,-1 0,1 0,0 0,0 27,-1-27,28 0,-27 0,-1 0,1 0,0 0,0 0,26 0,-26 0,26 0,-26 0,0 0,-1 0,1 0,53 0,-53 0,27 0,26 0,-53 0,26 0,-26 0,0 0,26 0,-26 0,-1 0,1 0,27 0,-1 0,1 0,-28 0,1 0,0 0,0 0,26 0,-26 0,0 0,-1 0,1 0,0 0,-1 0,28 0,-1 0,-26 0,53 0,-26 0,-1 0,-26 0,0 0,0 0,-1 0,1 0,0 0,26 0,-26 0,0 0,-1 0,1 0,0 0,0 0,-1 0,1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24:18.995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1,'27'0,"26"0,-26 0,0 0,106 0,81 0,-160 0,186 0,-213 0,53 27,-26-27,26 0,-53 0,-1 0,28 0,-1 0,81 0,-81 0,28 0,-55 0,1 0,27 0,-28 0,28 0,-27 55,-1-55,1 0,26 0,-26 0,0 0,53 0,-53 0,26 0,-26 0,27 0,-28 0,1 0,53 0,-53 0,26 0,-26 0,27 0,-28 0,28 0,-27 0,26 0,1 0,-28 0,1 0,0 0,26 0,1 0,-28 0,28 0,-27 0,-1 0,1 0,0 0,0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24:27.883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0 27,'53'0,"108"-27,-54 27,107 0,-107 0,80 0,-134 0,54 0,27 0,-81 0,134 0,-160 0,53 0,54 0,-80 0,106 0,-133 0,53 0,80 0,-133 0,53 0,-53 0,160 0,-133 0,-1 0,1 0,-1 0,27 0,-26 0,-28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09:25:08.99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187 121,'0'-27,"80"0,27 27,-27 0,27 0,-53 0,186 0,-79 0,26 0,-53 0,-81 0,161 0,-134 0,0 0,27 0,-26 0,26 0,-54 0,27 0,27 0,-80 0,80 0,-27 0,27 0,-54 0,-26 0,53-26,1 26,-28 0,27 0,-53 0,0 0,26 0,1 0,-54-27,26 27,1 0,27 0,-28 0,1 0,27 0,-1 0,-26 0,0 0,-1 0,1 0,0 0,0 27,-27 26,0-26,0 0,0-1,0 28,0-27,0-1,0 1,0 26,-27-26,0-27,-26 0,-1 54,27-54,1 0,-108 0,54 0,-27 0,53 0,1 0,-108 0,108-27,-54 0,54 0,-1 27,-53 0,54 0,-1 0,27 0,1 0,-81 0,53-26,28 26,-28 0,27 0,-80 0,81 0,-28 0,-26 0,53 0,-26 0,-27 0,26 0,27 0,-26 0,26 0,0 0,-26 0,-1 0,28 0,-1-27,0 27,0 0,1 0,-28 0,28 0,-1 0,0 0,-26 0,-1 0,27 0,1 0,-28 0,27 0,1 0,-28 0,27 0,1 0,-1 0,0 0,1 0,-1 0,0 0,0 0,-26 0,26 0,0 0,1 0,-1 0,0 0,0 0,1 0,-1 0,-27 27,28-1,-1 1,0-27,1 0,-1 0,27-27,0 1,0-28,0 28,0-1,0 0,0 0,0 1,27-1,-1-27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24:29.336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0 72,'27'0,"0"0,-1 0,1 0,27 0,-1-27,-26 27,-1 0,55 0,52 0,-106 0,80 0,-80 0,106 0,28 0,-81 0,-26 0,-1 0,1 0,26 0,-27 0,27 0,27 0,-80 0,53 0,-53 0,160 0,-160 0,26 0,-26 0,53 27,27-27,-53 0,-27 0,-1 0,1 26,26-26,-26 0,53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2:44.367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68,'-27'-27,"134"27,-27 0,107-27,81 27,-135 0,108 0,-214 0,160 0,0 0,-160 0,80 0,-54 0,1 0,-28 0,55 0,-55 0,55 0,52 0,-79 0,79 0,-106 0,80 0,-27 0,-26 0,53 0,-80 0,-1 0,28 0,-28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2:47.043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27,'27'-27,"0"27,-1 0,1 0,107 0,-81 0,81 0,-54 0,27 0,54 0,-135 0,108 0,-107 0,26 0,-26 0,0 0,-1 0,1 0,0 0,0 0,53 0,-27 0,-26 0,80 0,-53 0,-1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2:47.777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0,'27'0,"0"0,53 0,134 0,-161 0,188 0,-214 0,106 0,1 0,-107 0,26 0,-26 0,26 0,1 0,26 0,-26 0,26 0,-27 0,1 0,-1 0,1 0,-28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3:33:03.050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-1 68,'0'-26,"53"26,-26 0,0 0,53 0,-27 0,1 0,-1 0,27 0,-26 0,-27 0,-1 0,1 0,0 0,0 0,53 0,-28 0,2 0,-28 0,28 0,-27 0,-1 0,28 0,-1 0,28 0,-55 0,28 0,26 0,-53 0,106 0,-106 0,0 0,53 0,-26 0,-1 0,1 0,-28 0,1 0,0 0,-1 0,1 0,0 0,0 0,80 0,-81 0,28 0,-27 0,-1 0,1 0,26 0,-27 0,1 0,0 0,-1 0,1 0,0 0,0 0,-1 0,55 0,-55 0,28 0,-27 0,-1 0,1 0,0 0,26 0,1 0,-28 0,1 0,0 26,0-26,-1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30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9F612365-08F8-4116-91B0-6E258D6C6D54}" emma:medium="tactile" emma:mode="ink">
          <msink:context xmlns:msink="http://schemas.microsoft.com/ink/2010/main" type="inkDrawing" rotatedBoundingBox="6470,11951 6485,11951 6485,11966 6470,11966" shapeName="Other"/>
        </emma:interpretation>
      </emma:emma>
    </inkml:annotationXML>
    <inkml:trace contextRef="#ctx0" brushRef="#br0">1685-374</inkml:trace>
  </inkml:traceGroup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341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F57E51FA-3D12-4450-BF51-5C24C947C789}" emma:medium="tactile" emma:mode="ink">
          <msink:context xmlns:msink="http://schemas.microsoft.com/ink/2010/main" type="inkDrawing" rotatedBoundingBox="4785,12325 4800,12325 4800,12340 4785,12340" shapeName="Other"/>
        </emma:interpretation>
      </emma:emma>
    </inkml:annotationXML>
    <inkml:trace contextRef="#ctx0" brushRef="#br0">0 0</inkml:trace>
  </inkml:traceGroup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30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618CBCD7-9EE3-4FAB-9AD4-20299F36B7BD}" emma:medium="tactile" emma:mode="ink">
          <msink:context xmlns:msink="http://schemas.microsoft.com/ink/2010/main" type="inkDrawing" rotatedBoundingBox="6470,11951 6485,11951 6485,11966 6470,11966" shapeName="Other"/>
        </emma:interpretation>
      </emma:emma>
    </inkml:annotationXML>
    <inkml:trace contextRef="#ctx0" brushRef="#br0">1685-374</inkml:trace>
  </inkml:traceGroup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341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836CFF37-4022-4A66-98BB-7970CCBDB1E3}" emma:medium="tactile" emma:mode="ink">
          <msink:context xmlns:msink="http://schemas.microsoft.com/ink/2010/main" type="inkDrawing" rotatedBoundingBox="4785,12325 4800,12325 4800,12340 4785,12340" shapeName="Other"/>
        </emma:interpretation>
      </emma:emma>
    </inkml:annotationXML>
    <inkml:trace contextRef="#ctx0" brushRef="#br0">0 0</inkml:trace>
  </inkml:traceGroup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6:30.38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-1 107,'26'0,"-26"27,27-27,-27 27,27-27,80 0,-27 26,27 1,-27-27,27 0,-27 0,0 28,-27-28,0 27,-26-1,27-26,-28 27,1-27,0 0,0 0,26 27,-26-27,0 0,26 0,1 0,26 0,-27 0,27 26,-53-26,0 0,-27 27,27-27,106 0,-79 0,26 0,-27-27,1 27,26 0,-27 0,-27 0,1 0,0 0,0 0,53-53,0 53,54 0,-108 0,55 0,-55-27,28 27,-27 0,-1 0,-26-26,-26-1,-1 27,27-55,-27 55,0 0,1 0,-1 0,0 0,0 0,1 0,-1 0,0 0,0 0,-26 0,0 0,26 0,0 0,0 0,-26 27,-1-27,2 0,25 0,0 0,1 0,-1 0,0 0,-26 0,-1 0,-53 0,54 0,-27 28,26-28,1 0,26 0,-53 0,53 0,0 0,1 0,-1 0,0 0,0 0,-80 27,54-27,-54 26,-27-26,28 27,26-27,53 0,1 0,-1 0,0 0,0 0,-80 27,54-1,0-26,-28 0,28 0,26 0,54 0,0 0,-1 0,1 27,0-27,0 0,26 27,-26-27,-1 0,28 0,-27 0,-1 27,1-27,0 0,-508-456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09:25:13.416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0 135,'0'-27,"27"27,-27-27,54 1,-28 26,28 0,-27 0,80 0,-27 0,-54 0,108 0,-27 0,-53 0,26 0,-27 0,27 0,-53 0,27 0,-28 0,55 0,-28 0,-26 0,53 0,-26 0,-28 0,54 0,-26 0,26 0,-26 0,-28 0,1 0,0 0,26 0,-26 0,0 0,53 0,-27 0,28 0,-55 0,1 0,0 0,53 0,-53 0,26 0,-26 0,0 0,26 0,-26 0,0 0,-1 0,28 0,-27 0,26 0,1 0,-1 0,-26 0,26 0,-26-27,0 27,26 0,1 0,-28 0,1 0,0 0,0 0,-1 0,1 0,0 0,26 0,-26 0,0 0,0 0,26 0,-26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6:35.014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0 124,'53'27,"1"-27,26 27,-26-27,52 0,1 0,0 27,-26-27,-28 0,27 0,-26 0,-28 0,1 0,27 0,-28 26,28-26,-27 0,26 0,1 0,-28 0,55 0,-28 0,-26 0,26 0,1 0,-28 0,1 0,0 27,0-27,-1 0,-26 27,-26-27,-1 0,0 0,0 0,-53-27,27 27,26 0,-26-27,26 27,-27-26,28-1,26 0,-54 27,27-27,27 1,-26 26,-1-27,0 27,0 0,1 0,-1 0,0-27,0 27,1 0,-1 0,0 0,1 0,-1 0,0-26,-26 26,26 0,0 0,0 0,1 0,-1 0,0 0,0 0,1 0,-1 0,-27 0,28 0,-1 0,-26 0,26 0,0 0,0 0,1 0,-1 0,0 0,27 26,0 1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6:36.83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55,'27'26,"0"-26,-1 0,1 0,27 0,-28 0,1 27,0 0,0-27,-1 0,1 0,0 0,0 0,-1 0,28 0,-28 0,1 0,27 0,-28 0,1 0,27-27,-1 27,27-27,-53 27,27-26,26 26,-54-27,1 27,0-27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6:46.79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428 375,'26'0,"1"0,0 0,80 0,-80 0,106 0,54 0,-80 0,54 0,-81 0,161 0,-27 0,80 0,-134 0,-26 0,-1 0,-79 0,53 0,-27 0,0 0,0 0,54 0,-27 0,27 0,-81 0,1 0,53 27,-27-27,0 0,0 27,54-27,-27 0,160 0,-186 26,-55-26,28 0,-1 0,-26 0,26 0,-26 0,27 0,-1 0,-26 0,-27 27,0 0,-27-27,0 0,-26 0,26 0,-53-27,-27-26,80 53,-187-54,188 54,-1 0,0 0,-26 0,26 0,-107-27,108 27,-55 0,28 0,26 0,0 0,1 0,-1 0,-53 0,-54 0,54 0,-107 0,133 27,-53-27,54 0,-27 0,53 0,0 0,-26 0,-1 0,27 0,-26 0,-1 0,1 0,-1 0,-52 0,-1 0,53 0,-26 0,26 0,1 0,-1 0,1 0,26 0,-26 0,-1 0,1 0,-27-27,-54 1,0 26,81 0,-81 0,81 0,-1 0,1-27,26 27,0 0,-26 0,-1 0,28 0,-1 0,0 0,-26 0,26 0,0-27,-26 27,-1-27,27 27,-53-53,27 53,26 0,-26-27,26 0,-27 27,28 0,-1 0,0-26,0 26,1 0,-1 0,27-27,27 27,-1-27,1 27,0 0,-27-27,53 27,-26 0,53-26,54 26,-27 0,53 0,-26 0,-54 0,27 0,0 0,-27 0,1 0,25 0,1 0,-26 0,-1 0,-27 0,1 0,-1 26,-26-26,0 0,26 0,-26 0,0 27,-1-27,1 0,0 0,0 0,26 0,-26 0,26 0,-26 0,53 0,27 0,-80 0,26 0,28 0,-55 0,1 0,0 0,26 0,-26 0,0 0,0 0,-1 0,28 0,-28 0,28 0,-27 0,53 0,-53 0,26 0,-26 0,26 0,-26 0,0 0,0 0,26 0,0 0,-26 0,27 0,-1 0,1 0,-28 0,1 0,27 0,-28 0,1 0,0 0,0 0,26 27,-26-27,26 0,27 0,-53 0,0 0,0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6:49.00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1,'80'0,"-53"0,53 0,-53 0,0 0,26 0,27 0,-26 0,-1 0,27 0,1 0,-1 0,0 0,-26 0,26 0,-53 0,79 0,-25 0,-28 0,1 0,-1 0,-26 0,53 0,-53 0,26 0,81 0,-27 0,27 0,-27 0,-27 0,-27 0,-26 0,26 0,-26 0,53 0,1 0,-28 0,27 0,-26 0,26 0,27 0,-80 0,-1 0,55 0,26 0,-1 0,-52 0,-1 0,1 0,-27 0,26 0,1 0,-1 0,-26 0,0 0,-1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6:53.24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18,'54'0,"26"0,80 26,1-26,-81 0,54 0,-54 0,27 0,-54 0,81 0,-27 0,0 0,134 0,-161 0,0 0,27 0,0 0,-54 0,1 0,26 0,0 0,-26 0,53 0,-27 0,0 0,-26-26,-28 26,55 0,-55 0,28 0,-27 0,26 0,-26 0,-1 0,1 0,0 0,26 0,1 0,-1 0,28 0,-28 0,1 0,26 0,-54 0,1 0,0 0,0 0,26 0,1 0,-28 0,1 0,27 0,26 0,-53 0,-1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6:55.45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0,'107'0,"27"53,-27 1,27-28,26 1,54-27,-54 53,54-53,-133 27,52 0,-53-27,1 27,-28-27,54 0,0 0,53 0,1 0,-81 0,27 0,-27 0,-26 0,-1 0,1 0,-28 0,1 0,27 0,-1 0,1-27,26 27,-27 0,27 0,1 0,-28 0,1 0,-28 0,1 0,0 0,0 0,-1 0,28 0,-1 0,-26 0,26 0,-26 0,27 0,-28 0,28 0,-27 0,-1 0,28 0,26 0,-26 0,-28 0,28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7:05.437"/>
    </inkml:context>
    <inkml:brush xml:id="br0">
      <inkml:brushProperty name="width" value="0.04667" units="cm"/>
      <inkml:brushProperty name="height" value="0.04667" units="cm"/>
      <inkml:brushProperty name="color" value="#FBD5B5"/>
      <inkml:brushProperty name="fitToCurve" value="1"/>
    </inkml:brush>
  </inkml:definitions>
  <inkml:traceGroup>
    <inkml:annotationXML>
      <emma:emma xmlns:emma="http://www.w3.org/2003/04/emma" version="1.0">
        <emma:interpretation id="{894B7DBE-8BA3-4403-877C-170CBAD0B765}" emma:medium="tactile" emma:mode="ink">
          <msink:context xmlns:msink="http://schemas.microsoft.com/ink/2010/main" type="writingRegion" rotatedBoundingBox="10346,17299 10361,17299 10361,17314 10346,17314"/>
        </emma:interpretation>
      </emma:emma>
    </inkml:annotationXML>
    <inkml:traceGroup>
      <inkml:annotationXML>
        <emma:emma xmlns:emma="http://www.w3.org/2003/04/emma" version="1.0">
          <emma:interpretation id="{A96716DF-9982-44A0-84C2-BBE867ACC658}" emma:medium="tactile" emma:mode="ink">
            <msink:context xmlns:msink="http://schemas.microsoft.com/ink/2010/main" type="paragraph" rotatedBoundingBox="10346,17299 10361,17299 10361,17314 10346,173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D190CE2-85BA-4691-B42C-5ECA85C6C890}" emma:medium="tactile" emma:mode="ink">
              <msink:context xmlns:msink="http://schemas.microsoft.com/ink/2010/main" type="line" rotatedBoundingBox="10346,17299 10361,17299 10361,17314 10346,17314"/>
            </emma:interpretation>
          </emma:emma>
        </inkml:annotationXML>
        <inkml:traceGroup>
          <inkml:annotationXML>
            <emma:emma xmlns:emma="http://www.w3.org/2003/04/emma" version="1.0">
              <emma:interpretation id="{CB2260E7-A979-42C8-A36A-4A6341B6F170}" emma:medium="tactile" emma:mode="ink">
                <msink:context xmlns:msink="http://schemas.microsoft.com/ink/2010/main" type="inkWord" rotatedBoundingBox="10346,17299 10361,17299 10361,17314 10346,17314"/>
              </emma:interpretation>
              <emma:one-of disjunction-type="recognition" id="oneOf0">
                <emma:interpretation id="interp0" emma:lang="ja-JP" emma:confidence="0">
                  <emma:literal>「</emma:literal>
                </emma:interpretation>
                <emma:interpretation id="interp1" emma:lang="ja-JP" emma:confidence="0">
                  <emma:literal>/</emma:literal>
                </emma:interpretation>
                <emma:interpretation id="interp2" emma:lang="ja-JP" emma:confidence="0">
                  <emma:literal>l</emma:literal>
                </emma:interpretation>
                <emma:interpretation id="interp3" emma:lang="ja-JP" emma:confidence="0">
                  <emma:literal>t</emma:literal>
                </emma:interpretation>
                <emma:interpretation id="interp4" emma:lang="ja-JP" emma:confidence="0">
                  <emma:literal>.</emma:literal>
                </emma:interpretation>
              </emma:one-of>
            </emma:emma>
          </inkml:annotationXML>
          <inkml:trace contextRef="#ctx0" brushRef="#br0">0 0</inkml:trace>
        </inkml:traceGroup>
      </inkml:traceGroup>
    </inkml:traceGroup>
  </inkml:traceGroup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2:27:30.49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-1 183,'0'0,"0"0,0 0,0 0,0 0,0 0,0 0,114 45,-42-7,1 4,-7-11,27 3,62-2,5-15,-43-10,46-11,54-6,-44-11,-3-6,34-1,-38 7,-52 4,-14-1,-17 15,-7 6,-14 1,-13-1,-18 1,-10-1,-14-3,-7 0,0 0,0 0,0 0,-357 59,185-42,-1-3,-59-7,49-10,44-11,-16-14,-18-13,31 6,49 14,24 11,-4 10,-6 7,2 0,22 3,17-3,10-3,11-1,7 0,3-3,3 0,4 0,0 0,0 0,0 0,0 0,0 0,0 0,0 0,0 0,215 11,-160-11,11 3,6 1,1 3,-4 3,-3 0,-11-3,-6 0,3-3,17 3,21 0,13 0,4 6,-24 1,-17 0,-4-4,21 4,21-7,14 0,-11 0,-31-7,-7 0,7 0,14 0,7 0,3 0,-17 0,-17 0,-14 0,-11 0,1 0,3 0,3 0,11-3,7-1,-1 1,-3-4,-3 0,-14 3,-10 1,-11-1,-7 1,-3-1,-4 4,-3 0,0 0,0 0,-3 0,-1-3,4 0,-3-1,2-10,5-13,-1-5,4-9,-4 3,-3 3,0 4,-3 7,-1 3,1 4,-1 3,-3 4,0 3,0 0,0 3,0 1,-3-1,-1 1,-3 0,-3-4,-7 0,-11 0,-10 0,-11 0,-9 3,-5-2,8 2,10 1,0-1,-3 1,-18 3,-27-4,-18 4,7-3,21 3,4 3,-15 1,-16-4,-18 3,17 1,32-4,16 0,-2 7,-11-4,0 0,-4 1,-3 3,14-4,10-3,11 0,6 4,4-1,0 4,4-3,-8-1,-3 1,0-4,-7 0,-6 0,-5 0,8 0,10 0,4 0,6 0,7 0,8 3,-5 0,1 1,-3-1,-1 4,0-3,4-1,7 1,-1-1,5 1,2-1,1-3,-1 0,1 0,0 0,3 0,0 0,3 0,-2 0,-1 0,0 0,3 0,1 0,-1 0,1 0,-1 0,1 0,-4 0,0-3,-3-1,-1 1,4-4,4 0,-4-4,0-2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7:05.437"/>
    </inkml:context>
    <inkml:brush xml:id="br0">
      <inkml:brushProperty name="width" value="0.04667" units="cm"/>
      <inkml:brushProperty name="height" value="0.04667" units="cm"/>
      <inkml:brushProperty name="color" value="#FBD5B5"/>
      <inkml:brushProperty name="fitToCurve" value="1"/>
    </inkml:brush>
  </inkml:definitions>
  <inkml:traceGroup>
    <inkml:annotationXML>
      <emma:emma xmlns:emma="http://www.w3.org/2003/04/emma" version="1.0">
        <emma:interpretation id="{F03793FA-A58F-4CDB-98A6-832AC3E0146D}" emma:medium="tactile" emma:mode="ink">
          <msink:context xmlns:msink="http://schemas.microsoft.com/ink/2010/main" type="inkDrawing" rotatedBoundingBox="10346,17299 10361,17299 10361,17314 10346,17314" shapeName="Other"/>
        </emma:interpretation>
      </emma:emma>
    </inkml:annotationXML>
    <inkml:trace contextRef="#ctx0" brushRef="#br0">0 0</inkml:trace>
  </inkml:traceGroup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2:35:07.868"/>
    </inkml:context>
    <inkml:brush xml:id="br0">
      <inkml:brushProperty name="width" value="0.26667" units="cm"/>
      <inkml:brushProperty name="height" value="0.53333" units="cm"/>
      <inkml:brushProperty name="color" value="#FDEADA"/>
      <inkml:brushProperty name="tip" value="rectangle"/>
      <inkml:brushProperty name="rasterOp" value="maskPen"/>
      <inkml:brushProperty name="fitToCurve" value="1"/>
    </inkml:brush>
  </inkml:definitions>
  <inkml:trace contextRef="#ctx0" brushRef="#br0">-1 743,'0'0,"0"0,0 0,0 0,0 0,0 0,0 0,0 0,0 0,0 0,0 0,0 0,0 0,0 0,0 0,0 0,0 0,0 0,0 0,0 0,0 0,0 0,0 0,121 3,-56-13,25-4,31 4,35-1,3-3,-10-3,31 10,20-7,-13-6,10 13,28-7,-35-3,10 10,11 0,-34 0,9 7,22-4,-46-3,15 7,30 4,-37-8,-25 1,17 6,22-3,-29-3,21-1,60-2,-46-12,-4 18,36-10,-49-7,-14 10,21 3,-8-3,-37-3,-7 6,35 1,-1-4,-37-3,-11 6,0-3,-3 4,-22-1,-23 1,-24-1,-15 4,-9 0,-5 0,-2 0,-4 0,0 0,-4 0,1-3,-1 0,0-1,1 1,-1-1,4 1,0-1,0 1,0-4,3 3,8-2,-1 2,0 1,-3-1,0 1,0-1,0 1,-1-1,1 1,0-1,0-3,3 1,18-5,48-3,27 4,-20 0,-27-1,-22 8,-13-1,-8 4,-6 0,-3 0,-1 0,-3 0,0 0,-4 0,1 0,-1 0,1 0,-4 0,0 0,0 0,0 0,-232-7,135 4,-45-7,-79-1,34 4,-37-7,-25 4,65 3,-68-7,27 4,18 3,-70-3,59 10,-69-14,49 14,13-7,-17-4,73 8,-11 0,-24-11,24 3,35-3,-25 4,-20-4,35 4,-1 3,-24 0,-3-7,55 7,-14 4,-13-4,-4-3,44 10,12 6,-22-2,-23 3,6-4,38 8,4-1,6-3,1-4,14-3,6 0,11 0,10 0,10 0,8 0,10 4,3-1,4 1,3-1,0 1,3-1,-2 1,-1-1,0 1,0-1,0 0,0 1,4-1,0 1,-4-1,0 1,-3 3,0-4,-1 1,8-1,-1 1,5-1,-1 0,3-3,1 4,-1-1,1 1,-1-1,1-3,-1 4,1-1,3 1,0-1,0-3,0 0,0 0,0 4,0-4,0 0,0 0,0 0,0 0,0 0,0 0,0 0,0 0,0 0,0 0,0 0,0 0,0 0,0 0,0 0,0 0,0 0,0 0,0 0,0 0,0 0,225 65,-125-47,7-1,-10 0,-7-3,27-4,49 8,-17-8,-24-6,20 6,14-3,-31 0,-45-4,-31 1,-21-4,-10 0,-8 0,-2 0,-4 0,0 0,-4 0,-3 0,0 0,0 0,-235 7,79 6,-30-6,23-7,46 11,20-4,3-4,11 4,7-4,11-3,13 4,10-1,8 1,9-1,8-3,3 0,4 0,3 0,0 0,0 0,0 0,0-3,0-1,1 1,-1-1,0 1,3 0,-3-1,0 1,1-1,-1 1,3-1,1 1,-1-1,1 1,-1-1,1 1,-1 0,1-1,-1 1,1-1,0 1,-1-1,1-3,-1 4,1-4,-4 0,0-3,-3-8,-8 1,-6-7,-7-4,0 0,-4 1,1-1,-1 0,4 1,0 3,7 3,6 7,1 4,7 3,-1 0,4 3,0 1,4 3,0 0,-1 0,1 0,-1 0,4 3,0 1,0 3,-3 3,-1 4,1 10,-1 7,-3 11,1-1,-1 1,0-4,3-7,1-3,-1-4,4-7,0-3,0-4,0-3,0 0,0 0,0-3,0-1,0 0,0 1,0 3,0-4,0 1,4-1,-1 4,1 0,-1 0,1-4,-1 1,4-1,3 1,8-1,16 4,11 0,10 0,25 0,51 7,46-4,-32-13,42 10,51-7,-44-4,41 11,14-14,-45 4,38 3,-31-4,7 11,41-7,-55-3,49 13,-15-10,-55 4,25 9,-11-6,-52-7,25 7,41 0,-46-10,12 6,37-3,-37-3,-18-1,34 4,11-7,-52 4,18 6,13-6,-31-1,-31 1,11 6,16-3,-16 4,-35-4,-25 0,-17 0,-10 0,-3 3,-11 1,-10-4,-4 3,-3-3,-4 0,-3 0,0 0,0 0,0 0,0 0,0 0,0 0,-4 0,1 0,-1 0,0 0,1 0,-1 0,1 0,-1 0,1 0,-1 0,1 0,-1 0,1 0,-1 0,1 0,-1 0,0 0,1 0,-1 0,1 0,-4 0,0 0,0 0,0 0,0 0,3 0,1 0,-4 0,0 0,3 0,1 0,-4 0,3 0,-3-3,0-1,0 1,0-1,0 1,7 3,10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09:25:15.514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0,'81'0,"-1"0,-27 0,1 0,79 0,-106 0,27 0,-28 0,1 0,27 0,-28 0,28 0,-27 0,-1 0,1 0,27 0,-28 0,1 0,0 0,-1 0,28 0,-1 0,54 0,-53 0,-1 0,1 0,-1 0,-26 0,0 0,26 0,1 0,-28 0,28 0,-1 0,1 0,-27 0,-1 0,1 0,53 0,-53 0,26 0,1 0,26 0,-26 0,-1 0,-26 0,0 0,-1 0,28 0,-27 0,53 0,-27 0,-26 0,0 0,-1 0,1 0,27 0,-28 0,1 0,27 0,-1 0,-26 0,26 0,-26 0,0 0,-1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2:35:18.318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0 521,'0'0,"0"0,0 0,239 7,-70-10,94 3,-28-11,21 1,38-12,-17-5,30-5,-89-8,48 5,-41-6,3-4,39 8,-60-5,70 3,-42 8,59 17,-18-12,36 26,-46-11,-28 15,22-4,-56 3,65 4,-30-10,27 15,0-12,-75-6,37 12,-3-15,-46 2,32 11,-24-11,-69-4,-35 8,-21-1,-7 4,-3 4,-4-1,-10 1,-10-1,-11 1,-6-1,-4 1,0-4,-4 0,-3 0,0 0,0 0,-363 50,149-22,-60-3,46-4,-45-4,-17 1,-98-11,67 5,-49-5,69-3,-62-8,7-6,31 10,-38-13,86 6,-51 0,61 4,-71-4,40 17,-44-10,86 11,-38-4,45 9,21-9,-28 10,87-6,37-1,15-3,27-7,28 0,23 0,12 0,10 0,3 0,7 0,0 0,3 0,1 0,3 0,0 0,0 0,0 0,0 0,0 0,0 0,0 0,211 34,-159-34,20 4,11-1,-7-3,-10 4,-17-1,-15 1,-6 3,-7 0,-8-1,-2 1,-8 4,-3-4,0-7,0 0,0 0,0 0,-214 100,148-72,7-4,1-3,-1-9,-3 2,6-7,15-3,6-4,11 0,7 0,6 0,11 0,7 0,-7 0,0 0,0 0,221-25,-65 19,-4 0,-3 2,55 8,-4-4,-9 0,64 0,-37-7,14 7,34-4,-41-3,72 7,-62-10,63 10,-46-3,14 3,1-4,-18 4,52 0,-53-3,64 3,-63-4,79 8,-69-8,77 15,-94-15,59 11,-56-10,-20 6,34 0,-65 1,48 3,-24-7,-59 3,21 8,13-5,-44-3,-28 0,21 11,17-3,-31-8,-28 1,-27-1,-15 4,-9 0,-15-4,-9 1,-12-1,1 1,-3-4,-4 0,-4 0,0 0,1 0,-4 0,0 0,0 0,-259 3,110-3,-52 4,-34-11,52-4,-18 4,-30-13,68 2,-3 8,-41-10,41 0,45 2,17 1,14-1,18-3,20 7,24 0,21 0,7 14,0 0,0 0,183-68,-10 51,-17 6,13 5,46 12,-46-2,-31 3,8 3,13 4,-21 0,-38-7,-31-4,-13 1,-1-1,-3-3,-7 0,-4-3,1-1,-8 1,8-1,-4-3,-3 1,-8 2,-3 1,-10-1,0 1,-4-1,-3 1,0 3,0-4,4 1,2-1,1 1,0-1,-4 1,-3 0,0-1,-3 4,-4-3,0 3,0 0,0 0,0 0,0 0,-218-66,166 53,0-1,0 4,-6-4,-25 0,-14 0,-4-4,18 4,14 0,7 4,-4 7,-6-4,-18 0,-4 7,5-4,-1 4,-7 7,-24-3,-21-1,11 1,17-4,-7 3,-32 0,-9-6,27 0,11 3,-11-7,-24-4,24 1,24 0,-3 0,-14-4,-27-6,34 6,24 7,0 3,-24 1,-21-4,21 3,14 8,-28 6,-24-13,7 3,20 7,-6 3,-21-6,3-4,35 7,4-1,-25 5,-17-4,21-7,24 7,-14 0,-28-7,7-4,39 4,10-3,-15 6,-16-10,0 0,27 4,24 6,-3 1,-13 3,-19-4,8 1,10-1,21 3,11-3,2 1,-9 3,-15 0,-2-4,2 1,11-4,14 0,10 7,7-1,0-2,0-1,-3 1,-8-1,-6 1,-4-1,8 1,6-1,10-3,8 0,6 0,0 0,4 0,0 0,3 0,0 0,1 4,2-1,1-3,3 0,4 0,3 0,-3 0,3 0,3 0,-3 0,4 0,-1 0,1 0,0 0,-1 0,1 0,-1 0,1 4,-4-1,-4 8,-6 3,-4 7,4 0,3 2,4-2,6-4,4-17,0 0,0 0,63 66,-25-52,34-1,56 1,14-10,-4-11,35 3,35 1,-29-8,19-2,26 9,-47-6,20-1,41 11,-44-10,48 7,-17 3,-25-14,39 7,-28 7,-11 0,67 0,-60 0,52 3,-6 1,-28-1,37 4,-61-7,17 7,10 0,-48 3,24 4,10-7,-51-3,27 2,28 1,-56-7,-6 4,41 6,-24-10,-42 0,0 0,49 11,-24-5,-35-6,-4 6,22 8,9-3,-27-4,-24-1,-21 1,0 0,4 4,10-1,-7-5,-14-5,-17 0,-11 0,-10-5,-3 2,-7-1,-7 4,0-3,-4-1,-3 4,0 0,0 0,-4 0,1 0,-1 0,1 0,-1 0,0 0,1 0,-1 0,1-3,-1-1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40:45.52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14 294,'53'0,"1"0,-1 0,1 0,-28 0,1 0,-27 27,54-27,-28 0,1 0,26 0,-53 27,27-27,-27 26,27-26,-27 27,27-27,26 27,1 0,-28-1,28-26,-1 27,-26 0,-27-1,-27-26,1 0,-1 0,0 0,0 0,1 0,-1 0,-27 0,28 0,-1 0,0 0,-26 0,26 0,0 0,1 0,-1 0,0 0,0 0,-26 0,26 0,-26 0,-1 0,27 0,1-26,26-1,0 0,0 1,0-1,0 0,0 0,0 1,0-1,0-27,0 28,0-55,26 81,-26-26,27-1,0 27,53-54,-53 54,26-26,1-1,-1 27,-26 0,0 0,-1 0,-26 27,27-27,0 0,0 0,-1 0,-26 26,27-26,-27 27,54-27,-28 0,28 0,-1 0,28 0,-55 0,-26 27,27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341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90CF90B1-D0C1-4AC4-8E71-C2AB86EC7678}" emma:medium="tactile" emma:mode="ink">
          <msink:context xmlns:msink="http://schemas.microsoft.com/ink/2010/main" type="writingRegion" rotatedBoundingBox="4785,11951 6485,11951 6485,12340 4785,12340"/>
        </emma:interpretation>
      </emma:emma>
    </inkml:annotationXML>
    <inkml:traceGroup>
      <inkml:annotationXML>
        <emma:emma xmlns:emma="http://www.w3.org/2003/04/emma" version="1.0">
          <emma:interpretation id="{EEB09D3E-F130-46EC-BE3F-7F10FCF6E726}" emma:medium="tactile" emma:mode="ink">
            <msink:context xmlns:msink="http://schemas.microsoft.com/ink/2010/main" type="paragraph" rotatedBoundingBox="4785,11951 6485,11951 6485,12340 4785,123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E100389-147F-4E64-AAFD-F4922DA4992C}" emma:medium="tactile" emma:mode="ink">
              <msink:context xmlns:msink="http://schemas.microsoft.com/ink/2010/main" type="line" rotatedBoundingBox="4785,11951 6485,11951 6485,12340 4785,12340"/>
            </emma:interpretation>
          </emma:emma>
        </inkml:annotationXML>
        <inkml:traceGroup>
          <inkml:annotationXML>
            <emma:emma xmlns:emma="http://www.w3.org/2003/04/emma" version="1.0">
              <emma:interpretation id="{923A099F-CDE2-46AF-AF8D-CB4709073545}" emma:medium="tactile" emma:mode="ink">
                <msink:context xmlns:msink="http://schemas.microsoft.com/ink/2010/main" type="inkWord" rotatedBoundingBox="4785,12325 4800,12325 4800,12340 4785,12340"/>
              </emma:interpretation>
              <emma:one-of disjunction-type="recognition" id="oneOf0">
                <emma:interpretation id="interp0" emma:lang="ko-KR" emma:confidence="0">
                  <emma:literal>.</emma:literal>
                </emma:interpretation>
                <emma:interpretation id="interp1" emma:lang="ko-KR" emma:confidence="0">
                  <emma:literal>,</emma:literal>
                </emma:interpretation>
                <emma:interpretation id="interp2" emma:lang="ko-KR" emma:confidence="0">
                  <emma:literal>`</emma:literal>
                </emma:interpretation>
                <emma:interpretation id="interp3" emma:lang="ko-KR" emma:confidence="0">
                  <emma:literal>‘</emma:literal>
                </emma:interpretation>
                <emma:interpretation id="interp4" emma:lang="ko-KR" emma:confidence="0">
                  <emma:literal>'</emma:literal>
                </emma:interpretation>
              </emma:one-of>
            </emma:emma>
          </inkml:annotationXML>
          <inkml:trace contextRef="#ctx0" brushRef="#br0">0 0</inkml:trace>
        </inkml:traceGroup>
        <inkml:traceGroup>
          <inkml:annotationXML>
            <emma:emma xmlns:emma="http://www.w3.org/2003/04/emma" version="1.0">
              <emma:interpretation id="{A4AB6AFE-D986-4B0A-A8F2-5B1F0061C6D4}" emma:medium="tactile" emma:mode="ink">
                <msink:context xmlns:msink="http://schemas.microsoft.com/ink/2010/main" type="inkWord" rotatedBoundingBox="6470,11951 6485,11951 6485,11966 6470,11966"/>
              </emma:interpretation>
              <emma:one-of disjunction-type="recognition" id="oneOf1">
                <emma:interpretation id="interp5" emma:lang="ko-KR" emma:confidence="0">
                  <emma:literal>'</emma:literal>
                </emma:interpretation>
                <emma:interpretation id="interp6" emma:lang="ko-KR" emma:confidence="0">
                  <emma:literal>`</emma:literal>
                </emma:interpretation>
                <emma:interpretation id="interp7" emma:lang="ko-KR" emma:confidence="0">
                  <emma:literal>‘</emma:literal>
                </emma:interpretation>
                <emma:interpretation id="interp8" emma:lang="ko-KR" emma:confidence="0">
                  <emma:literal>′</emma:literal>
                </emma:interpretation>
                <emma:interpretation id="interp9" emma:lang="ko-KR" emma:confidence="0">
                  <emma:literal>’</emma:literal>
                </emma:interpretation>
              </emma:one-of>
            </emma:emma>
          </inkml:annotationXML>
          <inkml:trace contextRef="#ctx0" brushRef="#br0" timeOffset="588.8893">1685-374</inkml:trace>
        </inkml:traceGroup>
      </inkml:traceGroup>
    </inkml:traceGroup>
  </inkml:traceGroup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40:49.60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92 27,'27'0,"53"0,-27 0,1 0,-1 0,1 0,-27 0,-1 0,-26 27,27-1,-27 1,27-27,0 0,53 27,-27 0,-26-1,-27 1,27-27,26 0,-53 27,0-1,0 1,-27-27,1 0,-1 0,0 0,1 0,-1 0,-53 0,53 0,0 0,0 0,1 0,-1 0,0 0,0 0,1 0,-1 0,-27 0,28 0,-28 0,28 0,-1 0,0 0,-26-53,26 53,27-27,0 0,0 1,27 26,-27-27,26 27,-26-27,27 27,27-27,-28 1,1 26,0-27,-1 27,1 0,27 0,-28 0,55 0,-28-27,1 27,-28 0,28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341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14397524-CEED-4813-8FB6-055B81404D54}" emma:medium="tactile" emma:mode="ink">
          <msink:context xmlns:msink="http://schemas.microsoft.com/ink/2010/main" type="inkDrawing"/>
        </emma:interpretation>
      </emma:emma>
    </inkml:annotationXML>
    <inkml:trace contextRef="#ctx0" brushRef="#br0">0 0</inkml:trace>
    <inkml:trace contextRef="#ctx0" brushRef="#br0" timeOffset="588.8893">1685-374</inkml:trace>
  </inkml:traceGroup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7:05.437"/>
    </inkml:context>
    <inkml:brush xml:id="br0">
      <inkml:brushProperty name="width" value="0.04667" units="cm"/>
      <inkml:brushProperty name="height" value="0.04667" units="cm"/>
      <inkml:brushProperty name="color" value="#FBD5B5"/>
      <inkml:brushProperty name="fitToCurve" value="1"/>
    </inkml:brush>
  </inkml:definitions>
  <inkml:traceGroup>
    <inkml:annotationXML>
      <emma:emma xmlns:emma="http://www.w3.org/2003/04/emma" version="1.0">
        <emma:interpretation id="{472864ED-D54C-4B3D-9259-030B6E2E8089}" emma:medium="tactile" emma:mode="ink">
          <msink:context xmlns:msink="http://schemas.microsoft.com/ink/2010/main" type="inkDrawing" rotatedBoundingBox="10346,17299 10361,17299 10361,17314 10346,17314" shapeName="Other"/>
        </emma:interpretation>
      </emma:emma>
    </inkml:annotationXML>
    <inkml:trace contextRef="#ctx0" brushRef="#br0">0 0</inkml:trace>
  </inkml:traceGroup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8:41:03.22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28 171,'0'0,"0"0,0 0,0 0,110 10,-37 0,37-3,32 0,-7-3,24-1,14-6,0 3,-18-4,5 1,-1-1,0-3,10 1,-3-1,-21 0,-31 3,-3 4,-21 0,-17 0,-11 0,-17 0,-11 4,-10-4,-6 3,-8-3,-6 0,-4 0,0 0,0 0,0 0,-232 7,94-7,-35-3,-7 3,-3 0,-11-7,11 7,-4 3,11-3,17 4,0-1,13 1,18-4,35-4,17 4,14 0,17 0,14 0,10 0,7 0,11 0,3 0,0 0,0 0,0 0,0 0,0 0,259 21,-141-14,-8 3,15-3,10 3,-1-6,-9-1,-8 1,8-4,3 0,-14-4,-3 1,-8-4,-2 0,-8 0,-14 0,-6-3,-18 3,-20 0,-11 4,-6-1,-8 1,-10-1,0 4,0 0,0 0,0 0,0 0,-332-31,180 24,-28 0,11 4,-4-8,3 1,25 3,7-3,3-4,-3 0,17 4,24 6,24 8,14-4,11 3,10-3,14 0,6 4,8-1,7-3,3 3,0-3,0 0,0 0,0 0,0 0,262 42,-134-28,4-4,23 1,8-5,-8 1,-6 0,10 0,-10-3,-14-1,-18 1,-13-4,-18 0,-16 0,-22 0,-17 0,-10 0,-4-4,-7 1,-6-1,-4 1,0 3,0 0,0 0,0 0,-304-83,155 59,-3 3,-18 14,-34-14,18 14,23 11,1-8,6 4,21 7,35 0,3 3,11 1,10-1,17 1,21-1,10-3,14 3,11-3,3-7,0 0,0 0,0 0,0 0,232 100,-118-75,24 6,-14-17,-13 6,14-2,34 9,-7-6,-21-10,7-1,15 4,-15-4,-21-10,-23-3,-11-1,-4-3,-13 0,-7 4,-14-1,-14 1,-10 0,-4-1,-7 1,-3-1,-7 1,0 3,0 0,0 0,0 0,0 0,0 0,0 0,-249-49,204 49,11 0,6 0,4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8:41:05.37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1485 94,'0'0,"0"0,0 0,0 0,0 0,0 0,0 0,-131-55,48 38,-7-1,-3 15,10 3,-7 3,-7 4,-7 4,-6 6,13 4,14 0,14 6,13 1,11 0,14 3,11 0,13-7,10-3,7-4,18 0,38 11,62 3,-4-17,8-11,20-3,38 4,-28-21,-20 3,-7 0,-14 7,-21-3,-17-4,-20 0,-18 4,-14-1,-11 4,-6 0,-10 0,-4 7,0 0,0 0,0 0,-270-69,121 52,-20 3,-11 4,14 10,-14 0,1 3,23 1,21 3,24 0,18-1,24 1,24-3,14 3,14 0,17-4,0-3,0 0,0 0,0 0,328 104,-145-63,-20-9,10 6,20-4,-37-3,-11-10,4 0,-7-4,-21-3,-28-7,-14-11,-13-2,-14-5,-10-3,-11-3,-14-7,-7 0,-6-1,-4 25,0 0,-73-103,4 65,-35-4,-20 7,3 4,-7 7,-4 7,5 6,2 1,32 7,6 6,4 1,4 2,6 5,18-1,13 1,11-1,10 0,11 1,7-4,3-7,0 0,0 0,0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341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25FB66AD-E5B9-4BA1-AF04-5A13EF1D763B}" emma:medium="tactile" emma:mode="ink">
          <msink:context xmlns:msink="http://schemas.microsoft.com/ink/2010/main" type="inkDrawing" rotatedBoundingBox="4784,12324 6484,11947 6487,11963 4788,12340" shapeName="Other"/>
        </emma:interpretation>
      </emma:emma>
    </inkml:annotationXML>
    <inkml:trace contextRef="#ctx0" brushRef="#br0">0 0</inkml:trace>
    <inkml:trace contextRef="#ctx0" brushRef="#br0" timeOffset="588.8893">1685-374</inkml:trace>
  </inkml:traceGroup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3:03:10.45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61,'0'0,"0"0,0 0,0 0,0 0,0 0,0 0,0 0,0 0,0 0,0 0,0 0,0 0,103 38,-58-35,17 4,11-7,3-3,-10-1,-7 1,-8-7,-2 3,13 0,7 0,28 0,3 0,-20 0,-14 0,-15-3,-6 3,0 0,0 3,7 1,7 0,10 3,4 0,-8 0,-6 0,-14 0,-3 0,-8 0,-3 0,4 0,3 0,7 3,14 0,10 1,14-1,-7 1,-14-1,-17-3,-3 0,-8 0,4 0,7 0,7 0,10 0,18 4,-4-4,-4 0,-13 0,-14 0,-3 0,-4 0,3 3,4-3,10 4,4-1,7 1,0 2,-1 1,-9-3,-4-1,-11 1,-10-4,0 3,4 1,-1-1,4 1,11-1,10 1,10 2,-4 1,-2-3,-11-1,-11-3,-6 0,-8 0,-2 0,-5 0,1 0,-4 0,1 0,-5 0,-2 0,-4 0,3 0,-3 0,0 0,-4 0,1 0,-1 0,1 4,-1-4,1 3,-1 1,1-1,-1 1,1-1,-1 1,-3-1,0 0,0 1,0-1,0 1,0-1,0 1,0-1,0-3,0 0,0 0,0 0,0 0,0 0,0 0,0 0,0 0,0 0,0 0,-273 42,204-39,6 1,15-1,7 1,-1-4,1 0,-4 0,-14 0,-7 0,-3 0,-7-4,14 1,10-1,10 1,8-1,-1 4,-3-3,-7-1,-17 4,-21-3,-10-4,10 0,13 4,19 3,9 0,1 0,-8 3,-13 0,-18 1,-6-1,6 1,11-1,10 1,15-1,5 1,5-1,-1 1,-6-1,-4 1,-10-4,-1-4,1 1,0-1,-1-3,8 4,6 3,8 0,6 0,4 0,0 3,3 1,-3-1,-4 1,-3-1,-4 1,1-4,-1 3,-6 0,-4-3,0 0,7 4,0-4,7 0,3 0,0 0,4 0,0 3,3 1,-3-1,0 1,-4-4,-3 3,-4-3,-3 0,-3 0,-1 0,4 0,11 0,3 0,3 0,7 0,0 0,4 0,3 0,0 0,0 0,0 0,-3 0,-4 0,0 0,0 0,0 0,1 0,2 0,4 0,0 0,0 0,4 0,0 0,-1 0,4-3,0-1,0 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09:25:23.048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-1 140,'26'0,"1"-27,0 27,0 0,-1-27,28 1,-27 26,-1 0,1 0,26 0,-26 0,0 0,80 0,-54 0,1 0,26 0,-53 0,53 0,-27 0,-26 0,27 0,-28 0,1 0,0 0,53 0,-26 0,-1 0,-26 0,0 0,-1 0,1 0,26 0,-26 0,27 0,-28 0,1 0,0 0,26 0,1 0,-1 0,-26 0,0 0,26 0,-26 0,0 0,-1 0,1 0,0 0,53 26,-53 1,0-27,53 27,-53-27,26 0,-26 0,26 0,-26 0,0 0,26 0,-26 0,0 0,26 27,-26-27,26 0,1 0,-1 0,-26 0,0 0,0 0,-1 0,1 0,0 0,-1 0,1 0,0 0,26 0,-26 0,0 0,0 0,26 0,-26 0,0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3:03:12.91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64,'0'0,"0"0,0 0,0 0,0 0,0 0,0 0,0 0,0 0,0 0,0 0,0 0,0 0,0 0,166-31,-93 21,-1 3,-13 0,-11 0,-3 0,7 10,10 1,11 3,13 3,8 1,-8-1,-17 4,-10-4,0 1,10-5,18 5,6-8,7 1,-17-1,-17-6,-4 3,7-4,11 1,10 3,0-4,-4 1,-17 3,-17 0,0 0,0 3,-4-3,4 4,0-4,0 3,0 1,-4-4,1 0,-5 0,-2 0,-7 0,-4 0,-4 0,-2 0,-1 0,0 3,4 1,-1-4,4 3,0 1,1-1,-5 1,-3-1,-6 0,-1 1,-3-1,-4 1,1-1,-1 1,-3 3,0-4,-4 4,1-4,-4 4,0 0,0-7,0 0,0 0,0 0,0 0,0 0,0 0,-76 128,62-110,-3-1,-1 0,1 0,0 1,-4-4,-3-1,-7 1,-7 0,-11 0,-3-7,-3 0,-4 0,0-4,8 1,6-1,3 1,1-1,-8 0,-13-3,-14-3,-11 0,-2-4,16 3,18 1,6-1,4 1,-7-1,-6 1,-18-4,-7 0,3-3,11 3,14 3,10 1,7-1,3 4,0 0,-3 0,-7 0,-6-3,-8-1,0 1,0 0,0-1,8 1,6-1,10 4,4 0,3 0,1 4,-1-1,-3-3,-4 4,-3-1,-3 0,3-3,0 0,7 0,3 0,0 0,4 0,0 0,0 0,-1 0,1 0,0 0,3 0,0 0,1 0,-1 4,7-4,0 3,4 1,0-4,-1 0,4 0,0 0,0 0,4 0,0 0,-1 0,1 0,-1 0,1 0,-1 0,1 0,-1 0,1-4,-1-3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7:05.437"/>
    </inkml:context>
    <inkml:brush xml:id="br0">
      <inkml:brushProperty name="width" value="0.04667" units="cm"/>
      <inkml:brushProperty name="height" value="0.04667" units="cm"/>
      <inkml:brushProperty name="color" value="#FBD5B5"/>
      <inkml:brushProperty name="fitToCurve" value="1"/>
    </inkml:brush>
  </inkml:definitions>
  <inkml:traceGroup>
    <inkml:annotationXML>
      <emma:emma xmlns:emma="http://www.w3.org/2003/04/emma" version="1.0">
        <emma:interpretation id="{55AA7F05-095D-461A-91BC-893319B1A39B}" emma:medium="tactile" emma:mode="ink">
          <msink:context xmlns:msink="http://schemas.microsoft.com/ink/2010/main" type="writingRegion" rotatedBoundingBox="10346,17299 10361,17299 10361,17314 10346,17314"/>
        </emma:interpretation>
      </emma:emma>
    </inkml:annotationXML>
    <inkml:traceGroup>
      <inkml:annotationXML>
        <emma:emma xmlns:emma="http://www.w3.org/2003/04/emma" version="1.0">
          <emma:interpretation id="{D1CCC3CC-6417-4EDD-99AD-335F6475B9F2}" emma:medium="tactile" emma:mode="ink">
            <msink:context xmlns:msink="http://schemas.microsoft.com/ink/2010/main" type="paragraph" rotatedBoundingBox="10346,17299 10361,17299 10361,17314 10346,173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5A99BF4-EB0A-4739-8F35-130FC43783BB}" emma:medium="tactile" emma:mode="ink">
              <msink:context xmlns:msink="http://schemas.microsoft.com/ink/2010/main" type="line" rotatedBoundingBox="10346,17299 10361,17299 10361,17314 10346,17314"/>
            </emma:interpretation>
          </emma:emma>
        </inkml:annotationXML>
        <inkml:traceGroup>
          <inkml:annotationXML>
            <emma:emma xmlns:emma="http://www.w3.org/2003/04/emma" version="1.0">
              <emma:interpretation id="{BA6ECCBF-48F4-4DBA-9FB3-3F10BC40BB57}" emma:medium="tactile" emma:mode="ink">
                <msink:context xmlns:msink="http://schemas.microsoft.com/ink/2010/main" type="inkWord" rotatedBoundingBox="10346,17299 10361,17299 10361,17314 10346,17314"/>
              </emma:interpretation>
              <emma:one-of disjunction-type="recognition" id="oneOf0">
                <emma:interpretation id="interp0" emma:lang="ja-JP" emma:confidence="0">
                  <emma:literal>「</emma:literal>
                </emma:interpretation>
                <emma:interpretation id="interp1" emma:lang="ja-JP" emma:confidence="0">
                  <emma:literal>/</emma:literal>
                </emma:interpretation>
                <emma:interpretation id="interp2" emma:lang="ja-JP" emma:confidence="0">
                  <emma:literal>l</emma:literal>
                </emma:interpretation>
                <emma:interpretation id="interp3" emma:lang="ja-JP" emma:confidence="0">
                  <emma:literal>t</emma:literal>
                </emma:interpretation>
                <emma:interpretation id="interp4" emma:lang="ja-JP" emma:confidence="0">
                  <emma:literal>.</emma:literal>
                </emma:interpretation>
              </emma:one-of>
            </emma:emma>
          </inkml:annotationXML>
          <inkml:trace contextRef="#ctx0" brushRef="#br0">0 0</inkml:trace>
        </inkml:traceGroup>
      </inkml:traceGroup>
    </inkml:traceGroup>
  </inkml:traceGroup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3:03:15.91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235 1,'0'0,"0"0,0 0,0 0,0 0,0 0,0 0,0 0,0 0,0 0,0 0,0 0,0 0,0 0,104 73,-90-63,3 1,4-4,-1 0,5 0,2-4,8 4,6 0,8 0,3-4,6-3,1 0,-4-3,-10-1,-3 1,-8-4,-2 0,-1 0,0 4,3-1,4-3,11 0,3 0,3 4,7 0,1 3,-8-4,-7 1,-6 3,-4 0,3 0,15 0,9 0,15-4,3 1,-4-1,-16 4,-12 0,-9-3,-4 3,0 0,7 0,7 0,10 0,7 0,0 0,-3 0,-7 0,-11 0,-10 0,-7 0,-3 0,0 0,-1 0,8-4,3 4,10-3,4-1,-3 4,-4 0,-7 0,-4 0,-3-3,-3 3,-4 0,0 0,-3 0,0 0,-4 0,-3 0,0 0,-4 0,-3 0,0 3,0 1,0-1,0 1,0-1,-4 1,4 3,-3 0,-1-1,0 5,1-1,-4 1,0 6,0 0,0 4,0 0,0-21,0 0,0 0,-14 93,7-72,0-4,0 0,0 1,-3-4,-4-1,-3 1,-11 4,-3-5,-10 1,-11-3,0-1,4-3,3 3,3-3,-20 0,-18 0,-13 0,-7 0,10-4,24-3,11 0,-1 0,-13 0,-10 0,-11 0,0-3,4-4,20 3,17 1,11 0,0-1,0-3,-3 0,-11 0,-10 0,-4 0,0 4,1-4,6 4,14 3,7-4,10 4,1 4,-5-1,-6 1,-7-1,0 0,-3 1,-4-1,0 1,0-4,1 0,2 0,8 3,3 1,7-1,-1 1,1-4,0 0,-7 0,0 0,-10 0,-4 0,0 0,4 0,-1 0,1 0,6 0,11 0,7 0,3 0,7 0,4 0,0 0,3 0,0 0,3 0,1 0,3 0,0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3:10:27.580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118 216,'0'0,"0"0,0 0,0 0,0 0,0 0,0 0,0 0,0 0,0 0,0 0,0 0,0 0,0 0,0 0,107 100,-41-76,6-3,-2-7,-12-7,5-4,30 4,32 0,6-7,-24-7,0-3,49 0,24-4,-35-7,-31 7,10 4,25 3,-7 3,-35-3,-14 4,28 3,21 7,-10-4,-36-3,-13 0,11 4,37-1,11 4,-24-7,-32 0,-6-3,9-1,26 1,16-1,-14-6,-20 0,7-4,38 0,3 4,-27-4,-29 3,8-2,31 2,21 1,-25 3,-27 0,10-3,21-1,0 8,-10-1,-39 4,-3-3,11-1,24 1,16-1,-12 4,-32-3,-4-1,1 1,9-4,8 4,7-1,-7 1,-21-4,-10 3,-1 1,11-4,4 4,-1-4,1 0,-4 3,-10-3,-14 4,-1-1,12-3,-1 7,-3-3,6 3,1-3,-4-1,1 1,-5-4,-9 3,-1 1,8 3,9-4,1 4,-7 0,-11 0,-6 0,-11 0,-4 0,1 0,0 0,-4 0,0 0,-3 4,0-4,-4 3,0 1,-3-1,0 1,0-1,0 1,-1-1,-2 4,-1 0,0 0,-3-4,-3 1,-1-1,1 4,-1 3,1 1,-1-1,1 4,-4 0,0 3,0 0,0-3,0 0,0 0,0-4,0 1,0-1,0-3,0 0,0 0,0-7,0 0,0 0,0 0,0 0,0 0,0 0,0 0,0 0,0 0,0 0,-246 59,180-56,4 4,3 0,-10-4,-7 1,-14-1,-3-3,10 0,14 0,7 0,10 4,-4-1,-9-3,-18 0,-18 0,5 0,13 0,10 0,7 0,-17 0,-17 4,-24-4,9 3,22 1,10 3,-7-1,-14 1,-10 0,7-3,14 3,13 0,-13 3,-25-3,-10 0,18-4,16 1,8 3,-14 0,-14-4,6 1,8-8,21 4,3 4,-21 2,-35-2,-20-1,21 8,10 6,-11 0,1-6,13-4,22 0,13-1,-11 5,-20-1,-14-3,7 0,35-3,10 2,7-2,-1-1,1 1,0-1,3-3,-3 4,3-4,11 0,10 0,4 0,-4 3,-4 1,1-4,-4 3,-7-3,1 0,-1 0,3 0,1 0,10 0,7 4,0-4,0 0,-3 0,-4 0,-7 0,-7 3,-10-3,-4 0,4 3,14-3,10 0,10 0,1 0,-4-3,-7 0,-7 3,-4 0,-6 0,-4-4,4 1,7 3,3-4,14 4,7 0,3 0,1-3,-1 3,-3 0,0 0,-11 0,-17 0,-13 3,-4-3,13 0,12-3,13 3,10 0,4-4,6 4,1 0,3-3,0-1,4 1,0-1,-1 1,4 0,1-1,-1 1,0-1,0 1,0-4,0 0,0-4,-3-2,-1-1,1-4,3 1,0 0,0-4,4 0,-1 4,1 0,-1 3,1 4,-1-1,4 4,0 4,0-1,0 1,0-1,0 4,0 0,0 0,0 0,0 0,0 0,0 0,0 0,263 28,-166-18,-17-3,-1-3,21-1,39 4,-15 0,-27-3,-24-1,-11 1,0-1,7 4,11 0,10 3,-7-3,0-10,-7-11,20-14,15-10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341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 contextRef="#ctx0" brushRef="#br0">0 0</inkml:trace>
  <inkml:trace contextRef="#ctx0" brushRef="#br0" timeOffset="588.8893">1685-374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7:05.437"/>
    </inkml:context>
    <inkml:brush xml:id="br0">
      <inkml:brushProperty name="width" value="0.04667" units="cm"/>
      <inkml:brushProperty name="height" value="0.04667" units="cm"/>
      <inkml:brushProperty name="color" value="#FBD5B5"/>
      <inkml:brushProperty name="fitToCurve" value="1"/>
    </inkml:brush>
  </inkml:definitions>
  <inkml:trace contextRef="#ctx0" brushRef="#br0">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7:05.437"/>
    </inkml:context>
    <inkml:brush xml:id="br0">
      <inkml:brushProperty name="width" value="0.04667" units="cm"/>
      <inkml:brushProperty name="height" value="0.04667" units="cm"/>
      <inkml:brushProperty name="color" value="#FBD5B5"/>
      <inkml:brushProperty name="fitToCurve" value="1"/>
    </inkml:brush>
  </inkml:definitions>
  <inkml:traceGroup>
    <inkml:annotationXML>
      <emma:emma xmlns:emma="http://www.w3.org/2003/04/emma" version="1.0">
        <emma:interpretation id="{B765C380-23F0-42CD-87E1-BCF30FEC4AB6}" emma:medium="tactile" emma:mode="ink">
          <msink:context xmlns:msink="http://schemas.microsoft.com/ink/2010/main" type="inkDrawing" rotatedBoundingBox="10346,17299 10361,17299 10361,17314 10346,17314" shapeName="Other"/>
        </emma:interpretation>
      </emma:emma>
    </inkml:annotationXML>
    <inkml:trace contextRef="#ctx0" brushRef="#br0">0 0</inkml:trace>
  </inkml:traceGroup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4:52:06.163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601 293,'0'0,"0"0,0 0,0 0,0 0,0 0,0 0,0 0,0 0,0 0,0 0,0 0,0 0,118 24,-49-13,21-1,48 11,35-4,-45-7,-1-3,63 17,-7-10,-37-10,51 6,14-6,-42-4,52 7,4-7,-49-7,32 7,3-4,-56-6,18 6,28-3,-42-3,-25-7,4 6,21 4,-21-3,-34-4,-14 4,0 3,7 0,6 4,-6-1,-21-3,-24 4,-14-1,-7 4,-6 0,-8 0,-3 0,-4 0,-3 0,0 0,0 0,-4 0,1 0,-1 0,1 0,-1 0,1 0,-1 0,0 0,1 0,-1 0,1 0,-1 0,-3 0,0 0,0 0,0 0,0 0,0 0,0 0,0 0,-207-38,131 35,7 3,-1 0,-23 0,-21 3,-21 1,14-1,28 1,-1-1,-20 0,-21 1,15-4,27 0,10 0,-7-4,-24-2,0-1,3 3,21-3,21 0,0 0,-21-3,-14 3,-6 0,6 0,25 0,2 4,-6-1,-13 4,-15 0,4 0,13 4,22-4,-1 0,-10 0,-14 3,-6 1,9-1,15-6,24-1,6 1,1-4,-4 4,-3-1,-8-3,2 0,-1 0,3 0,0 0,7 1,7-1,7 0,11 0,-1 0,4 3,3 1,-7 0,-6-1,-1 1,-6-1,-8-3,8 0,-8 0,8 0,0 4,-1-4,7 4,1-1,6 4,7-3,1-1,-1 4,0-3,0-1,1 1,-1-1,-7 1,8-1,-8 1,0 0,1-1,-1 1,0-1,8 1,-1-1,7 1,7 3,-7 0,7 0,0 0,7 0,-7 0,7 0,-6 0,6 0,-7 0,7 0,-7 3,7 1,-7-1,7 1,-7 3,7 3,-7 0,0 8,0-1,0 0,0 1,0-5,7-2,-7-1,7 0,-6-3,6 0,0-3,0-1,0 1,0-1,0-3,0 0,0 0,0 0,0 0,0 0,0 0,186 104,-158-94,6 1,15-1,13 0,28 4,21-3,-14-4,-21-4,-21-3,7 0,21 0,35 7,-4 0,-10-4,-28-3,-7-3,-5 3,16 0,17 3,7 4,-18-7,-17 0,-17-3,-4-1,1 1,10 3,10 0,10 3,-3 1,-3-1,-7 1,-14-1,-11 1,-6-4,3 3,3 1,11 2,10 5,14-1,4 1,-8-1,-9-3,-8 0,-17-4,-3 1,-1-1,8 4,6 0,7 0,8 3,9 1,-3-4,-10-4,-7 1,-10-1,-8-3,-3 0,-3-3,10 3,3 0,11 0,4 0,9-4,1 4,-4-3,-6-1,-12 1,-6-1,-7 4,-4 0,1 0,7 0,3 0,10 0,7 0,11 4,-4-4,-6 0,-8 0,-7 0,-6 0,-4 0,-3 0,-4 0,0 0,0 0,-3 0,-7 0,0 0,0 0,-4 0,0 0,-3 0,0 0,0 0,0 0,0 0,3-4,11-3,17-3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4:52:11.182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-1 243,'80'0,"-53"0,-1 0,1 0,0 0,-1-27,1 27,27 0,-28 0,1 0,0-27,0 27,26 0,-26 0,0 0,-1 0,1 0,27 0,-28 0,1 0,0 0,-1 0,28 0,-27 0,-2 0,2 0,27 0,-28 0,1 0,0 0,0 0,26 0,-26 0,-27 27,27-27,-1 0,28 0,-28 0,28 0,-27 0,-1 0,1 0,0 0,0 0,-1 0,1 0,0 0,0 0,-1 0,1 0,0 0,0 0,53 0,-54 0,55-27,-28 27,1 0,-28 0,1 0,0 0,0 0,-1 0,1 0,0 0,0 0,-1 0,1 0,0 0,26-26,1 26,-28-27,28 27,-27-28,25 28,-25-27,0 27,26 0,27-26,-26-1,133 0,-134 27,-26 0,27 0,-28 0,1 0,0 0,26 0,-26 0,0 0,-1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4:52:11.769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09:34:42.912"/>
    </inkml:context>
    <inkml:brush xml:id="br0">
      <inkml:brushProperty name="width" value="0.26667" units="cm"/>
      <inkml:brushProperty name="height" value="0.53333" units="cm"/>
      <inkml:brushProperty name="color" value="#FAC08F"/>
      <inkml:brushProperty name="tip" value="rectangle"/>
      <inkml:brushProperty name="rasterOp" value="maskPen"/>
      <inkml:brushProperty name="fitToCurve" value="1"/>
    </inkml:brush>
  </inkml:definitions>
  <inkml:trace contextRef="#ctx0" brushRef="#br0">79 58,'26'0,"28"0,-27 0,-1 0,55 0,26 0,-54 0,54 0,0 0,53 0,-79 0,52 0,-79 0,-28 0,55 0,-28 0,1 0,26 0,0 0,-53 0,0 0,-1 0,1 0,0 0,-1 27,-26 26,27-26,0 0,-27-1,27 28,-27-27,0-1,0 28,0-28,0 1,0 0,0 0,0-1,0 1,0 0,0 0,0-1,0 1,0 0,-27 0,0-27,0 0,-26 0,26 0,1 0,-1 0,0 0,0 0,1 0,-1 0,-27 26,28-26,-1 0,0 0,0 0,1 27,-55-27,55 0,-1 27,-26-27,26 0,-27 0,28 0,-28 0,27 0,1 0,-1 0,-27 0,28 0,-28 0,27 0,-26 27,26-27,27 26,-26-26,-1 0,0 0,0 27,1-27,-1 0,0 0,-26 0,26 0,0 0,0 0,1 0,-55 0,55 0,-1 0,-26 0,53-27,0 1,0-1,0-27,26 28,-26-28,54 27,-54-53,53 0,27-27,-53 80,27 27,-28-26,1 26,27 0,-28 0,28 0,26 0,27 0,-54 0,54 0,-80 0,107 0,-81 0,1 0,-28 0,1 0,0 0,-27 26,-27-26,0 0,1 0,52 0,1 0,0 0,0 0,26 0,-26 0,0 0,-1 0,1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4:52:31.795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-1 1,'26'0,"1"0,0 0,-1 0,0 0,1 0,0 0,-1 0,1 0,27 0,-28 0,0 0,1 0,0 0,-1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5:03:07.449"/>
    </inkml:context>
    <inkml:brush xml:id="br0">
      <inkml:brushProperty name="width" value="0.23333" units="cm"/>
      <inkml:brushProperty name="height" value="0.46667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0-1,'0'0,"0"0,0 0,0 0,0 0,0 0,107 28,-69-25,3-3,18-3,7 3,13-4,1 4,-4 0,-7-3,-7-4,-6 0,-1 3,4 1,7 0,10 6,-4 4,-3 0,-10 0,-7 3,-10 1,-8-1,-6-3,-1 0,-6 0,-4 0,-3-4,-3 0,-4 1,0-1,-1 1,-2-4,-1 0,1 0,-1 0,1 3,-1 1,1-1,-4 1,0 3,0 0,0 3,0 7,0 7,0-24,0 0,-11 94,4-53,0 4,1 0,2-7,1-3,-1-7,4-8,-3-2,3-4,0-4,0 0,0-3,0 0,0 0,0 0,0-4,0 1,0-1,-4 1,1-1,-4 1,0-1,-7 1,-7-1,-6 1,-18-1,-11 4,1-4,0 4,3-3,7 3,0 0,0 3,0-3,-3 0,-8 0,-6 0,0-4,10 1,4-4,6 0,8 0,6 0,4-4,3 1,0 3,4 0,0-4,3 1,0 3,0-4,0 4,0 0,1 0,-1 0,3 0,-2 0,-1-3,0 3,0 0,-3-4,3 1,0-1,0 1,4 3,3 0,0-3,0-8,0-3,0-3,4-4,-4-3,4 0,3 0,0-1,0 5,0 2,0 4,0 4,0 0,0 3,0 0,0 3,0 1,0 0,0 3,0 0,0 0,0 0,0 0,0 0,0 0,0 0,0 0,0 0,0 0,210-32,-154 32,3 0,6-3,1-4,-7 0,-11 0,-6 0,-4 4,-4-1,-3 1,-6-1,2 4,-3-3,-3-1,-4 1,-3 3,-3 0,-4 0,0 0,-4 0,4 0,-4 0,1 0,-1 0,4 0,0 0,3-3,4-1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29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020A0147-0AB1-45B1-996F-CDEEAA418450}" emma:medium="tactile" emma:mode="ink">
          <msink:context xmlns:msink="http://schemas.microsoft.com/ink/2010/main" type="writingRegion" rotatedBoundingBox="4785,11951 4800,11951 4800,11966 4785,11966"/>
        </emma:interpretation>
      </emma:emma>
    </inkml:annotationXML>
    <inkml:traceGroup>
      <inkml:annotationXML>
        <emma:emma xmlns:emma="http://www.w3.org/2003/04/emma" version="1.0">
          <emma:interpretation id="{EA3CD95C-A4DD-4F5A-8E93-CB28C644100D}" emma:medium="tactile" emma:mode="ink">
            <msink:context xmlns:msink="http://schemas.microsoft.com/ink/2010/main" type="paragraph" rotatedBoundingBox="4785,11951 4800,11951 4800,11966 4785,119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0943834-AB97-45C5-BE7B-C32A824F040F}" emma:medium="tactile" emma:mode="ink">
              <msink:context xmlns:msink="http://schemas.microsoft.com/ink/2010/main" type="line" rotatedBoundingBox="4785,11951 4800,11951 4800,11966 4785,11966"/>
            </emma:interpretation>
          </emma:emma>
        </inkml:annotationXML>
        <inkml:traceGroup>
          <inkml:annotationXML>
            <emma:emma xmlns:emma="http://www.w3.org/2003/04/emma" version="1.0">
              <emma:interpretation id="{8A87C431-7BB2-4EC0-A24B-5A332258CC91}" emma:medium="tactile" emma:mode="ink">
                <msink:context xmlns:msink="http://schemas.microsoft.com/ink/2010/main" type="inkWord" rotatedBoundingBox="4785,11951 4800,11951 4800,11966 4785,11966"/>
              </emma:interpretation>
              <emma:one-of disjunction-type="recognition" id="oneOf0">
                <emma:interpretation id="interp0" emma:lang="ja-JP" emma:confidence="0">
                  <emma:literal>「</emma:literal>
                </emma:interpretation>
                <emma:interpretation id="interp1" emma:lang="ja-JP" emma:confidence="0">
                  <emma:literal>!</emma:literal>
                </emma:interpretation>
                <emma:interpretation id="interp2" emma:lang="ja-JP" emma:confidence="0">
                  <emma:literal>t</emma:literal>
                </emma:interpretation>
                <emma:interpretation id="interp3" emma:lang="ja-JP" emma:confidence="0">
                  <emma:literal>f</emma:literal>
                </emma:interpretation>
                <emma:interpretation id="interp4" emma:lang="ja-JP" emma:confidence="0">
                  <emma:literal>.</emma:literal>
                </emma:interpretation>
              </emma:one-of>
            </emma:emma>
          </inkml:annotationXML>
          <inkml:trace contextRef="#ctx0" brushRef="#br0">-2147483648-2147483648</inkml:trace>
          <inkml:trace contextRef="#ctx0" brushRef="#br0">-2147483648-2147483648</inkml:trace>
        </inkml:traceGroup>
      </inkml:traceGroup>
    </inkml:traceGroup>
  </inkml:traceGroup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5:03:10.045"/>
    </inkml:context>
    <inkml:brush xml:id="br0">
      <inkml:brushProperty name="width" value="0.23333" units="cm"/>
      <inkml:brushProperty name="height" value="0.46667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1629 341,'0'0,"0"0,0 0,0 0,0 0,0 0,0 0,0 0,0 0,0 0,0 0,0 0,0 0,0 0,0 0,-121 0,69 0,-10 3,-4 4,4 4,7 3,-4-1,-7 1,-17 0,-14 0,-10 3,21-6,17-1,13-7,8-3,3-3,0-4,-3-3,3-4,3 0,4 0,0 0,4 4,-1 3,4 0,0 4,7-1,3 4,3 0,5 0,2 0,4 0,0 0,1 0,2-3,1-1,-1-3,4-3,0 10,0 0,0 0,0 0,66-104,-45 80,-1 3,-2 4,-5 3,1 0,-3 4,-1 0,0-1,-3 1,0 3,-3 0,-1 0,1 4,-1-1,1 1,-1-1,4 1,0-1,3 1,4-1,3 4,1 0,-1 0,0 0,-17 0,0 0,83-3,-21-18,28-13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5:03:13.326"/>
    </inkml:context>
    <inkml:brush xml:id="br0">
      <inkml:brushProperty name="width" value="0.23333" units="cm"/>
      <inkml:brushProperty name="height" value="0.46667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1266 84,'0'0,"0"0,0 0,0 0,0 0,0 0,0 0,0 0,-132-7,87 0,-3 3,-7 1,-1-4,1 3,-11 4,-10 7,-7 7,4 3,3 8,7-1,-1 0,8 7,0-3,3-4,-3 0,13 4,11-4,14 0,14 1,10-5,10 8,11 7,17 10,31 10,25-10,-5-10,26-8,12 1,12-11,6-3,17-4,-6-6,-11-1,-3-6,0 3,-7-4,-4-6,-3-14,-10 0,-11-4,-10 4,-14-4,-14-3,-7 3,-10 1,-18 2,-6 8,-7-4,-11 4,-3 0,-7-1,-3 1,-8-7,-6-4,-11-10,-20-10,-14 3,-11 7,-3 10,-4 4,11 3,4 4,-15-1,-10 5,-14-5,4 8,7 6,-11 8,-41 6,-14 15,24 6,24-4,18-2,7-1,-8 0,11-3,24-4,21-3,11-4,13 1,10-1,4-10,0 0,66 73,0-39,27 4,42 0,24-17,4-7,-4 0,10-11,-13 4,-4 4,-17-1,-4-7,-13 1,-25-8,-17-3,-17-6,-18 6,-16 0,-12 0,-6 0,-7 0,0 7,0 0,0 0,0 0,-249-104,170 87,-15 3,-44 0,10 0,24 4,21 7,4 3,-18 0,-31 0,14 3,24 4,31 0,18 0,10-4,10 4,7 0,7 3,7 1,0-11,0 0,0 0,0 0,225 117,-139-96,4-3,0-5,-10-6,-11-3,-14-4,-17 0,-10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29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FDFDCDAD-5601-493A-A02D-A82EA2932AD8}" emma:medium="tactile" emma:mode="ink">
          <msink:context xmlns:msink="http://schemas.microsoft.com/ink/2010/main" type="inkDrawing" rotatedBoundingBox="6470,11951 6485,11951 6485,11966 6470,11966" shapeName="Other"/>
        </emma:interpretation>
      </emma:emma>
    </inkml:annotationXML>
    <inkml:trace contextRef="#ctx0" brushRef="#br0">-2147483648-2147483648</inkml:trace>
    <inkml:trace contextRef="#ctx0" brushRef="#br0">-2147483648-2147483648</inkml:trace>
  </inkml:traceGroup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7:05.437"/>
    </inkml:context>
    <inkml:brush xml:id="br0">
      <inkml:brushProperty name="width" value="0.04667" units="cm"/>
      <inkml:brushProperty name="height" value="0.04667" units="cm"/>
      <inkml:brushProperty name="color" value="#FBD5B5"/>
      <inkml:brushProperty name="fitToCurve" value="1"/>
    </inkml:brush>
  </inkml:definitions>
  <inkml:traceGroup>
    <inkml:annotationXML>
      <emma:emma xmlns:emma="http://www.w3.org/2003/04/emma" version="1.0">
        <emma:interpretation id="{0ABD4B75-B1C9-4C65-A8B5-A478FB878259}" emma:medium="tactile" emma:mode="ink">
          <msink:context xmlns:msink="http://schemas.microsoft.com/ink/2010/main" type="inkDrawing"/>
        </emma:interpretation>
      </emma:emma>
    </inkml:annotationXML>
    <inkml:trace contextRef="#ctx0" brushRef="#br0">0 0</inkml:trace>
  </inkml:traceGroup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5:12:53.606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345 137,'0'0,"0"0,0 0,0 0,0 0,0 0,0 0,0 0,0 0,0 0,0 0,0 0,0 0,0 0,115 107,-98-100,-3 0,0-3,-4-1,4 0,6 8,12-1,13 4,6-4,8 4,3-3,-3-1,0-3,-11-4,-3 1,-10-4,10 0,10 0,18 0,10 0,3 3,-3-6,-14 3,-17 0,-14 0,0 0,4 3,3 1,10-1,7 1,4-1,-7 1,-4-4,0 0,-10 3,-3-3,-8 0,-6 0,-4 0,4 0,0 0,3 0,3 0,4 0,11 0,3-3,0-1,-4 1,-3-1,-7 1,-3-1,-11 1,-4-1,-2 1,-8 3,-3 0,0 0,0 0,-4 0,1 0,-1 0,1 0,-1 0,1 0,-1 0,1 0,-1 0,-3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0,-228 17,172-10,5 0,-8 3,-3-3,-8 4,8-4,7-4,6 1,8-1,6-3,8 0,3 0,-1 0,5-3,2-1,1 1,0-1,-1 1,5-1,-1 1,0-1,0 1,0-1,-3-2,-4-1,-6 3,-8 4,-10-3,0-1,-7 1,0-4,4 3,6-2,4-1,7 3,4 1,6-1,0 1,4-1,0 1,-4 3,-3 0,-8 0,-9 3,-14-3,-11 0,-10-3,-4-1,11 1,14-1,6 4,1 0,-4 0,0 0,-6-3,2 0,8-1,10 1,14 3,3 0,7 0,7 0,0 0,4 0,-1 0,1 0,3 0,0 0,0 0,0 0,0 0,0 0,0 0,0 0,0 0,235-42,-180 39,21-1,14 1,-3-4,-15 3,-13 1,-11-1,-3 1,14 3,21 7,17 0,6 3,-20 1,-14-1,-17 0,-3 4,-1 0,14 3,14 1,11-1,3-7,-7-3,-21-3,-14-4,1 0,-1 0,18-4,13 1,8-4,-4 0,-7-3,-14-1,-17 4,-7 0,7 4,4-1,13 4,14 0,10 0,1 0,-15 0,-16 0,-11 0,3 0,11 4,10-1,7 1,0-1,0 1,-7-1,-10 1,-14-1,0-3,3 4,8-1,6 0,14 1,4-1,-1-3,-6 0,-15 0,-9 0,10 0,10 4,14-1,7 1,0-1,-11 1,-13-4,-18 3,1 1,6 2,11 1,10 0,10 0,1-3,-11-4,-11 3,-9 1,-1-1,7 1,11-1,10-3,3 3,1-3,-15-3,-13 0,-7-1,3 4,14 0,11 0,10 0,-4 0,-6 0,-18 0,-13 0,-5 0,5 0,6 0,4 0,7 0,-4 0,-3 0,-4-3,-3-1,-7-3,-4 0,-6 0,-4 0,0 1,4-1,3-4,0 1,-4 3,-2 0,-8 4,-7-1,0 1,1-4,-1 0,4 0,-1 0,1 0,-7 0,-4 4,-3-1,-3 1,3-1,-4 4,1-3,-1-1,-3 1,0-1,0 1,0 0,0 3,0 0,0 0,0 0,0 0,0 0,0 0,0 0,0 0,0 0,0 0,-246-49,181 46,-22 3,-13-4,10 4,14 0,14 0,-4 0,-13 0,-32-3,-10-1,17 1,18-1,3-3,-24 1,-39-1,12 0,23 3,0 4,-44-3,-18 3,34 3,-6 4,-41 4,13-1,38 0,-21 4,-34 3,27-3,42 0,-13 3,-36-6,8 3,44-1,-24 8,-20-3,-4-1,45 0,-21 0,-48 8,17-1,45 0,-21 0,-23 0,23-6,49-4,3-1,-35-2,-23 3,23-1,42-2,18-1,-8 1,-3-4,-7-1,7 5,11-8,17-3,10 4,7-1,6-3,1 4,0-1,-7-3,-3 0,-11 0,-10 0,-8-3,1-1,10 1,11-1,7-3,6 0,7 4,8 0,2-4,4 0,4 3,0-3,-1 0,4 0,0 1,1-5,-1 1,0-4,0 0,0 0,0 0,4 4,-1 0,1 3,3 0,0-4,0 11,0 0,0 0,0 0,145-121,-55 80,0 3,-11 7,-17 0,8 6,23 1,21 3,0 4,-21 3,-23 0,2 8,25-1,24 3,4 1,-29-1,-20 1,1 3,30-4,28 4,-1 0,-30-3,-7-1,41-3,25 1,-21-1,-25-4,28-3,21 11,-14-1,-31 1,32-7,37 10,-38 3,-31-6,10-1,25 8,-4-1,-41 4,-4 0,28 3,17 1,-17-1,-38-3,-1 3,32-3,21 4,-14-4,-31-4,-4-3,31 0,21 4,-31-8,-24 1,-14-1,21 1,7-1,-4 4,-14-3,-20 3,-18 0,-3 0,0 0,14 0,13 0,11 0,-4 3,-13-3,-11 0,-6 0,-5 0,8 0,14 0,6 0,4-3,-7 3,-13 0,-11-4,-11 1,-10 3,-3-4,-1 4,-2 0,-1 0,4 0,-1 0,-3 0,-3 0,-4 0,-3 0,0 0,-4 0,1 0,-1 0,-3 0,3 4,1-1,-1 1,4-1,0 4,3 0,0 3,1 1,3-1,-1 1,1-1,-4 4,1 0,-5-1,1 1,0 0,0-3,-4-1,1 0,-4-3,-1 0,1 0,0 0,-3 0,-1-4,1 1,-1-1,1 1,-1-1,1 1,-4-1,0-3,0 0,3 0,0 0,1-3,3-4,3-7,1-3,-1-4,-3 4,0 3,-4 3,1 1,-1 0,-3 3,0 3,0 1,0-1,0 1,0-1,0 1,0-1,0 1,0-1,0 1,0 0,0-1,0 1,0-1,0 1,0-1,4 1,-1-1,-3 1,0-1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5:12:55.007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685 235,'0'0,"0"0,0 0,0 0,0 0,0 0,0 0,-114-128,79 104,-3-1,-10 5,0 6,3 7,7 7,0 3,0 4,-7 4,-4 2,4 1,7 0,7 0,10 0,7 0,11-1,3-13,0 0,0 0,0 0,0 0,152 94,-72-87,10 0,-7-4,-18-3,-16-3,-11-1,-11-3,-2 0,-8-3,0 0,-3-4,-4-4,-3 1,-3 0,-1-4,-3 4,0 17,0 0,0 0,0 0,0 0,-114-94,86 91,1 3,27 0,0 0,0 0,-90 38,80-21,10-3,0-14,0 0,0 0,0 0,186 104,-99-97,20-11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5:12:58.110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797 440,'0'0,"0"0,0 0,0 0,0 0,0 0,0 0,0 0,0 0,0 0,-131-52,82 48,8 1,-1 3,15 0,-1 0,0 3,7 4,-6 7,6 10,0 7,7 1,14-5,0-27,42 52,13-31,14-7,-13-14,6-14,0-10,14-14,0-11,4-6,-4-7,-24 6,-21 8,-17 6,-14 8,-14-4,-14-4,-3 4,-3 10,-1 11,7 7,1 3,-8 3,-6 4,-1 4,-13 3,-1 0,8 3,-7 0,6 1,1 3,0-1,6 5,14-1,8 0,-1 4,0 0,7 7,0 10,8 7,-8 17,14 7,0 0,14-10,13 0,15-7,6-14,7-14,-6-17,-1-11,1-2,-8-12,-6-6,-1-11,-6-6,-7-8,-14 8,0-1,-1 4,-6 7,-13 4,-8-1,-7 0,-20 4,-14 7,-1 3,8 7,7 4,6 3,8 6,-8 1,7 4,-13 3,7 3,-8-3,15 0,6-1,7 1,0 3,8 1,6 6,7 4,0-1,0-27,27 70,1-29,7-6,-8-11,22-7,13-3,28-7,0-11,-7-6,-7-7,-7-7,-14-8,-13-2,-8 3,1 0,-14-1,-8 8,-6 3,-7 1,-7 2,1 1,-1-4,-14 4,-7-4,-13 4,-15 0,-6 6,0 4,7 4,6 3,15 3,6 1,7 3,0 0,1 3,6 7,0 4,7 7,0 6,7 4,7 7,21 7,20 4,28-8,0-10,-7-14,-13-13,6-8,21-13,28-14,-4-4,-14-7,-24-6,-17 3,-14 3,-14 4,-6 3,-8 1,-6 6,-8 4,-17-8,-24-2,-27-4,-18 6,14 8,3 7,-10 6,0 8,0 3,0 3,14 4,7 0,7 17,-15 38,-13 38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09:34:47.174"/>
    </inkml:context>
    <inkml:brush xml:id="br0">
      <inkml:brushProperty name="width" value="0.26667" units="cm"/>
      <inkml:brushProperty name="height" value="0.53333" units="cm"/>
      <inkml:brushProperty name="color" value="#FAC08F"/>
      <inkml:brushProperty name="tip" value="rectangle"/>
      <inkml:brushProperty name="rasterOp" value="maskPen"/>
      <inkml:brushProperty name="fitToCurve" value="1"/>
    </inkml:brush>
  </inkml:definitions>
  <inkml:trace contextRef="#ctx0" brushRef="#br0">0 266,'80'-54,"-53"54,107 0,80-27,-54 1,-53-1,27 27,79-27,-106 27,27 0,-54 0,-26-27,53 27,26 0,-79 0,26 0,-53 0,133 0,1 0,-108 0,54 0,-27 0,107 0,1 0,-55 0,-26 0,-53 0,106 0,-80 0,1 0,106 0,-80 0,-54 0,-26 0,0 0,-1 0,1 0,-27 27,0 53,0-53,107-27,-80 0,0 0,26 0,-26 0,-1 27,1-27,0 0,0 0,-1 27,-26-1,0 1,0 0,0-1,0 1,-80-27,27 0,-27 0,53 0,-187 0,134 0,-27 0,-80 0,133 0,-106 0,-1 0,81 0,-27 0,80 0,-160 0,54 54,-1-54,-53 0,106 0,-79 0,26 0,27 0,27 0,27 0,-108 0,81 0,-27 0,0 0,54 0,-161 0,27 0,80 0,27 0,26 0,-53 0,80 0,-26 26,187 1,-81-27,268 27,-27 0,-27 26,-26-26,-134 0,428 26,-241-26,0 0,53-1,-266-26,240 54,-108-54,-79 0,53 0,-160 26,80-26,-80 0,-27 27,-81-27,-25 0,-28 0,80 0,-213 0,53 0,-27 0,1 0,186 0,-266 0,106 0,26 0,55 0,106 0,-80 0,54 0,-1 0,-26 0,53 27,0-27,1 0,-1 0,0 27,-133 53,133-80,-26 27,26-1,-27-26,28 0,-1 0,0 0,0 0,1 0,-28 27,28-27,-1 0,0 0,0 0,1 0,-28 0,1 0,26 0,0 0,-26 0,-1 0,1 0,-27 0,26 0,1 0,26 0,-27 0,28 0,-1 0,0 0,-26 0,26 0,0 0,27-27,0 1,54-1,-28 27,108-27,-27 0,-27 27,54-26,-81 26,135 0,-108 0,0 0,-27 0,1 0,160 0,-161 0,54 0,54 0,-108 0,108 0,-81 0,80 0,-106 0,-28 0,108 0,0 0,-27 0,-27 0,-27 0,108 0,-81 0,27 0,27 0,-54 0,0 0,54 0,-27 0,-27 0,-53 0,160 0,-134 0,28 0,-28 0,-26 0,-1-54,1 54,0-27,0 27,-1-26,1-1,0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5:13:34.099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3035 444,'0'0,"0"0,0 0,0 0,0 0,0 0,0 0,0 0,0 0,-118 45,66-34,-3-1,-4 1,4-5,3-2,0-1,-17 1,-21-4,-7-4,7 1,7 6,11 1,6-1,-7-3,-13 4,-4-4,3-4,11 1,18 3,6 0,7 0,3-4,-6 1,0-1,-11 1,-10-4,-7 0,-7 4,10-1,14 4,-3-7,-11 0,-17 0,7 1,0-1,7 3,14 4,7 4,13-1,8 1,6-4,0 0,1 0,-1 0,0 0,8 0,6 0,0-4,7 4,0 0,7 0,-7 0,7 0,0 0,0 4,0-4,0 0,0 0,0 0,0 0,0 0,0 0,0 0,0 0,201 110,-125-86,0-3,-14-3,0-5,-13-2,-1-8,8 1,13-1,7 1,10 2,4 1,-14 0,-14 0,-6-3,6 3,18 0,9 3,5 0,-4 1,-11-8,-6 4,6-7,18 4,10-1,4 0,-14 1,-18-4,-6 0,6-4,15-2,-4-5,7-6,-18-7,-17-1,-17 8,-17 3,-7 4,-7 0,-4-1,-3 4,-4 0,-3 7,0 0,0 0,0 0,-228-76,159 59,0-4,-11-3,-30 0,-32-1,21 8,31 7,0 3,-24 0,-28 4,18 3,27 3,14 4,-7-4,-17 1,-7-1,3 8,31-1,18 0,14 1,3-1,-4 1,-6 2,0 5,-7-4,6 3,8 0,6-3,15-4,-1 1,14-1,0-3,1 0,6 0,0 0,7-4,0 1,0-4,0 0,0 0,0 0,0 0,0 0,221 72,-152-68,14 3,21 0,13 0,-6-4,-11 0,21 4,21 7,3 0,-24-4,-10-3,20 4,18 3,-11-4,-23-7,-8-3,14-3,3-7,-10-8,-20 1,-18-4,-11 0,-2 1,-11-5,-11 5,-10 2,-10 1,-14 0,-7 0,0 17,0 0,-31-59,6 17,-13-10,-27-10,-36-7,-23 0,17 17,20 14,-20 7,-42-1,1-2,37 10,14 10,-24 3,-24 5,14-1,34 7,-3 10,-21 7,-11 1,22-8,13 7,28-3,6 7,1 3,-21 11,-7-1,14-6,0 0,14-4,7 0,13-3,7 0,8-1,-1-2,7-1,8-3,-8 0,7-1,0 1,-7 0,8 0,-8 3,7-3,0 0,0 3,0 0,8 1,6-1,-7 0,7 1,0 2,0 1,0 3,13 1,1-1,7 4,7-1,13 1,21-4,21 0,7 1,0-5,-7-2,-7-8,21-7,21 4,-8-3,-6 3,-14 0,-7-11,28-6,10-1,-7 4,-24-3,-11-7,-6 0,6-1,4-6,-3 0,-15 0,-13 6,-17 4,-11 4,-7 3,-3 0,-3 0,-4 0,-7 0,0 7,0 0,0 0,0 0,-191-100,115 83,-41 0,-32-4,25 7,23 0,-20 4,-34-1,-4 1,45 3,20 4,-3-1,1 4,6 4,7-1,27 1,22-1,6 0,14 4,7 0,7-3,0-4,0 0,0 0,0 0,0 0,256 55,-159-41,38-4,0-10,-11 0,11 4,45-1,-25-6,-27 3,-3 0,10 7,-4-7,-13-4,-1-10,22-6,9-5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5:13:36.845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2101 535,'0'0,"0"0,0 0,0 0,0 0,0 0,0 0,0 0,0 0,0 0,0 0,-118-72,63 51,-18-3,-13-4,3 4,14 3,10 0,7 4,-3 0,-11 3,-13-7,-8 4,-3-1,14 8,10 7,8 3,-8 3,-7-3,-6 0,-4 0,0 7,7 3,14 1,13-1,8 0,3 4,0 4,-4-1,4 4,3-1,1 12,3-1,3 0,11-4,0 5,10-1,7-4,7 5,10-1,7 0,7 0,7-7,11-7,27 1,24-4,11-4,-11-13,0-1,32-3,27 4,-14-8,-17-3,-4 8,15 6,2-4,-27-3,-13-3,2 6,25-3,7-3,-21-4,-24-3,-17 3,-4 0,7 4,7-4,-7 0,-17-3,-11 3,-13 0,-7 0,-1-3,1-7,-4-4,-3 0,-7 1,-7-1,-7 4,0 24,-52-73,-11 28,-13-3,4 3,16 14,-2 7,-29 6,-23 1,-8 7,21-1,25 4,13 0,-14 4,-24-1,-31 8,7-8,28 11,14 0,-4 0,-14 4,-14-1,-3 4,21 3,13 7,-6 7,-1 4,11-11,4-3,-1-4,7 4,11 0,6 0,15-4,6 4,7-1,4 5,3-1,7-7,4 0,6 1,11 6,21 4,24 3,24-4,0-6,-7-7,17 0,42 10,17-7,-21-3,-6-3,34 9,10-13,-37 0,-18-10,14 6,27-3,-23 0,-28-3,-18-4,-6 3,-11-3,-11 4,-9-4,-18 0,-10 0,-11 0,-10 0,0 7,0 0,0 0,-135-93,25 51,-39-6,24 10,32 14,-14 3,-59 7,10 14,32 11,6-1,-20 11,-25 10,53-7,34 4,20-4,18 0,7 0,11 1,9-1,11-3,0-21,42 48,27-17,35 0,10-7,7-13,31-1,7-6,-21-11,0-4,8 8,2-1,-30-2,-28-5,-24 1,-15-1,-6 1,-7 0,0-8,4-2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29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5AE3F9C6-DB2D-4DE0-8CEC-1D90081ED8FB}" emma:medium="tactile" emma:mode="ink">
          <msink:context xmlns:msink="http://schemas.microsoft.com/ink/2010/main" type="inkDrawing"/>
        </emma:interpretation>
      </emma:emma>
    </inkml:annotationXML>
    <inkml:trace contextRef="#ctx0" brushRef="#br0">-2147483648-2147483648</inkml:trace>
    <inkml:trace contextRef="#ctx0" brushRef="#br0">-2147483648-2147483648</inkml:trace>
  </inkml:traceGroup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7:05.437"/>
    </inkml:context>
    <inkml:brush xml:id="br0">
      <inkml:brushProperty name="width" value="0.04667" units="cm"/>
      <inkml:brushProperty name="height" value="0.04667" units="cm"/>
      <inkml:brushProperty name="color" value="#FBD5B5"/>
      <inkml:brushProperty name="fitToCurve" value="1"/>
    </inkml:brush>
  </inkml:definitions>
  <inkml:traceGroup>
    <inkml:annotationXML>
      <emma:emma xmlns:emma="http://www.w3.org/2003/04/emma" version="1.0">
        <emma:interpretation id="{61299C2C-44AF-4385-9135-07541D2B7C48}" emma:medium="tactile" emma:mode="ink">
          <msink:context xmlns:msink="http://schemas.microsoft.com/ink/2010/main" type="inkDrawing"/>
        </emma:interpretation>
      </emma:emma>
    </inkml:annotationXML>
    <inkml:trace contextRef="#ctx0" brushRef="#br0">0 0</inkml:trace>
  </inkml:traceGroup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5:24:12.144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807 235,'0'0,"0"0,0 0,0 0,0 0,0 0,0 0,0 0,0 0,-138-73,86 56,-3 3,-4 0,-14 4,1 6,6 4,7 4,4 10,-1 13,5 22,13 9,13 8,18-17,11-8,10 4,24 4,27-1,25-7,24-9,14-12,0-6,-10-7,-1-10,5-11,-12-7,-20 0,-14-6,-7-11,-20 0,-8-4,-20 4,-7 0,-11 7,-10 0,-13-7,-12 0,-9-4,-11 1,-7 9,1 5,-12 2,-9 1,-4 7,10 10,18 7,3 4,7 2,4 5,-1 6,1 7,-1 11,4 13,14 8,10 3,7-4,11-7,3 1,10-4,10 0,15-4,13-6,14-4,4-17,-4-11,7-10,7-10,0-4,-3-10,-4-14,-10-7,-15-3,-19 3,-15 7,-17 10,-14-3,-10-3,-11-1,-10 8,-10 6,-7 0,-25 1,-13 13,3 10,11 8,3 6,0 4,0 7,-14 7,14-1,17 8,14 3,14 3,11 4,9 0,15-7,10-6,14 2,13 8,15-4,9-7,12-4,6-9,7-8,6-3,-2-10,-1-8,1-10,-8-3,-10-10,-13-15,-18-3,-10-6,-11 6,-14 7,-6 7,-8 0,-6 0,-11-1,-10 1,-24-3,-10 10,-8 17,7 14,4 3,4 4,-1 7,4 3,-11 4,11 7,17 0,10 6,15 1,6 3,10 0,15 7,9 10,11 1,14-1,21-3,24-4,-4-17,-3-10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5:24:19.956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1156 204,'0'0,"0"0,0 0,0 0,0 0,0 0,0 0,-139-31,88 31,-5 0,-9 3,-5 0,-9 11,-8 7,-2 10,6 14,10 4,11 9,24 1,7 0,10 3,14 1,14 6,17 7,31 10,21-16,7-25,-10-21,3-14,21-20,27-25,4-13,-27-1,-22-3,-10-6,-24 2,-10 4,-11 0,-14 1,-6-1,-11 0,-10-4,-18-9,-10-5,-24 1,-18 14,-6 13,-4 15,-10 16,-10 18,-8 18,11 6,3 14,4 3,28 7,23 8,22 13,16 7,25-7,14 7,27 3,39 8,34-18,3-31,-16-7,20-21,20-24,-3-24,-27-3,7-22,-4-3,-18 8,-23-5,-25 1,-20-14,-18-1,-14 5,-16 2,-19-9,-16-8,-11 1,-17 10,-17 17,-7 24,6 18,15 13,-15 14,-9 21,-1 21,21 0,24 3,14 4,21 0,21 3,13 0,21 0,17-6,22-5,30-9,24-18,-10-14,7-20,11-11,17-17,-11-21,-14-14,-41 11,-27 3,-18 0,-18 4,-16 10,-15-4,-20-10,-21-7,-27 1,-11 16,0 11,-10 14,10 17,-7 17,4 11,6 10,18 3,14 4,13 0,18 0,14-7,10 0,14 7,24 0,10-7,14-14,14-13,-3-15,17-16,27-22,25-17,-10-10,-18-4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5:24:22.078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1068 715,'0'0,"0"0,0 0,0 0,0 0,0 0,0 0,-76-114,21 76,-11 3,-3 11,0 10,10 7,-3 7,-4 7,4 7,3 7,14 10,11 11,16 3,11 3,18 4,16 0,22 3,23-3,22-7,6-14,-7-10,1-14,3-18,6-9,1-11,-11-14,-13-11,-18 1,-24 6,-17 5,-18 2,-13-3,-11-3,-10-4,-14 3,-10 1,-11 3,-17 3,-10 18,-1 17,11 11,7 6,11 4,-1 3,7 4,4 7,7 3,9 7,12 3,13 8,11 3,13 6,18 5,20-1,25-7,23-6,5-11,6-14,7-14,4-13,-1-11,-10-7,-13-13,-22-8,-13-6,-21 3,-21 3,-13 8,-8-1,-13-6,-38-18,-18-3,-17-4,-13-3,-1 3,-14 18,-13 3,17 17,10 21,0 7,-10 14,-14 20,21 8,21-1,20 1,17-1,15 4,10 11,13 6,18 7,21 0,20-3,21 3,21-6,14-15,10-13,0-18,0-7,-3-13,3-14,0-11,-3-10,-21-14,-7-10,-21-1,-24 8,-10 0,-21 3,-7 0,-14-14,-10-13,-18-11,-13 10,-1 18,-9 13,-22 15,-23 10,13 13,14 15,-7 20,4 10,-1 11,11 7,21 4,17-4,10-1,14-6,14-3,11 3,9 7,18 7,21 3,10-10,4-11,10-6,7-7,3-8,0-9,-3-8,0-3,4-3,-4-1,-4-3,4 0,7-6,3-8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29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FD86A5D2-109E-4950-BE9D-F090587C9F4E}" emma:medium="tactile" emma:mode="ink">
          <msink:context xmlns:msink="http://schemas.microsoft.com/ink/2010/main" type="inkDrawing"/>
        </emma:interpretation>
      </emma:emma>
    </inkml:annotationXML>
    <inkml:trace contextRef="#ctx0" brushRef="#br0">-2147483648-2147483648</inkml:trace>
    <inkml:trace contextRef="#ctx0" brushRef="#br0">-2147483648-2147483648</inkml:trace>
  </inkml:traceGroup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7:05.437"/>
    </inkml:context>
    <inkml:brush xml:id="br0">
      <inkml:brushProperty name="width" value="0.04667" units="cm"/>
      <inkml:brushProperty name="height" value="0.04667" units="cm"/>
      <inkml:brushProperty name="color" value="#FBD5B5"/>
      <inkml:brushProperty name="fitToCurve" value="1"/>
    </inkml:brush>
  </inkml:definitions>
  <inkml:traceGroup>
    <inkml:annotationXML>
      <emma:emma xmlns:emma="http://www.w3.org/2003/04/emma" version="1.0">
        <emma:interpretation id="{78ACBAC1-7707-4F57-ABB9-42F5DE93E321}" emma:medium="tactile" emma:mode="ink">
          <msink:context xmlns:msink="http://schemas.microsoft.com/ink/2010/main" type="inkDrawing"/>
        </emma:interpretation>
      </emma:emma>
    </inkml:annotationXML>
    <inkml:trace contextRef="#ctx0" brushRef="#br0">0 0</inkml:trace>
  </inkml:traceGroup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5:24:12.144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807 235,'0'0,"0"0,0 0,0 0,0 0,0 0,0 0,0 0,0 0,-138-73,86 56,-3 3,-4 0,-14 4,1 6,6 4,7 4,4 10,-1 13,5 22,13 9,13 8,18-17,11-8,10 4,24 4,27-1,25-7,24-9,14-12,0-6,-10-7,-1-10,5-11,-12-7,-20 0,-14-6,-7-11,-20 0,-8-4,-20 4,-7 0,-11 7,-10 0,-13-7,-12 0,-9-4,-11 1,-7 9,1 5,-12 2,-9 1,-4 7,10 10,18 7,3 4,7 2,4 5,-1 6,1 7,-1 11,4 13,14 8,10 3,7-4,11-7,3 1,10-4,10 0,15-4,13-6,14-4,4-17,-4-11,7-10,7-10,0-4,-3-10,-4-14,-10-7,-15-3,-19 3,-15 7,-17 10,-14-3,-10-3,-11-1,-10 8,-10 6,-7 0,-25 1,-13 13,3 10,11 8,3 6,0 4,0 7,-14 7,14-1,17 8,14 3,14 3,11 4,9 0,15-7,10-6,14 2,13 8,15-4,9-7,12-4,6-9,7-8,6-3,-2-10,-1-8,1-10,-8-3,-10-10,-13-15,-18-3,-10-6,-11 6,-14 7,-6 7,-8 0,-6 0,-11-1,-10 1,-24-3,-10 10,-8 17,7 14,4 3,4 4,-1 7,4 3,-11 4,11 7,17 0,10 6,15 1,6 3,10 0,15 7,9 10,11 1,14-1,21-3,24-4,-4-17,-3-10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09:23:19.35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-1 159,'0'-26,"26"26,1 0,0 0,26 0,-26 0,107-54,-108 27,28 27,-27 0,-1 0,55 0,-55 0,1 0,0 0,0 0,26-26,-26 26,-1 0,1 0,0 0,53 0,-53 0,0 0,26 0,-26 0,53 0,-53 0,0 0,26 0,-26 0,-1 0,1 0,0 0,0 0,-1 26,1 1,0-27,0 27,-27 0,0-1,0 1,0 0,0 0,-54-1,27 1,1-27,-1 0,0 0,0 0,1 0,-1 54,-26-54,-1 0,27 0,-53 0,0 0,26 0,1 0,26 0,-80 0,81 0,-28 0,-26 0,53 0,-26 0,26 0,0 0,0 0,1 0,-1 0,0 0,0 0,-26 0,53 26,-27-26,27 27,0 0,0-1,27-26,0 0,26 27,-26-27,26 27,1-27,-1 0,28 0,-55 0,55 0,-55 0,28 0,-28 0,1 0,27 0,-28 0,1 0,0 0,0 0,-1 0,1 0,0 0,0 0,26 0,1 0,-28 0,1 0,0 0,-1 0,28 0,-1 0,-26 27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09:34:55.24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161 225,'26'0,"1"0,80 0,54 0,-135 0,188-54,0 54,-27-27,27 27,-134-26,188 26,-54 0,-107 0,0 0,-54 0,134 0,-26-27,-28 27,1 0,-54 0,161-27,-108 27,81 0,-80 0,-80 0,-1 0,-26 0,26 0,-26 0,-27-53,53 53,1 0,-27 0,26 0,-26 0,26 0,1 0,-1 0,-26 0,0 0,-1 0,1 26,0-26,0 0,-1 0,1 27,0-27,0 27,-1-27,-26 27,0-1,27 1,0-27,-27 27,27-27,-1 27,1-27,0 0,26 26,-26-26,26 27,-53 0,27 0,-27-1,27-26,0 27,-27 26,0-26,0 27,0 26,0-53,-27-1,0 1,-26-27,26 0,0 27,1-27,-28 0,1 0,-1 27,27-27,-26 26,26-26,-26 0,-1 27,-26-27,27 0,-1 0,-26 0,26 0,-26 0,27 0,-28 0,-25 27,-1-27,80 0,-27 0,1 0,-1 0,-106 0,133 27,-53-27,-27 0,54 0,-54 0,53 0,1 0,-27 0,26 0,1 0,26 0,0 0,-26 26,-28-26,55 0,-28 0,-26 0,-80 0,106 0,-26 0,26 0,28 0,-81 0,53 0,28 0,-28 0,27 0,1 0,-28 0,-53 0,54 0,26 0,-80 0,54 0,-1 0,1 0,-1 0,27 0,1 0,-1 0,0 0,-80 0,27 0,27 0,-28-26,28 26,26 0,0-27,27 0,0 0,-26 1,-1-1,27 0,-54-26,1 26,-54 0,80 27,-53-27,53 1,27-28,27 54,107-27,-27 1,-54 26,27 0,-26 0,80 0,-81 0,0 0,1 0,53 0,-27 0,0 0,54 0,-107 0,160 0,0 0,-107 0,27 0,-80 0,187 0,-134 0,0 0,-26 0,53 0,0-27,-27 27,27 0,0 0,-54-27,108 27,-28 0,28 0,-54 0,-54 0,134 0,-106 0,-28 0,-26 0,26 0,1 0,-1 0,1 0,-28 0,55 0,-55 0,1 0,27 0,-28 0,28 0,-28 0,1 0,0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5:28:56.644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896 20,'0'0,"0"0,0 0,0 0,0 0,0 0,0 0,0 0,0 0,0 0,0 0,0 0,0 0,0 0,0 0,-114-21,80 21,-4 0,-4 3,-3 1,0-4,4 3,-1 8,4-1,0 0,4 4,-1 4,4-5,-4 8,-3 3,0 1,0-1,4 3,3 1,0 0,3 3,4-3,10-1,3-2,11-1,7 0,4 7,9 7,5 0,2 0,4 4,4-8,0-3,3-6,0-5,7-2,10-4,0-4,4-3,0-4,-7-3,0-7,-4-3,7-7,-3-4,7-3,7 0,-1-1,-6 5,-7-1,-11 0,-13 7,-4-3,-10 0,-3-1,-5 1,-2-4,-4-3,-7-4,-7-6,-13-8,-8-3,-3 4,7 10,0 3,6 7,1 4,0 3,0 4,3 3,-3 0,-4 0,-17 4,-10 3,-7 0,-4 0,4 3,13 0,4 4,7 4,4-1,6 1,1 2,-1 5,0 6,1 0,-1-3,7 0,4-4,3 0,0 0,4 4,3-3,3 2,1 1,3 0,0-4,0 0,0-17,10 35,-3-18,4 4,2 0,5 0,2-1,5-6,2 0,15 0,6 0,4-4,0-3,-7-7,0-4,0-2,0-5,0-3,-7 1,-4-1,-6 0,-4 0,-3 4,-4-1,1 1,-5-1,-2-2,3-5,-1-6,-2-4,-1-3,1 0,-5 0,-2 0,-4 3,-4 1,-2-1,-5 0,-3 4,-3 0,0 0,-1 6,1 4,0 4,-7 0,-7 3,-1 0,1 0,0 0,0 4,-4-1,1 1,3-1,3 1,0 3,4 0,4 0,-1 3,3 1,1-1,0 1,0 2,-1 1,1 4,0-1,-1 4,1 3,-4 4,1 0,-1 3,4 0,-1-3,5 3,-1-3,-4 0,5-1,2-2,1 3,3-4,0 0,4 0,-1 1,4-4,4-1,-1 1,4 4,0-1,7 0,0 0,6 1,4-1,1 0,2-3,1-3,3-1,7-3,4 0,-1-4,-6-3,-1 0,-6 0,0-3,-1-1,-3-3,1 0,-5 1,-2-1,-4 0,-1 0,1 3,-3 1,2-1,1 1,0-1,0 1,3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29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5C84F2AA-E27F-4D92-B75A-75733C7251DD}" emma:medium="tactile" emma:mode="ink">
          <msink:context xmlns:msink="http://schemas.microsoft.com/ink/2010/main" type="inkDrawing"/>
        </emma:interpretation>
      </emma:emma>
    </inkml:annotationXML>
    <inkml:trace contextRef="#ctx0" brushRef="#br0">-2147483648-2147483648</inkml:trace>
    <inkml:trace contextRef="#ctx0" brushRef="#br0">-2147483648-2147483648</inkml:trace>
  </inkml:traceGroup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7:05.437"/>
    </inkml:context>
    <inkml:brush xml:id="br0">
      <inkml:brushProperty name="width" value="0.04667" units="cm"/>
      <inkml:brushProperty name="height" value="0.04667" units="cm"/>
      <inkml:brushProperty name="color" value="#FBD5B5"/>
      <inkml:brushProperty name="fitToCurve" value="1"/>
    </inkml:brush>
  </inkml:definitions>
  <inkml:traceGroup>
    <inkml:annotationXML>
      <emma:emma xmlns:emma="http://www.w3.org/2003/04/emma" version="1.0">
        <emma:interpretation id="{3B5C26F7-29EB-4652-A246-6B38C47EEA1B}" emma:medium="tactile" emma:mode="ink">
          <msink:context xmlns:msink="http://schemas.microsoft.com/ink/2010/main" type="inkDrawing"/>
        </emma:interpretation>
      </emma:emma>
    </inkml:annotationXML>
    <inkml:trace contextRef="#ctx0" brushRef="#br0">0 0</inkml:trace>
  </inkml:traceGroup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6:00:38.029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422 321,'0'0,"0"0,0 0,0 0,0 0,-132 24,84 11,0 16,6 19,14 6,8 3,13-13,14-11,6-6,15-11,14-10,13-11,7-14,14-3,14-24,7-17,-4-8,-13-6,-11-4,-14 4,-10 3,-10 3,-18-3,-10 1,-7-1,-7 0,-10-4,-18-6,-24 0,-3 7,0 16,7 12,10 13,7 7,3 7,7 3,-6 11,-8 11,1 13,6 20,1 19,27 2,7-10,7-3,13-4,8 1,14-12,13-6,14-13,11-22,-4-10,3-17,1-18,3-13,-14-4,-14-7,-17-3,-17-1,-11 8,-10 10,-10 0,-7 4,-14 2,-14 5,-38 3,-18 7,8 13,10 11,4 11,-18 9,-21 11,7 7,22 11,13 13,20 0,29-13,6-1,14 1,7 3,28 24,13 10,21-3,21-3,0-18,7-17,0-14,7-17,-11-14,1-14,-8-13,-6-18,-11-7,-10-11,-14 1,-17 7,-11 6,-10 1,-10-7,-18-15,-10 1,-14 10,-27 1,-11 16,10 14,15 15,6 6,-3 14,-8 10,-6 21,-14 21,14 10,21-3,14-1,27 5,14 9,20 1,15 10,27-7,7-18,14-16,0-22,14-20,10-14,7-20,1-22,-15-16,-14-11,-30 10,-18 10,-18 8,-9 6,-11 8,-7-1,-17-6,-7-1,-11 4,-10 14,-7 17,-10 14,-10 14,6 10,7 4,11 3,14 0,13-4,7-6,14-4,7-3,0-4,14-3,7-4,17-6,-38-4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6:00:41.920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48,'0'0,"0"0,0 0,0 0,0 0,0 0,0 0,0 0,0 0,0 0,135 24,-63-24,25 4,0-4,3-4,0-3,4-3,24 0,7-1,-7 1,-14 3,-14-4,-3 5,7 6,7 0,-18 0,-14 0,-13 0,-11 0,-6 0,-11 0,-7 0,-10 0,-4 0,-7 0,1 0,-4 0,-4 0,1 0,-1 0,1 0,-4 0,0 0,0 0,0 0,0 0,0 0,0 0,0 0,0 0,-225 96,149-71,-4-5,-3-2,-7-4,4-4,-21 4,-4-4,-3-3,3-4,-3-3,-14 4,7-4,17 0,15 3,16 1,11-4,3 0,7 3,4 1,10-1,13 1,8-1,7 1,6-1,8 1,10 6,17 11,24 3,35-3,52 6,6-2,1-8,-11-10,21 0,-20 0,-15-4,-6-3,10 0,-11-3,-23 3,-25 0,-14 0,-10 0,-7-4,-10 1,-11-1,-3 4,-4-3,-3-1,-7 1,0 3,0 0,0 0,0 0,0 0,-283 0,158 14,-17 6,-6-6,13 0,17-4,15 4,-5-10,5-1,13 1,24-1,18 1,17-4,10 0,10 0,11 0,0 0,0 0,0 0,0 0,350 13,-157-13,22-6,34 9,-7-13,3-8,-41-9,-21-4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6:00:43.470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0 146,'0'0,"0"0,0 0,0 0,132-7,-42 7,17-3,21-4,0 3,24-2,0-5,-3-6,-21 0,0 6,-11 4,-6 4,-11-1,-14 4,-16 4,-12-1,-16-3,-11 0,-10 0,-4 4,-3-1,-11-3,-3 0,0 0,0 0,0 0,0 0,-266-27,124 20,-24-4,0-3,11 14,-15 0,1 4,13-1,28 8,18 3,16-1,25 1,24-3,21-1,17-3,7-7,0 0,0 0,0 0,235 86,-76-58,18 0,3-21,6 6,4 5,-10-8,-7-3,-3 3,-22-3,-23-3,-29-4,-19 0,-26 0,-16 0,-11 0,-17 3,-7-3,-10 4,-18-1,-38 4,-51 0,-32 3,-17 4,-3 0,-1 0,32-4,14 4,13 0,14 0,24-4,11-3,21 0,13 0,14 0,11-4,3 1,14 3,27 7,46 3,30-10,4-7,21 0,7-7,-11-4,-10 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6:01:15.492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312 0,'0'0,"0"0,0 0,0 0,0 0,0 0,0 0,-31 114,7-48,0-7,6-4,8-13,7-11,3-7,3-3,4-4,7 4,10-4,10-3,5-4,5-10,5-7,3-6,-4-8,-10-3,-3-11,-8-3,-6 3,-14 1,-7 3,-7 3,-14-3,-10 0,-10 3,-11 11,-3 10,-1 7,-9 10,-11 18,3 10,14 0,14 0,14-7,14-3,6-4,8-3,6 0,8-1,10 1,-1-4,8-3,3-3,4-8,-35-3,79-10,-34-4,0-3,-7-8,-7 8,-10-4,-11-3,-10 3,0 21,0 0,-31-90,7 59,-4-3,-3 6,-3 4,-8 6,4 5,4 9,2 8,5 6,6 7,4 8,6-1,4 7,7-3,0-4,0-24,25 48,-1-27,4 0,3-7,0-11,0-3,-3 0,3-7,0-7,-4-10,-2-4,-8-3,-3 0,-7 0,-4 7,-3 3,0 21,0 0,-21-42,4 36,0 6,3 0,14 0,0 0,0 0,0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6:01:17.671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453 122,'0'0,"0"0,0 0,0 0,0 0,0 0,0 0,0 0,0 0,-103-100,65 90,-7 3,3 3,8 8,-5 6,5 7,3 1,3-1,7 4,4 0,7 3,3-3,3 3,4 0,0-24,31 52,-3-24,10-4,7-7,0-7,0-3,-10-10,3-11,0-10,0-4,-11 0,-6 4,-7 4,-7-1,-4 3,-3 5,0 2,0 11,0 0,0 0,0 0,0 0,0 0,0 0,0 0,0 0,0 0,0 0,-207 49,203-32,4-17,0 0,0 0,0 0,63 104,-43-87,-2-3,-1-4,-3-3,0-3,-14-4,0 0,0 0,0 0,0 0,100-87,-90 63,-6 0,-1 3,1 0,-4 4,0 0,0 3,0 14,0 0,0 0,0 0,0 0,0 0,0 0,0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6:01:19.536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523 0,'0'0,"0"0,0 0,0 0,0 0,0 0,0 0,0 0,0 0,0 0,-121 0,83 3,-3 4,-11 4,3-1,4 4,4 0,3 3,7 0,3 4,11 3,3 4,7 3,7 0,0-31,24 87,0-42,15 3,5-10,-2-7,3-3,-7-7,-3-7,-4-7,0-7,-4-7,5-7,-5-7,-3 0,-3 0,-7 1,-7-1,-4 0,1 0,-4 1,0 20,0 0,0 0,-28-94,14 77,-3 3,-4 4,-3 3,-4 3,28 4,0 0,-96 25,61-5,4 8,7 0,10-1,10-6,4-4,0-17,0 0,0 0,59 70,-14-60,14-7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6:01:23.619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15 1,'0'0,"0"0,0 0,0 0,0 0,0 0,0 0,0 142,0-52,0-17,0-25,0-3,0-10,0-7,0-4,0-7,0-3,0-4,0 1,0-4,0-1,0-2,4-1,3-3,3 0,11 0,-21 0,0 0,0 0,117-3,-96 3,0 0,0 0,-4 0,-3 0,0 0,-4 0,0 0,-3 0,-3-4,-4 1,0 3,0 0,0 0,0 0,0 0,0 0,0 0,0 0,0 0,0 0,0 0,0 0,0 0,0 0,-80 114,125-83,11-20,-18-18,3-7,1-10,-8-1,-10 5,-3-11,-4-11,-3 1,-3-4,-5 0,1 0,-3 7,-1 3,-3 11,-7 3,-3 4,-18 3,28 14,-138 31,62 0,14 4,13 3,11 0,18-7,6-7,7-3,7-7,10 0,18 3,17 4,10-4,4-10,-7-4,-11-3,-10-3,-10-4,-4-3,1-8,-1-9,-3-11,0-7,-7-7,-11 3,-6 4,-11 0,-17 0,-14 4,-10 17,0 10,3 17,7 8,10 2,11 5,7 9,3 5,4 9,3 1,4-8,3 1,4-11,6-7,4-3,10 0,14-4,14 4,11-7,9-14,4-20,-3-8,-24 4,-22 0,-9 0,-11-1,-7 1,-14-7,-7 4,-17-4,-3 10,3 11,11 6,-4 4,6 4,12 3,2 3,1 1,3 3,0 3,4 4,0 3,6 0,4 1,0-18,0 0,0 0,0 0,0 0,0 0,0 0,0 0,225 31,-208-45,-6-3,-8-1,-3 5,0 13,0 0,0 0,0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0:08.529"/>
    </inkml:context>
    <inkml:brush xml:id="br0">
      <inkml:brushProperty name="width" value="0.06667" units="cm"/>
      <inkml:brushProperty name="height" value="0.06667" units="cm"/>
      <inkml:brushProperty name="color" value="#FAC08F"/>
      <inkml:brushProperty name="fitToCurve" value="1"/>
    </inkml:brush>
  </inkml:definitions>
  <inkml:traceGroup>
    <inkml:annotationXML>
      <emma:emma xmlns:emma="http://www.w3.org/2003/04/emma" version="1.0">
        <emma:interpretation id="{2AB014D3-A035-4B92-AB5E-0774DC08E50C}" emma:medium="tactile" emma:mode="ink">
          <msink:context xmlns:msink="http://schemas.microsoft.com/ink/2010/main" type="writingRegion" rotatedBoundingBox="4758,9973 6431,9973 6431,10148 4758,10148"/>
        </emma:interpretation>
      </emma:emma>
    </inkml:annotationXML>
    <inkml:traceGroup>
      <inkml:annotationXML>
        <emma:emma xmlns:emma="http://www.w3.org/2003/04/emma" version="1.0">
          <emma:interpretation id="{0DB2434A-E3B2-4B98-86D3-38EC175EAD26}" emma:medium="tactile" emma:mode="ink">
            <msink:context xmlns:msink="http://schemas.microsoft.com/ink/2010/main" type="paragraph" rotatedBoundingBox="4758,9973 6431,9973 6431,10148 4758,101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1D6B3B6-B08D-4AF6-AB67-38F61E3ED221}" emma:medium="tactile" emma:mode="ink">
              <msink:context xmlns:msink="http://schemas.microsoft.com/ink/2010/main" type="line" rotatedBoundingBox="4758,9973 6431,9973 6431,10148 4758,10148"/>
            </emma:interpretation>
          </emma:emma>
        </inkml:annotationXML>
        <inkml:traceGroup>
          <inkml:annotationXML>
            <emma:emma xmlns:emma="http://www.w3.org/2003/04/emma" version="1.0">
              <emma:interpretation id="{A4BE49C2-E689-434A-86CB-8B85E460805E}" emma:medium="tactile" emma:mode="ink">
                <msink:context xmlns:msink="http://schemas.microsoft.com/ink/2010/main" type="inkWord" rotatedBoundingBox="4758,9973 6416,10133 6414,10147 4756,9987"/>
              </emma:interpretation>
              <emma:one-of disjunction-type="recognition" id="oneOf0">
                <emma:interpretation id="interp0" emma:lang="ja-JP" emma:confidence="0">
                  <emma:literal>…</emma:literal>
                </emma:interpretation>
                <emma:interpretation id="interp1" emma:lang="ja-JP" emma:confidence="0">
                  <emma:literal>:</emma:literal>
                </emma:interpretation>
                <emma:interpretation id="interp2" emma:lang="ja-JP" emma:confidence="0">
                  <emma:literal>ハ</emma:literal>
                </emma:interpretation>
                <emma:interpretation id="interp3" emma:lang="ja-JP" emma:confidence="0">
                  <emma:literal>八</emma:literal>
                </emma:interpretation>
                <emma:interpretation id="interp4" emma:lang="ja-JP" emma:confidence="0">
                  <emma:literal>-</emma:literal>
                </emma:interpretation>
              </emma:one-of>
            </emma:emma>
          </inkml:annotationXML>
          <inkml:trace contextRef="#ctx0" brushRef="#br0">0 0</inkml:trace>
          <inkml:trace contextRef="#ctx0" brushRef="#br0" timeOffset="983.2026">1658 160</inkml:trace>
        </inkml:traceGroup>
      </inkml:traceGroup>
    </inkml:traceGroup>
  </inkml:traceGroup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29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ECB57984-5C62-4BDF-A8A7-192BB1A25E18}" emma:medium="tactile" emma:mode="ink">
          <msink:context xmlns:msink="http://schemas.microsoft.com/ink/2010/main" type="inkDrawing"/>
        </emma:interpretation>
      </emma:emma>
    </inkml:annotationXML>
    <inkml:trace contextRef="#ctx0" brushRef="#br0">-2147483648-2147483648</inkml:trace>
    <inkml:trace contextRef="#ctx0" brushRef="#br0">-2147483648-2147483648</inkml:trace>
  </inkml:traceGroup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7:05.437"/>
    </inkml:context>
    <inkml:brush xml:id="br0">
      <inkml:brushProperty name="width" value="0.04667" units="cm"/>
      <inkml:brushProperty name="height" value="0.04667" units="cm"/>
      <inkml:brushProperty name="color" value="#FBD5B5"/>
      <inkml:brushProperty name="fitToCurve" value="1"/>
    </inkml:brush>
  </inkml:definitions>
  <inkml:traceGroup>
    <inkml:annotationXML>
      <emma:emma xmlns:emma="http://www.w3.org/2003/04/emma" version="1.0">
        <emma:interpretation id="{96E68D85-DAA1-4DD4-9E39-DC247AD18054}" emma:medium="tactile" emma:mode="ink">
          <msink:context xmlns:msink="http://schemas.microsoft.com/ink/2010/main" type="inkDrawing"/>
        </emma:interpretation>
      </emma:emma>
    </inkml:annotationXML>
    <inkml:trace contextRef="#ctx0" brushRef="#br0">0 0</inkml:trace>
  </inkml:traceGroup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6:15:43.68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1,'0'0,"0"0,0 0,0 0,0 0,0 0,0 0,0 0,0 0,0 0,0 0,0 0,0 0,0 0,0 0,0 0,0 0,0 0,0 0,0 0,0 0,0 0,0 0,0 0,114 101,-73-94,4 3,0-3,0-4,-3-3,-4 0,-7 0,-3-3,-1-1,1 1,-4-1,0 1,1 3,-5-3,5 3,-1 0,0 0,7 0,4 0,3 3,0 0,0 1,-4-1,-3 1,4-1,-4 1,-3-1,-4 1,0-1,0 1,1-4,2 0,8 3,3 1,3 2,1-2,6 3,1 0,-1-4,-6 1,-8-1,-3-3,-3 0,-4 0,0 0,-3 0,-4 0,1 0,-1 0,0 0,1 0,2 0,1 4,3-1,4 1,3-1,0 0,7 1,0 3,0-4,-3 1,-1-1,1 1,-7-4,-4 0,0 0,0 0,-3 0,0 0,-4 0,-3 3,0-3,-4 0,4 0,0 0,0 0,3 0,7 0,4 0,6 0,4 0,7 4,0-4,0 0,-3 0,-1-4,-3 1,-3-1,-4 4,-3-3,-8 3,1 0,-4 0,-3 0,0 0,0 0,0 0,0 0,-1 0,1 0,-3 0,-1 0,-3 0,0 0,0 0,3 0,0 0,1 0,-1-4,1 4,-1 0,0 0,-3 0,0 0,0 0,0 0,-4 0,1 0,-1 0,1 0,-1 0,1 0,-1 0,1 0,-1 0,1 0,-1-3,0-1,4-3,4-3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6:15:47.230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81,'0'0,"0"0,0 0,0 0,0 0,0 0,0 0,0 0,0 0,0 0,0 0,0 0,0 0,0 0,0 0,0 0,118-10,-80 3,7-4,3 1,0 0,-10 3,0 0,-10 0,-4 3,-3 1,-4-1,1 4,-4 0,3 0,-3 0,-1 0,-2 0,-1 0,1 0,-1 0,-3 0,0 0,0 0,-4 0,1 0,-1 0,1 0,-1 0,0 0,1 0,-1 0,1 0,-1 0,1 0,-1 0,1 0,-1 0,1 0,-1 0,0 0,1 0,-4 0,0 0,0 0,0 0,0 0,0 4,0-1,0 1,0-1,0 1,0-1,0 1,0-1,0 1,0-1,0 0,0 1,0-1,0 4,0 0,0 0,0 0,0 0,0 0,0 0,0-7,0 0,0 0,0 0,0 0,0 0,0 0,0 0,0 0,0 0,0 0,0 0,0 0,0 0,0 0,-59 93,49-86,-4 4,-3-5,-4 1,-3 0,-7 4,-1-4,-2 0,-1-1,1-2,-1-1,8-3,-1 0,4 0,3 0,4 0,3 0,3 0,1 0,0 0,3 0,0 0,0 0,3 0,1 0,0 0,-1 0,1 0,-1 0,4 0,0 0,0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6:15:51.04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645 90,'0'0,"0"0,0 0,0 0,0 0,0 0,0 0,0 0,0 0,0 0,0 0,0 0,0 0,0 0,0 0,-118-83,80 80,4-1,-1 4,0 0,4 0,4 0,-1 4,4-1,3 0,7 1,4-1,-1 4,5 0,-1 0,3 0,4-4,0-3,0 0,0 0,0 0,0 0,0 0,0 0,0 0,0 0,0 0,221 45,-196-45,-1 0,-7 0,0-3,-3 0,-7-1,-3 1,-4-1,0 1,0 3,0 0,0 0,0 0,0 0,0 0,0 0,0 0,-211-49,173 46,-4 3,4 0,0 3,4 4,2 0,5 3,6 1,4 3,3 0,4-1,3 1,7 0,0-14,0 0,0 0,0 0,0 0,148 107,-103-100,4-10,6-4,0-4,-6 1,-1-4,-3 4,-7-4,-3 0,-8 4,-2-1,-8 5,-3-1,-4 0,-3 3,-4 1,1-1,-4 1,0 3,0 0,0 0,0 0,0 0,0 0,0 0,0 0,0 0,0 0,-232-73,191 70,6 3,4 0,10 0,4 0,10 3,7 1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6:15:52.50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1378 207,'0'0,"0"0,0 0,0 0,0 0,0 0,0 0,0 0,0 0,-121-51,93 44,-6 0,-8-7,-3 0,-7 0,-13-10,-4 0,-4 3,4 7,3 4,4 3,-4 7,-3 3,-7 1,0 3,0 7,10-1,7 1,11 0,13 0,8-4,6 1,4-1,6 0,8 1,-1-1,4 4,0-14,0 0,0 0,70 111,-26-73,15-4,10 1,7-11,1-10,-5-11,-3-6,7 0,7-1,0-3,-3 0,-11-3,-7-4,-6 0,-15 4,-10 3,-10 0,-4 0,-6 0,-4 4,-7-1,0 4,0 0,0 0,0 0,0 0,0 0,0 0,-232-48,166 44,-6 1,-8 6,1 1,-1 6,4 1,10 2,1 5,9-1,18-3,11 3,9-3,8-4,6-3,4-7,0 0,0 0,0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6:16:12.144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376 37,'0'0,"0"0,0 0,0 0,0 0,0 0,0 0,-125-38,91 38,-1 3,0 4,1 7,3 3,7 1,-1-1,8 0,7 1,3-5,7-2,0-11,0 0,0 0,0 0,0 0,0 0,0 0,214 59,-190-63,1-3,-5-3,-2-7,-1-4,-7-3,-3-1,-7 5,0 2,0 18,0 0,0 0,0 0,0 0,0 0,0 0,0 0,0 0,0 0,0 0,0 0,0 0,0 0,0 0,0 0,0 0,0 0,0 0,0 0,0 0,0 0,0 0,17 18,-3-39,-10 11,-4 3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6:16:15.739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23,'0'0,"0"0,0 0,0 0,0 0,0 0,0 0,0 0,0 0,0 0,0 0,114 0,-44 0,2-4,4-3,14 4,31-1,14 4,-17-3,-11-1,10 8,39-1,-11 1,-27-1,-15 1,11 3,28-1,-17-6,-32 0,-13 0,-11 0,7 4,10-4,21-4,-13 1,-18 0,-14-1,-13 1,-8-1,-10 4,-3 0,-4 0,-3 4,-4-1,-3 1,0-1,-4 0,-3-3,0 0,0 0,-4 0,1 0,-1 0,1 0,-1 0,1 0,-1 0,1 0,-1 0,0 0,1 0,-1 0,1 0,-4 0,0 0,3 0,-3 0,0 0,0 0,0 0,0 0,0 0,0 0,0 0,0 0,0 0,0 0,0 0,0 0,4 0,-4 0,0 0,0 0,0 0,0 0,0 0,0 0,0 0,0 0,0 0,0 0,0 0,0 0,0 0,0 0,0 0,0 0,0 0,0 0,0 0,0 0,0 0,0 0,0 0,0 0,0 0,0 0,3 0,1 0,6-3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6:16:19.895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0 106,'0'0,"0"0,0 0,0 0,0 0,0 0,0 0,0 0,0 0,0 0,0 0,0 0,0 0,0 0,142-7,-80 7,18-7,13-3,4-4,-17 7,6 0,4 0,0 4,-4-1,-3 4,4 4,-11-1,-7 1,4-1,6 1,4-1,-3-3,-1-3,1-4,-8 0,1 0,-4 0,-3 3,-4 1,-7 0,-6 3,-4-4,3 4,1 0,-1 0,0 0,-3-3,-10 3,-7 0,-8 0,-2 0,-5 0,-2 0,-1 0,1 0,2 0,1 0,0 0,0 0,-4 0,1 0,-1 0,4 0,0 0,3 0,0 0,0 0,-3 0,0 0,-3 0,-1 0,0 0,-3 0,0 0,0 0,0 0,0 3,3 1,-3-1,0 0,0 1,-4-4,4 3,0 1,-3-1,-1 1,1-1,-1 1,1-1,-1 1,0-1,1 1,-1-1,1 0,-1 1,1-1,-1 1,1-1,-1 1,1-1,-1 1,1-1,-1 4,0 0,1-4,-1 1,-3-1,0 1,0-1,0 1,0-1,0 1,0-1,0 1,0-1,0-3,0 0,0 0,0 0,0 0,0 0,0 0,-221 55,169-48,0 0,4 0,3-3,-3-1,-4-6,-7 6,-7-6,4-1,3 1,11 3,6 0,-3 3,4 1,-1-1,1 4,-4 0,-14-4,-3 1,-4-8,0 1,8 3,6 0,3 3,1 1,3 3,0 0,0 0,-10-4,3 0,0-3,4 0,-4-3,7 0,0 3,7 0,-7 3,3 0,4 1,0-1,0 1,-7-1,4 1,-7-4,-1 0,-3-4,7 1,4 3,6 0,4 0,3 0,4 0,3 0,4 0,3 3,1-3,2 0,4 0,0 0,4 0,-1 0,4 0,0 0,0 0,0 0,0 0,0 0,0 0,0 0,0 0,263-34,-194 23,-3 1,7 3,17 4,10-1,0-3,-3-3,-4-4,-6 4,20-1,-3 4,-4 4,0-4,-6-3,-11-1,3 4,4 4,3-1,-10 1,0 3,-7-7,-10 4,0-4,-1 0,-6 0,-10 3,-8 1,-3-1,-7-3,0 1,-3-1,-4 3,0-3,-6 4,-1-1,-7 1,-3-1,0 1,0 3,-3 0,-1 0,0 0,1 0,-1 0,1 0,-1 0,1 0,-1 0,1 0,-1 0,1 0,-1 0,1-4,6 1,11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6:16:22.191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1178 17,'0'0,"0"0,0 0,0 0,0 0,0 0,0 0,0 0,0 0,0 0,-121-7,100 3,4 1,3 0,3 3,4 0,0 0,1 0,-1 3,-7 0,-3 4,-11 4,-10 3,-7-1,-7 1,-10 4,-11-1,-3-3,0-4,-7 4,4 0,6 0,14-4,7 0,14-3,11-3,2-1,12 1,-1-1,3 1,4-4,4 0,0 0,3-4,0 1,0 3,0 0,0 0,0 0,0 0,0 0,0 0,0 0,0 0,0 0,0 0,0 0,0 0,41-111,-41 107,0 1,-3 0,-1-1,1 1,-1-1,1 1,-1-1,1 1,-1-1,1 1,-1 3,1 0,3 0,0 0,0 0,0 0,0 0,0 0,0 0,0 0,0 0,0 0,0 0,0 0,0 0,0 0,121 124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0:45:14.080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13,'27'0,"0"0,-1 0,55 0,-1 0,-27 0,1 0,26 0,-27 0,28 0,-28 0,-26 0,26 0,-26 0,53 27,1-1,-55-26,28 0,-28 0,1 0,27 0,-28 0,28 0,-27 0,-1 0,1 0,0 27,0-27,26 0,27 0,-26 0,-28 27,28-27,-27 0,-1 0,1 0,0 0,0 0,-1 0,1 0,0 0,26 0,1 0,-27 0,-1 0,1 0,0 0,-1 0,1 0,0 0,0 0,26 0,54 27,-27-27,-53 26,0-26,0 0,-1 0,1 0,26 0,-26 0,0 0,26 27,-26 26,-27-26,27-27,0 54,-27-28,0 28,0-27,0-1,26 28,-26-27,0-1,0 1,0 0,0 26,-26-26,-1 0,-27-1,28-26,-1 0,-27 0,1 0,26 0,-53 0,53 0,-80 0,54 0,26 0,-26 0,26 0,0 0,0 0,1 0,-54 0,-1 0,55 0,-108-26,107 26,-26 0,-1 0,1-27,26 27,-26 0,53-27,-27 27,0 0,0 0,-26-26,-1 26,-26 0,53-27,-26 27,-1 0,1 0,26 0,1 0,-1 0,0 0,0 0,-26 0,-1 0,1 0,26 0,-26 0,-1 0,54-27,-27 27,1 0,-1 0,0 0,1 0,-1 0,0 0,0 0,1 0,-1 0,0 0,0 0,1 0,-1 0,0 0,0 0,1 0,-1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29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EF3E44BC-AFC5-41E3-8BC1-592D3074E162}" emma:medium="tactile" emma:mode="ink">
          <msink:context xmlns:msink="http://schemas.microsoft.com/ink/2010/main" type="inkDrawing"/>
        </emma:interpretation>
      </emma:emma>
    </inkml:annotationXML>
    <inkml:trace contextRef="#ctx0" brushRef="#br0">-2147483648-2147483648</inkml:trace>
    <inkml:trace contextRef="#ctx0" brushRef="#br0">-2147483648-2147483648</inkml:trace>
  </inkml:traceGroup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7:05.437"/>
    </inkml:context>
    <inkml:brush xml:id="br0">
      <inkml:brushProperty name="width" value="0.04667" units="cm"/>
      <inkml:brushProperty name="height" value="0.04667" units="cm"/>
      <inkml:brushProperty name="color" value="#FBD5B5"/>
      <inkml:brushProperty name="fitToCurve" value="1"/>
    </inkml:brush>
  </inkml:definitions>
  <inkml:traceGroup>
    <inkml:annotationXML>
      <emma:emma xmlns:emma="http://www.w3.org/2003/04/emma" version="1.0">
        <emma:interpretation id="{28511AE9-7070-4E86-BC84-CD8A9F9FD217}" emma:medium="tactile" emma:mode="ink">
          <msink:context xmlns:msink="http://schemas.microsoft.com/ink/2010/main" type="inkDrawing" rotatedBoundingBox="10346,17299 10361,17299 10361,17314 10346,17314" shapeName="Other"/>
        </emma:interpretation>
      </emma:emma>
    </inkml:annotationXML>
    <inkml:trace contextRef="#ctx0" brushRef="#br0">0 0</inkml:trace>
  </inkml:traceGroup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6:42:59.883"/>
    </inkml:context>
    <inkml:brush xml:id="br0">
      <inkml:brushProperty name="width" value="0.06667" units="cm"/>
      <inkml:brushProperty name="height" value="0.06667" units="cm"/>
      <inkml:brushProperty name="color" value="#FBD5B5"/>
      <inkml:brushProperty name="fitToCurve" value="1"/>
    </inkml:brush>
  </inkml:definitions>
  <inkml:traceGroup>
    <inkml:annotationXML>
      <emma:emma xmlns:emma="http://www.w3.org/2003/04/emma" version="1.0">
        <emma:interpretation id="{8D45E7DB-B9A1-4721-937A-48F1F4AB95A5}" emma:medium="tactile" emma:mode="ink">
          <msink:context xmlns:msink="http://schemas.microsoft.com/ink/2010/main" type="writingRegion" rotatedBoundingBox="19865,11844 19880,11844 19880,11859 19865,11859"/>
        </emma:interpretation>
      </emma:emma>
    </inkml:annotationXML>
    <inkml:traceGroup>
      <inkml:annotationXML>
        <emma:emma xmlns:emma="http://www.w3.org/2003/04/emma" version="1.0">
          <emma:interpretation id="{83FF55A4-018B-484B-A047-888F23D00CAF}" emma:medium="tactile" emma:mode="ink">
            <msink:context xmlns:msink="http://schemas.microsoft.com/ink/2010/main" type="paragraph" rotatedBoundingBox="19865,11844 19880,11844 19880,11859 19865,118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49A6A7-890E-40F9-877F-7BED6D1ABCD9}" emma:medium="tactile" emma:mode="ink">
              <msink:context xmlns:msink="http://schemas.microsoft.com/ink/2010/main" type="line" rotatedBoundingBox="19865,11844 19880,11844 19880,11859 19865,11859"/>
            </emma:interpretation>
          </emma:emma>
        </inkml:annotationXML>
        <inkml:traceGroup>
          <inkml:annotationXML>
            <emma:emma xmlns:emma="http://www.w3.org/2003/04/emma" version="1.0">
              <emma:interpretation id="{121744E2-C207-4379-9B33-DA64C2362CF0}" emma:medium="tactile" emma:mode="ink">
                <msink:context xmlns:msink="http://schemas.microsoft.com/ink/2010/main" type="inkWord" rotatedBoundingBox="19865,11844 19880,11844 19880,11859 19865,11859"/>
              </emma:interpretation>
              <emma:one-of disjunction-type="recognition" id="oneOf0">
                <emma:interpretation id="interp0" emma:lang="ko-KR" emma:confidence="0">
                  <emma:literal>!</emma:literal>
                </emma:interpretation>
                <emma:interpretation id="interp1" emma:lang="ko-KR" emma:confidence="0">
                  <emma:literal>'</emma:literal>
                </emma:interpretation>
                <emma:interpretation id="interp2" emma:lang="ko-KR" emma:confidence="0">
                  <emma:literal>1</emma:literal>
                </emma:interpretation>
                <emma:interpretation id="interp3" emma:lang="ko-KR" emma:confidence="0">
                  <emma:literal>‘</emma:literal>
                </emma:interpretation>
                <emma:interpretation id="interp4" emma:lang="ko-KR" emma:confidence="0">
                  <emma:literal>’</emma:literal>
                </emma:interpretation>
              </emma:one-of>
            </emma:emma>
          </inkml:annotationXML>
          <inkml:trace contextRef="#ctx0" brushRef="#br0">0 0</inkml:trace>
        </inkml:traceGroup>
      </inkml:traceGroup>
    </inkml:traceGroup>
  </inkml:traceGroup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6:54:09.11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46,'0'0,"0"0,0 0,0 0,0 0,0 0,0 0,0 0,0 0,0 0,0 0,45-65,-31 77,3 8,-1 4,-1 2,-1 0,-5-2,-3-4,-3-2,-2-3,-1-4,0-11,-6 18,2-15,-3-3,7 0,0 0,0 0,0 0,-48-44,40 29,3 1,2 2,3 12,0 0,0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6:54:13.97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230 0,'0'0,"0"0,0 0,0 0,0 0,0 0,0 0,-111 93,80-34,7 0,3-4,0 4,7 3,11-10,6-10,4-8,7-10,21 1,20-8,11-7,-1-13,8-18,-7-10,-11-7,-7 0,-3 0,-10 0,-7 0,-4 7,-10 3,-11 0,-3 7,-3 4,-4 0,-4 3,-2 4,-5 3,1 3,-4 4,21 0,0 0,0 0,-121 49,100-25,4 4,3 3,11 3,3-34,17 66,4-35,3-7,0-13,1-8,2-3,4 0,-31 0,69-10,-30-7,2-11,-3-3,-14 0,-13 3,-4 4,-7 0,0 24,-14-59,0 31,-3 4,-1 3,-2 4,-1 10,0 7,21 0,0 0,0 0,-114 38,76-10,0 10,3 3,8 1,6 3,11-4,10 1,6-4,5-4,6-6,0-4,4-3,-4-7,1-7,-4-4,-14-3,0 0,0 0,0 0,0 0,89-62,-75 45,-3-1,-4 1,-4 3,0 0,-3 1,0-5,0 18,0 0,0 0,0 0,0 0,0 0,-55-90,41 87,-6 3,20 0,0 0,0 0,-104 38,80-21,6 4,8-4,7 1,3-18,0 0,0 0,0 0,72 86,-51-79,-4-4,0-3,-17 0,0 0,0 0,0 0,0 0,0 0,111-76,-101 52,-6 0,-1-4,1 0,-4 1,0 27,0 0,-14-66,4 49,-1 3,-3 4,-3-1,0 4,-4 0,0 4,21 3,0 0,-90 28,52-4,0 7,7 4,7-1,7-3,10-3,3-7,4-21,18 55,-1-27,7-4,7 4,0-11,-3-3,0-11,-28-3,48-10,-20-4,-1-3,-2-4,-1-7,-3-6,-4-8,-3-3,-7 7,-7 0,-4 3,1 1,-4 3,-4 3,-2 0,-1 1,0 6,-7 4,-3 6,-7 4,-11 0,-3 11,-6 3,-5 14,-3 10,4 10,14-3,13 0,11-3,6 0,8-4,6 0,8 0,6 4,18-1,6-3,11-3,7-4,-11-13,-3-15,-7-10,-10-7,-1 1,1-8,-7-3,0-4,-4-6,-10-1,0 8,-4 6,-3 7,0 4,-3 3,-4 0,-4 0,1 4,-4 0,-7 3,-3 0,-10 7,34 0,-87 14,35 0,7 6,11 1,3 3,10 4,14 0,7-28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6:54:34.484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434 12,'0'0,"0"0,0 0,0 0,0 0,0 0,0 0,0 0,-104-17,73 21,-3 2,-8 5,1 6,3 4,0 10,3 4,4 3,7 3,10-6,11-8,3-2,10 6,4 3,3-6,4-4,0 1,-1-8,1-3,0-7,-4-4,-3-3,-14 0,0 0,0 0,69-59,-48 32,-7-1,-4 4,-3-4,0 0,-4 1,-3 2,0 1,-3 0,-1 0,-3 3,1 0,-5 7,1 4,-4 3,4 7,10 0,0 0,0 0,0 0,0 0,0 0,-118 142,118-107,0-35,10 69,4-38,0-3,3-4,1-7,-1-7,4-3,-8-7,-13 0,0 0,0 0,0 0,97-48,-79 34,-1-7,-3-3,-4-4,-3-3,-4 4,1-1,-4 0,-4 1,-2-1,2 0,-3 7,-7 4,1 7,-5 3,4 7,14 0,0 0,0 0,-131 66,86-28,14 3,7-3,10 0,14-3,3-4,8-7,9 4,8-4,0-10,3-7,-3-7,-28 0,86-10,-31 6,11-6,3-4,-10-3,-14-1,-14 1,-10 0,-7-1,-11 5,-3-1,0 14,0 0,0 0,0 0,-100-121,65 96,-3 5,4 6,-1 7,7 3,8 1,-1 3,-3 7,-7 7,-4 13,4 8,-4 6,11 11,7 0,10-10,7-4,3-4,11 8,3-1,4-2,-4-12,1-6,6-11,0-6,-24-4,0 0,104-28,-63 7,-6 1,-11-5,-3-2,-4-4,1-4,-8-3,-7 3,-3 4,-3-3,-7-1,-4 4,-4 3,-2 1,-11 6,-1 7,5 7,3 4,3-1,21 4,-45 10,14 4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7:06:36.459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3505 329,'0'0,"0"0,0 0,0 0,0 0,0 0,0 0,0 0,0 0,0 0,0 0,0 0,0 0,-107-7,69-6,-4-5,-3 1,-20-4,-8-3,-13 0,10 3,10 4,4 3,-1 4,-9-1,-25 1,-21-1,25 8,17 3,10 0,4 0,-7 0,-28 0,-17 0,10 3,18-3,17 0,3 0,-10 0,-21-3,-10 0,3 6,18 0,6 1,11-1,-14 4,-24-3,-7 3,20 0,25-1,17-2,7 3,7 3,0 1,0 2,4-2,6-1,4 1,-4 2,-6 5,-4 2,3 1,7 0,4-4,10-6,4-1,7-3,3 0,0-7,0 0,0 0,0 0,166 111,-101-87,15-3,20-1,0-6,-6 0,-8-11,-3-3,10-3,18 3,-7 3,-11-3,-6 4,-11-4,3 0,15 0,6 3,-3 4,-18 4,-6-1,-7 0,-1 1,8 3,24-4,10 4,-14-4,-10-3,-3-3,10 3,10 3,7-3,-17-4,-14 1,-10-4,-11 0,0 0,8 0,9 0,8-4,-1 1,-10-4,-10 0,-3-3,-12-1,-2 1,-7-1,-8 1,4-7,4-11,10-6,7-11,-7 3,0 7,-18 11,-6 7,-7 7,-4-1,-3 4,-3 4,-1-1,-3 1,0-1,-3 1,-1 0,-3-4,-3 0,-1-4,-2 1,-5 0,-2-4,-1 0,-3 0,-1 0,1 0,0 1,-11-1,-13-4,-18-2,-10-1,-7 4,14 3,10 0,11 4,10 3,3 0,1-4,-1 4,-6 0,-4 1,-7 2,-10 1,-4-4,4 3,10 1,10-1,4 1,0-1,4 4,-4-3,-4-4,-6 0,-8 4,-2-1,-8 1,4 3,13 0,8 0,3 3,3 1,1-1,3 1,-1-1,-2 1,-8-1,-10 0,-17 1,-7 3,0 0,10 0,11 0,3-1,-3 1,-4 0,-6 4,-8-1,-10 4,0-4,14-3,13 0,15 0,-1 0,1 0,-4 0,-7 0,-7 0,-3 0,0-1,7-2,3-1,7-3,7 4,7-4,6 3,5 1,2-1,1-3,3 4,0-4,-6 0,-1 3,-3 1,0-1,3 1,3-4,5 0,2 0,4 0,-3 0,-7 3,-8 4,1 3,-3 1,6-4,7-1,4 1,6 0,4 4,0-11,0 0,0 0,0 0,0 0,163 107,-108-90,25 1,3-5,3-2,-3-4,-10-4,-8-3,8 4,17-4,17 7,7 3,-14-3,-13-4,-8 1,8-1,17 4,3 3,-17 4,-14-3,-11-4,-2 0,2-1,15-2,10 3,0 0,-11 0,-10 0,-10 0,-7-4,-4-3,8-3,13 3,7 0,3 0,-13 0,-7 0,-7 0,-4 0,1-4,-1-3,18-3,13 3,8 0,-11 3,-17 1,-11 0,-3-1,-4 1,-6-1,-7 1,-4-1,-3 4,-8 0,-2-3,-1 3,-3 0,0 0,-4 0,1 0,-1 0,1-4,-1 1,4-4,4-3,6-4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7:07:14.093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119 260,'0'0,"0"0,0 0,0 0,0 0,0 0,0 0,0 0,0 0,0 0,0 0,0 0,0 0,0 0,0 0,0 0,-52 128,38-93,0 3,0 4,4-4,0-4,6-6,4-7,0-1,4-2,3 3,6 3,8 0,10 4,4-1,-1-2,5-5,2-2,7-5,4-2,-3-4,6 0,7 0,-6-4,-5 0,1 1,4-1,2-3,8 0,0-3,3-1,4 1,-4 3,-4 0,-2-3,-1-1,0 1,-3-1,3-3,0 0,1 0,6-3,0 3,0-3,0 3,-3-4,3 5,4-5,-1-6,-2-4,12 0,12 1,-1-5,1 1,-11-4,-7 4,0 3,7-3,-7 0,0 3,-7-3,0 3,-7 1,-3-1,-4 0,-3 0,0 1,4-1,-1-3,-10 3,-11 7,-9 4,-8-1,-3 4,-7 0,-4 4,-6-1,-4 1,-11 0,-2-1,-5 1,-6-1,-7 4,-10 0,-14 0,-21 4,-18-1,-2 4,9-4,11-3,7 0,-17-6,-21-5,3 4,14 4,4-4,7-7,-1-3,-17-4,-3 11,3-1,11 4,3 4,4-1,-18-3,7 7,4 4,3 6,7-3,3 0,1 0,-11 0,4 0,3 7,6 0,5-1,13 1,7-3,7-4,7-1,11 1,2-3,8-1,0 1,0 3,3 0,7 0,3-1,4-2,0-4,0 0,0 0,0 0,0 0,0 0,249 86,-159-72,10 0,11 0,14-4,-8 1,-13-8,-4 1,0-1,1 0,16 4,-10-3,-10-1,4 1,-1-1,-3 4,3 0,0 0,0-4,1 4,-4 0,-14 0,-1 4,1-4,0-4,-3-3,-11 0,4-3,-4-4,-7 0,-3 0,0 0,-4-4,-10 5,-10 2,-11 1,-7 3,-7 0,-3 0,-7 0,0 0,0 0,0 0,0 0,0 0,-339 3,156 18,-3 0,-1 6,10 1,11-4,1-3,2 3,18 4,27-14,35-7,18-7,20 0,17-4,7 4,7 0,11 0,3 0,0 0,0 0,0 0,0 0,266-38,-159 35,11-1,-4 1,0 6,0 1,0 6,-3-3,-7 3,-8-10,8 4,-4-1,-10 1,-7-4,-3-4,-4-3,-3-3,-1-4,-6 4,-11 3,-10 0,-7 0,-10 3,-7 1,-4 0,0-1,0 1,-3-1,-3 1,-1-1,-3 4,-4-3,1-1,-1 1,1-1,-1-3,4-6,0-5,-3-2,2-1,-2 0,-4 0,0 4,0 0,0 17,0 0,0 0,-35-83,15 58,-5 1,-6 4,0 2,0 4,-7 1,0 6,-4-4,1 4,-1-3,1 0,-4-1,-3 1,-8-4,1 0,7 4,3-1,3 1,4 0,4-1,-1-3,4 4,0-4,-4 4,1-1,-4 1,-14 0,-7-1,-10 4,-7 0,6 4,5 3,3 0,3 0,0 3,-3-3,-4 4,0-1,4 1,3-1,7-3,8 0,2 0,1 4,3-1,3-3,4 0,-4 0,1-3,-4 3,-4 0,-3 3,-3-3,-1 0,8 0,-1 4,8-4,-1 3,1 1,3-4,-4 3,0 1,1-1,-1 0,1 1,-4-4,0 3,-4 4,1 0,6 0,0 0,8 0,3-4,6 1,1-1,3 1,4-1,3-3,0 0,3 0,1 0,0 0,-1 0,4-3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7:07:19.477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1167 164,'0'0,"0"0,0 0,0 0,0 0,0 0,-152-45,90 42,-4-1,1 4,-1 4,-7 3,8 3,6 4,7 0,3 0,1-1,3 5,0 2,4 1,3 0,3 0,-3 6,0 5,0 6,3 0,8 0,6-4,11-6,10-4,10 0,11 4,13 3,15-3,6 0,4-4,17 0,14 0,10-7,-3-6,-4-4,4 0,14 3,-8-3,-2-4,2-6,-2 0,6-4,7 3,-10-3,-18 0,-6-3,-4 3,-7-3,-10-4,-11 0,-6 4,-8-1,-13 1,-4-1,-3 1,-4-4,1-3,-4 0,-4-4,-3 21,0 0,-31-100,0 55,-7 3,-4 4,-3 7,-13-4,-15 1,-6 6,-4 7,6 7,-5 8,-12 2,-20 4,-10 4,3 9,-7 5,10-1,11 4,10-1,18 1,16 7,11 3,14 4,11-1,13 1,10-11,8-3,6 3,18 7,17 4,27-4,15-3,13-8,7-2,11-5,10-2,-4-11,-3 0,4-4,-1-3,-6-3,3-11,-7-10,-17-3,-21 2,-21 5,-17 3,-10 3,-11 0,-6 0,-8 4,-6-4,-11-6,-10-5,-11-2,-10-1,-10 4,-11-4,-27-9,-1 5,15 5,3 3,-4-4,1 4,-4 3,0 11,0 14,10 6,0 4,1 10,3 4,3 0,4 3,6 4,5-1,2 1,4 0,0 3,4 0,6 0,8-3,9-7,4-8,7 1,4 0,0-4,6 4,7 4,8 2,20 11,17 7,28 4,21-7,-4-8,14 1,14-7,7-7,-4 3,4-3,-3-4,-4-3,-11 0,-17-4,-10 1,-21-8,-20-9,-25-29,-17-20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7:09:48.920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1819 95,'0'0,"0"0,0 0,0 0,0 0,0 0,0 0,0 0,0 0,0 0,0 0,0 0,-111 0,35-14,-7 0,-7 0,-17-3,10 3,11 0,3 7,3 7,-3 7,-7 10,-10 8,-11 13,-10 14,11 3,13-3,7-11,14-3,20-6,18-8,18-4,6-2,14-4,10-1,14 5,28 3,31 3,21 0,14-7,3 4,20 3,1 7,-24-3,10-4,0 7,-4 0,-10-6,-20-15,-15-3,4-4,0-6,-3-4,-1-3,-6-8,-8-2,-16 2,-11-2,-7-5,-7 1,-7 0,-3 0,0 0,-4 3,-3 3,-3 1,-4 3,0 14,-14-38,-21-3,-27-18,-31-3,-21 17,-14 3,-14 15,-10 6,0 17,10 8,4 6,-11 4,-3 21,14 6,20-10,21-3,18-4,16-3,22-4,13-3,18 0,6-4,11 1,18 6,26 7,29-3,13 0,35-4,21 4,0-1,3-6,3 7,8 7,-25-11,-17-10,-3 0,-8-11,-6-6,-14-4,-21-3,-14-7,-16 3,-12-7,-3-3,-3 0,-4-4,4-3,0-7,-4 7,-3 4,-7 9,-4 8,-6 0,-7 0,-8-11,-13-3,-14 0,-10 0,-14 10,-14 7,-18 7,5 7,-8 3,-14 4,-6 4,-4 6,3 4,1-4,6-3,4 0,4 7,20-1,17-2,11-1,10-3,11-4,9-3,12-4,2 1,5-4,2 3,4-3,4 0,-1 0,1 0,-1 4,4-1,0 1,0-4,0 0,0 0,0 0,0 0,0 0,0 0,0 0,0 0,0 0,215 121,-181-107,4 0,-3-8,3 5,-3-4,-1 3,1 1,-1-1,1 0,0-3,-4 0,0 0,-4-4,1 1,0-1,3 1,0-1,0-3,4 0,3 0,7 0,3-3,1 3,6-4,0 1,0 3,11-7,-7 4,-11-1,-3-3,0 4,4-4,3 0,-8 0,-2 0,-4 0,-3 0,-8 0,-6 0,-4 4,1-1,-1-2,-3-1,-4 3,0 1,-3-1,0 1,-3-1,-1 1,1-1,-1 1,-3-1,0 1,0 3,0 0,0 0,0 0,0 0,-270-90,180 83,4 0,-14-7,-14-3,-4 10,14 7,4 4,-14-11,0 0,-4 0,22 3,19 4,12 0,3 4,-1 3,8-4,3 1,4-1,10 1,10-1,0 4,8 0,2 7,1 0,0 3,3 4,4 3,6 0,4 0,0-24,31 80,14-28,17 0,1-7,2-11,25-3,21 0,10-10,-17-14,-8-10,15-1,7 1,10-1,-18-6,-10-7,8-11,6 0,3 1,-9-1,-12 0,1 1,-10-1,-18 7,-7 0,-14 4,-6 3,-11 0,-3 4,-8 3,-6 0,-3 0,-4 4,-1-4,-2 0,-4-7,-14-24,-17-31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0:45:17.27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214 0,'26'0,"1"0,27 0,-28 0,1 0,53 0,1 0,-1 0,-53 0,26 0,-26 27,-1-27,1 0,27 0,-1 0,-26 0,26 0,-26 0,27 0,26 0,0 0,-53 0,80 53,-81-53,1 0,0 0,0 0,-1 0,1 0,0 0,26 0,-26 0,27 0,-28 0,28 0,-1 0,1 0,-28 0,1 0,27 0,-1 0,-53 53,0-26,0 0,0 0,0-1,0 28,0-27,0-1,0 1,0 0,0 0,-27-27,1 0,-1 0,0 0,-26 0,26 0,-80 0,27 0,53 0,-26 0,26 0,-27 0,1 0,26 0,0 0,1 0,-1 0,0 0,-53 0,53 0,-53 0,27 0,26 0,0 0,0 0,1 0,-28 0,-26 0,53 0,0 0,-26 0,26 0,1 0,-1 0,-53 0,53 0,0 0,0 0,1 0,-1 0,-27 0,-79 26,-1-26,81 0,26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7:10:01.603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3981 176,'0'0,"0"0,0 0,0 0,0 0,0 0,0 0,0 0,0 0,0 0,0 0,0 0,0 0,0 0,0 0,0 0,0 0,0 0,0 0,-107 21,82-21,-2 0,-4-4,3 4,0 0,-3 0,0 4,-4-1,-3-3,-7 4,0-4,1-4,2 1,4-1,3-3,4 0,0 4,0 3,-4 0,-3 0,4 3,6-3,4 0,0 4,0-4,-4 0,-14 3,-6 4,-7-3,-1-1,5 1,6-4,3 3,8-3,-5 4,-2-1,6 0,4 1,4-1,-1 1,0-1,1 1,-1-4,-3 0,-7 0,-7 0,0 0,0 0,3 0,-2-4,-1 8,-4-1,4 1,7 3,-3 0,3-1,-4-2,4 3,4-4,2-3,-2-3,-1-1,1-3,-4 1,-7-5,0 8,0 3,3 3,-3 1,-3 6,-4 0,-10 1,0-4,-1-4,8 1,3 2,0-2,7-1,11-3,-1 4,1-4,-8 3,-3 1,0-1,0-3,-3 0,-1-3,1-1,-7 4,-4 4,4-1,6 1,11-1,7 1,7-4,7 0,3 3,3-3,4 0,1 0,2 0,1 0,-1 0,4 0,0 0,0 0,0 0,0 0,0 0,0 0,0 0,0 0,0 0,0 0,0 0,0 0,0 0,0 0,0 0,0 0,0 0,0 0,0 0,0 0,28-107,-39 93,5 4,-1 3,3 0,1 0,-1 0,1 3,-1 1,1 0,3-1,0 1,0-1,3 1,8-4,6 0,21-3,10 3,18 3,7-3,6 0,8-3,3 0,10-1,0 4,4-3,-11 3,4 3,3-2,1 2,2 1,1 3,7-4,6-3,1-7,-11 11,-10 0,-11 3,-6 0,6 6,-3-6,-10 0,6 0,-3 0,1 0,-1 0,3 4,4-1,0 1,-3-4,3 3,-4 4,-3 0,-10-3,10 2,0-2,-3-1,3 8,-4-1,-6 1,-4-1,-10 4,0 0,-7-4,-7-3,7-4,-4 1,1-1,-1 1,-6-1,-4 1,0 3,-3-1,-4 1,-7 0,1-3,-4 3,-1 3,1 0,0 4,0 4,-4-1,1 0,-4 0,-4-3,0 0,1-3,-4-1,0-3,0 0,0 0,0 0,0 0,0-7,0 0,0 0,0 0,0 0,0 0,0 0,0 0,0 0,0 0,-249 58,197-54,-3-1,-11 1,-13 3,-22-4,4 1,8-4,9 3,7 0,-10 4,-17 0,-7-3,3-1,11 1,10-4,7 3,-7 4,-14-7,-10 0,10-3,7-1,4 4,-1 4,-17-4,-13-4,13 1,11-4,10 3,7 4,-21 0,-10 0,10 0,10-3,15 3,10 0,3 0,7 0,-3 0,-11 0,-3 0,3-4,11 1,6-1,8 4,3 0,3 0,4 0,0 0,3 0,4 0,3 0,1 0,6 0,0 0,4 0,-1 0,4 0,0 0,4 0,0 0,-1 4,1-1,-1 4,1 0,3 0,0 4,0-11,0 0,0 0,0 0,0 0,97 103,-59-82,7-7,10 0,14-4,17-3,8-4,3-6,13-7,8-4,3 7,0 0,-10-3,-1 6,-3-3,-3 0,-7 4,-4 6,-6 1,-1 3,1 0,-1 3,4 4,0-4,0 1,-11-5,-6-6,3-6,0-1,-10-4,-1-3,8-3,0 0,-1 0,1-1,10 1,0 0,10 3,-17 3,-7 5,-13-1,-8 3,-10 1,-3-1,-4 1,-3-1,-8 1,-2 3,-5 0,-2 0,-4 0,-4 0,1 0,-1 0,1 0,-1 0,0 0,1 0,-4 0,0 0,0 0,0 0,0 0,0 0,0 0,0 0,0 0,-291-38,202 31,6 0,3 3,7 4,-3 0,-20-3,2 3,11 0,11 0,2 0,8 0,3 3,1-3,-12 4,-2-4,-1 0,8 0,2 3,1 4,3 0,4 0,7 0,-1 0,4 0,11-4,2-3,1-3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7:10:15.279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2913 139,'0'0,"0"0,0 0,0 0,0 0,0 0,-121 7,59-4,-31 4,-18 0,-20 4,-11-5,-24 5,-4 3,22-1,20 1,-4 4,11 2,-3 8,6 3,18-10,10 3,11-3,6 7,4 6,3-3,0 7,-6 7,6 0,18-10,20-11,7-7,8-3,13 0,0-4,13 1,15-1,20 1,35 2,45-6,14 0,31-3,24-8,0-3,21 0,24-13,-38 6,28 0,-14-7,-28-3,41 7,-40-1,-43-2,-37 6,-28 3,-31 5,-21-1,-10 0,-11 0,-7 0,-3 7,0 0,0 0,0 0,-259-121,104 76,-1-7,-10 14,-21-7,25 0,6 21,-48 3,14 11,0 27,-35 7,31 21,35 0,18-7,-1 4,10 6,29-6,13-4,17-4,11-6,7-4,20-7,0 1,8-4,6-4,7-3,7-4,0 1,7-1,0 1,14-4,7 0,20 0,-41 0,180-4,-35 4,-3 0,17 4,45-4,-7-7,-10-4,41 8,-41-4,-28-3,14 3,14-4,-32-6,-20-4,14 1,-4 2,-41 8,-32 3,-20 3,-14 1,-10 3,-11 0,-3 0,-4 0,-3 0,0-3,-3-1,-1-3,1-3,-1-8,-3-9,0-8,0 35,-10-86,-4 41,-3 3,-18 1,-24-1,-20 4,3 7,3 10,-6 4,-18 7,-31 6,7 4,14 7,3 7,-41 7,-28-1,24 1,18 10,6 4,8-4,6-3,7 3,4 3,7 1,-8-4,-20 4,7 3,28-7,17-7,10-3,4-7,-1 0,-6-1,-14 1,0-3,20-8,8 1,14-1,-1 0,14-3,7 0,7 0,-6 4,6-1,0 1,7-1,-7 1,7-1,0 1,0-1,0 4,0 0,7 0,0 3,0 1,6 3,1-1,7 1,-7-3,7-5,-8 1,1-3,-7-4,-7 0,0 0,0 0,0 0,0 0,0 0,0 0,0 0,0 0,0 0,0 0,0 0,0 0,0 0,0 0,0 0,0 0,0 0,0 0,0 0,0 0,0 0,0 0,-117-211,117 200,7-2,13-5,8 1,7 0,6 3,7 0,1 4,6-1,0 4,22 0,6 1,6 6,5 3,-4 0,3 8,-3-8,14 1,6-1,-3 4,-6-7,3 0,13-3,11 3,0 7,-10 0,-15 3,-2-3,20 10,0 4,-14-4,-14 0,-13-3,-1 0,11-3,7 2,-7-2,-11-4,-10-4,-6-3,-11 0,-4 0,-3 0,3 0,11 4,3-1,-6 0,-8 1,-10-1,-7 1,-7-1,-6 1,-4-1,-4 1,0-4,-3 0,0 0,-3 0,-1 0,-3 0,0 0,0 0,0 0,0 0,0 0,0 0,0 0,0 0,0 0,-245-49,200 29,-7-12,-4-13,5-10,-5 0,1 6,-18-10,-3 4,11 10,13 7,0 7,10 10,1 0,-4 4,-14 0,-17 3,-10 11,-1 6,8 4,-4 3,-4 4,-30 3,-15-3,18 4,17-1,4 4,-7 3,-18 0,-3 0,14 0,20-3,15-3,6-1,4-3,-4 0,-6 3,-4 4,10-4,14-3,7-4,10-3,4 0,0 0,-3 0,-1 0,-6 0,6-4,14 1,0-4,8 0,-1 0,7 0,0 0,0 0,-7-4,7 1,-7-1,8 1,-8-1,7 1,0 3,0-4,7 4,-7 0,7-3,-7 3,7-4,-7 1,7 3,0 0,0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7:10:26.384"/>
    </inkml:context>
    <inkml:brush xml:id="br0">
      <inkml:brushProperty name="width" value="0.26667" units="cm"/>
      <inkml:brushProperty name="height" value="0.53333" units="cm"/>
      <inkml:brushProperty name="color" value="#E5B9B7"/>
      <inkml:brushProperty name="tip" value="rectangle"/>
      <inkml:brushProperty name="rasterOp" value="maskPen"/>
      <inkml:brushProperty name="fitToCurve" value="1"/>
    </inkml:brush>
  </inkml:definitions>
  <inkml:trace contextRef="#ctx0" brushRef="#br0">2766 287,'0'0,"0"0,0 0,0 0,0 0,0 0,-134 11,26-11,-47-4,-53-13,1 0,-25-4,32 7,20-3,14 17,-7-4,42 4,20 11,18 6,16 7,19 0,20-6,17-1,17 0,4-17,0 0,97 66,31-28,38 0,7-7,24-7,-3-3,-21-4,27-6,-10-4,-20-11,3-3,31-6,-21-5,-31-9,-3-5,-32 15,-41 0,-31 6,-20 1,-12 0,-13-4,0 14,0 0,-152-100,24 55,-93-7,0 10,-70 15,39 2,20 18,1-3,51 7,-24 9,0-2,20 3,-13 17,14-3,48 7,35 3,24 0,21 3,20 1,21-4,18-7,16 4,60 13,51 1,32-4,37 4,8-11,-1 0,25-7,-4-7,0 1,-17-18,-21-7,-27-7,10 4,-18-11,-23-3,-21-1,-15-9,-2-8,-29 8,-20 2,-17 5,-18 3,-17-1,-17-9,-24-11,-39-4,-85-6,-15 0,0 17,-69 3,56 11,-11 3,-14 14,49 7,-42 0,-3 14,44 3,29 4,-1 0,28 0,31 3,28 7,17 0,14 4,13-1,11-3,11 1,13-1,38 10,46 8,27-11,31-4,27-6,1-4,17 0,7 1,-3-1,-1 0,-31-21,-27-9,-4-8,7 0,-3-7,-28 0,-31 1,-21-8,-17-3,-10-4,-8-6,-10 3,-6 0,-11 6,-4 5,-3-1,-3 4,-8-4,-10 1,-34-8,-56-3,-6 10,-1 11,-23 7,-60 3,25 7,6 13,-34 1,31 7,28 10,-4 7,4 4,21 6,34 1,28-8,17-6,20-8,18-9,11-5,17 1,37 4,39-1,38 0,41 1,15-12,2-2,11-1,-10-3,-25 0,-17-7,14 4,-27 0,-29-4,-20-4,-14-3,-13-6,-15 2,-13 1,-11 3,-10-3,-7 0,-7 3,0 14,0 0,0 0,0 0,0 0,-59-90,21 79,-18 1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29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5C3C5C9C-6502-418C-B8B4-9AE24C9E504E}" emma:medium="tactile" emma:mode="ink">
          <msink:context xmlns:msink="http://schemas.microsoft.com/ink/2010/main" type="inkDrawing"/>
        </emma:interpretation>
      </emma:emma>
    </inkml:annotationXML>
    <inkml:trace contextRef="#ctx0" brushRef="#br0">-2147483648-2147483648</inkml:trace>
    <inkml:trace contextRef="#ctx0" brushRef="#br0">-2147483648-2147483648</inkml:trace>
  </inkml:traceGroup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7:33:30.525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930 222,'0'0,"0"0,0 0,0 0,-170 13,91 5,3 2,7 15,6 13,12 11,19 7,15 3,17-3,11 0,20 3,24 0,38-3,4-25,3-27,1-10,20-15,0-17,0-10,-11-3,1-21,-14-4,-31 4,-11-4,-21 11,-16 6,-11 8,-11 3,-20-11,-31-17,-21 4,-7 3,3 11,-10 10,-10 14,-7 6,10 15,24 3,15 7,2 10,11 4,4 3,6 7,8 0,6 4,4 6,6 18,8 17,10 7,17-7,17-3,35-7,32-11,-1-20,0-18,-10-13,13-8,4-10,-13-17,-29-3,-16-8,-15-10,-13-3,-14 3,-11 7,-13-4,-25-16,-34-15,-21 8,-7 16,-6 11,-29 11,-16 16,26 15,22 10,0 7,3 6,-10 8,7 10,27 0,25-7,13 0,14 1,14 2,11 11,13 14,21 21,21 9,3-9,7-14,11-14,6-18,25-10,3-17,-3-14,3-10,-7-17,-7-15,-3-17,-17-3,-18-3,-21 6,-16 14,-19 0,-12-3,-22-14,-17 3,-17 4,-7 13,-4 18,-34 14,-35 20,0 11,0 17,-23 14,-12 10,49-10,38-3,18 6,6 4,14 14,21-4,14 0,13-13,15-4,16 3,25 4,42 4,9-18,1-11,0-9,3-8,21-10,-4-10,-3-15,-13-2,-12-11,-16-11,-11-10,-17 1,-11-5,-13 5,-18 9,-13 11,-7 0,-8 0,-9-4,-15 4,-6 4,-14 3,-21 6,-21 22,4 10,10 10,10 7,11 1,3 2,4 11,10 4,11 3,10 3,13 8,15-1,10 4,10-4,11-3,13-4,11-10,10-6,4-12,10-6,-7-14,-7-7,-3-7,-10-3,-4-4,-11-3,-6-4,-4-6,-10 3,-4 0,-6 0,-4-1,-4 8,-3 0,-7 3,-3 4,-10 10,-1 0,0 4,4 3,24 0,0 0,0 0,-62 31,58-21,1-3,3-4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7:33:47.245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1427 240,'0'0,"0"0,0 0,0 0,-146-31,53 14,7 3,13 3,0 8,-16-4,-15 0,4 7,-8 14,18 17,11 4,6 6,8 11,16 3,22 4,16 0,18-11,10-3,32 0,72 0,52 0,-11-17,49-14,3 0,-34-14,49-7,-22-11,-17-13,-10 4,-21-4,-28-11,-44 1,-28-1,-18 7,-17 4,-13 4,-15 2,-10-2,-20-8,-39-24,-27-6,-18 13,-3 10,-24 8,-10 2,2 26,-9 6,-11 3,-3 11,20 20,11 8,7-1,3 1,10-7,21 6,-3 11,0 7,21 3,30-10,29-4,27-6,27-4,29-3,44-4,73-7,10-10,18-11,51-3,-58 0,3-3,24-4,-45-14,-17-10,-27 0,-8-4,-34 1,-24-8,-21 4,-17 0,-11 3,-14 1,-13-4,-18-14,-27-17,-35-1,-28 8,-23 10,-15 14,-31 11,4 9,0 8,0 13,27 4,11 7,20 3,8 8,13 6,18 7,16 3,22-3,13-6,18-5,14 1,13 6,18 8,37 20,67 7,20-13,35-4,37 0,-47-28,-4-10,17 10,-17-28,-21-13,-28 0,-3-4,-13-7,-29 1,-27-1,-21 4,-17 0,-14 3,0 21,-42-49,-23 15,-36-4,-20 10,-17 4,-35 3,4 11,-4 6,-35 4,8 4,17 6,27 7,14-3,35 3,17 11,21 3,21 7,16 4,19 6,9-6,15 3,16 3,35 4,42 0,31-10,-4-18,22-7,26-14,-9-6,-18-4,0-10,-7-4,-13-10,-32-11,-17-6,-21 6,-17 4,-10 4,-15 6,-9 0,-15 4,-9-3,-15-1,-17-3,-24 0,-32-4,-37 4,3 14,-10-4,-28 4,0 13,25 8,27-1,13 4,12 7,6 0,17-1,14 8,18 0,13 7,11 3,10 3,10-3,25 8,34 6,56-1,3-26,17-18,39 0,2-4,-33-13,-22-7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7:33:53.677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4276 481,'0'0,"0"0,0 0,0 0,0 0,-138-41,10 23,10 1,-16 3,-74-27,8 3,16 13,-65-6,49 21,-28-7,-4 6,28 18,-49 4,11 2,32 12,-26-12,53 15,41 10,-10-7,7-3,31-7,48-4,28-3,24-4,14-10,56 35,27-11,48 7,87 4,3-8,28 5,24-8,-31 3,45 1,-58-17,44 2,-35-23,4 0,35-15,-59-6,13 0,-23 7,-77 3,4-3,0 3,-21 4,-24 3,-38 4,-24-1,-15 1,-13 10,-62-59,-45 14,-97-24,-83 3,-69 18,-7 10,-21 27,10 4,5 11,-1 13,45 1,-4 9,80 15,4 10,41-11,48 18,59 0,21 3,24 7,25 4,20-4,17-3,7-7,66 13,114 4,-6-24,120-21,-59-20,111-11,-55-11,52-6,-22-7,-26 7,-1-8,-21-9,-41-15,7 25,-62-28,-53 21,-6 7,-14-4,-38 0,-24 4,-24 0,-18-4,-17 4,-17-14,-35-31,-38-21,-52-3,-72 3,-63 17,-37 25,-12 20,-47 7,-4 18,14 10,-7 17,52-7,0 14,69 0,14 0,38 4,52 7,48 3,28 0,20-4,25-6,20-4,18 0,28 10,103 18,49-17,138 13,-39-38,102 8,-101-22,72-6,-17-8,-20-23,3 9,-42-9,-58 3,-4-4,-72 4,-56 0,-27-11,-15-6,-16 3,-21 3,-14 1,-25-4,-34-7,-65-7,-80-3,-35 17,-62 10,18 18,-50 7,15 10,-21 3,21 14,-14-3,45 11,45-5,41 8,35 3,28 4,24 13,37 7,22 8,27-8,35 0,52 18,45-4,51 11,111 3,-38-42,97 8,-86-39,79 11,-76-25,65 11,-72-34,11 9,-8-13,-75-3,-11-1,-14 0,-38 8,-45 6,-27 11,-25 3,-27 0,-38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7:05.437"/>
    </inkml:context>
    <inkml:brush xml:id="br0">
      <inkml:brushProperty name="width" value="0.04667" units="cm"/>
      <inkml:brushProperty name="height" value="0.04667" units="cm"/>
      <inkml:brushProperty name="color" value="#FBD5B5"/>
      <inkml:brushProperty name="fitToCurve" value="1"/>
    </inkml:brush>
    <inkml:context xml:id="ctx1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1" timeString="2021-05-14T06:42:59.883"/>
    </inkml:context>
    <inkml:brush xml:id="br1">
      <inkml:brushProperty name="width" value="0.06667" units="cm"/>
      <inkml:brushProperty name="height" value="0.06667" units="cm"/>
      <inkml:brushProperty name="color" value="#FBD5B5"/>
      <inkml:brushProperty name="fitToCurve" value="1"/>
    </inkml:brush>
  </inkml:definitions>
  <inkml:traceGroup>
    <inkml:annotationXML>
      <emma:emma xmlns:emma="http://www.w3.org/2003/04/emma" version="1.0">
        <emma:interpretation id="{2D839E25-C16B-48DD-BCBD-829AAA4D5EFC}" emma:medium="tactile" emma:mode="ink">
          <msink:context xmlns:msink="http://schemas.microsoft.com/ink/2010/main" type="writingRegion" rotatedBoundingBox="10346,11844 19880,11844 19880,17314 10346,17314"/>
        </emma:interpretation>
      </emma:emma>
    </inkml:annotationXML>
    <inkml:traceGroup>
      <inkml:annotationXML>
        <emma:emma xmlns:emma="http://www.w3.org/2003/04/emma" version="1.0">
          <emma:interpretation id="{5A265D46-4185-4073-880F-20D1482F04E3}" emma:medium="tactile" emma:mode="ink">
            <msink:context xmlns:msink="http://schemas.microsoft.com/ink/2010/main" type="paragraph" rotatedBoundingBox="10346,11844 19880,11844 19880,17314 10346,173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9880728-F9F0-4A26-8D9A-383447F8817D}" emma:medium="tactile" emma:mode="ink">
              <msink:context xmlns:msink="http://schemas.microsoft.com/ink/2010/main" type="line" rotatedBoundingBox="10346,11844 19880,11844 19880,17314 10346,17314"/>
            </emma:interpretation>
          </emma:emma>
        </inkml:annotationXML>
        <inkml:traceGroup>
          <inkml:annotationXML>
            <emma:emma xmlns:emma="http://www.w3.org/2003/04/emma" version="1.0">
              <emma:interpretation id="{C4F427F9-67A1-477B-8ED0-B9111492E735}" emma:medium="tactile" emma:mode="ink">
                <msink:context xmlns:msink="http://schemas.microsoft.com/ink/2010/main" type="inkWord" rotatedBoundingBox="10346,17299 10361,17299 10361,17314 10346,17314"/>
              </emma:interpretation>
              <emma:one-of disjunction-type="recognition" id="oneOf0">
                <emma:interpretation id="interp0" emma:lang="ko-KR" emma:confidence="0">
                  <emma:literal>.</emma:literal>
                </emma:interpretation>
                <emma:interpretation id="interp1" emma:lang="ko-KR" emma:confidence="0">
                  <emma:literal>,</emma:literal>
                </emma:interpretation>
                <emma:interpretation id="interp2" emma:lang="ko-KR" emma:confidence="0">
                  <emma:literal>`</emma:literal>
                </emma:interpretation>
                <emma:interpretation id="interp3" emma:lang="ko-KR" emma:confidence="0">
                  <emma:literal>‘</emma:literal>
                </emma:interpretation>
                <emma:interpretation id="interp4" emma:lang="ko-KR" emma:confidence="0">
                  <emma:literal>'</emma:literal>
                </emma:interpretation>
              </emma:one-of>
            </emma:emma>
          </inkml:annotationXML>
          <inkml:trace contextRef="#ctx0" brushRef="#br0">-9519 5455</inkml:trace>
        </inkml:traceGroup>
        <inkml:traceGroup>
          <inkml:annotationXML>
            <emma:emma xmlns:emma="http://www.w3.org/2003/04/emma" version="1.0">
              <emma:interpretation id="{E3ABF39A-AF6B-4683-A0DA-DF1FE10A8839}" emma:medium="tactile" emma:mode="ink">
                <msink:context xmlns:msink="http://schemas.microsoft.com/ink/2010/main" type="inkWord" rotatedBoundingBox="19865,11844 19880,11844 19880,11859 19865,11859"/>
              </emma:interpretation>
              <emma:one-of disjunction-type="recognition" id="oneOf1">
                <emma:interpretation id="interp5" emma:lang="ko-KR" emma:confidence="0">
                  <emma:literal>'</emma:literal>
                </emma:interpretation>
                <emma:interpretation id="interp6" emma:lang="ko-KR" emma:confidence="0">
                  <emma:literal>‘</emma:literal>
                </emma:interpretation>
                <emma:interpretation id="interp7" emma:lang="ko-KR" emma:confidence="0">
                  <emma:literal>`</emma:literal>
                </emma:interpretation>
                <emma:interpretation id="interp8" emma:lang="ko-KR" emma:confidence="0">
                  <emma:literal>′</emma:literal>
                </emma:interpretation>
                <emma:interpretation id="interp9" emma:lang="ko-KR" emma:confidence="0">
                  <emma:literal>’</emma:literal>
                </emma:interpretation>
              </emma:one-of>
            </emma:emma>
          </inkml:annotationXML>
          <inkml:trace contextRef="#ctx1" brushRef="#br1">0 0</inkml:trace>
        </inkml:traceGroup>
      </inkml:traceGroup>
    </inkml:traceGroup>
  </inkml:traceGroup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7:34:01.222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580 107,'0'0,"0"0,0 0,0 0,0 0,0 0,0 0,0 0,0 0,-110-17,75 20,1 4,-8 10,-10 18,4 17,10 10,17-3,14-7,11 3,9-6,15 10,17-8,3-9,4-11,-10-17,-11-18,7-13,7-14,0 0,0-7,-4-11,-6-6,-11 0,-3-1,-7 4,-7-6,-7 6,-4 7,-3 7,-3 3,-4 7,0 8,-3 6,-4 7,0 7,21 0,0 0,0 0,-100 48,72-20,4 0,10 3,7 0,7 0,0-31,25 66,-8-38,4-4,3-4,10-2,4-15,-38-3,87-14,-42-6,-4-11,-13-1,-11-2,-13-4,-8 0,-13 0,-7 0,-7 6,-7 15,-7 17,-18 14,-23 14,-18 10,-10 10,7 14,34-10,18 0,10 4,11 6,13 0,14-10,10-14,15-3,16-4,22-10,20-11,0-7,-7-13,3-14,-6-11,-7 4,-4 3,-3 1,0-4,-11-1,-9-2,-12-1,-6 1,-14 2,-7 1,-13-7,-8 0,-7 4,1 13,-4 7,0 7,-4 4,1 6,-4 8,0 2,3 12,4 6,14 3,10 8,11 10,20 17,14-7,14-10,-3-24,-1-18,14-10,28-3,73 16,69 19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7:34:03.325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230 364,'0'0,"0"0,0 0,0 0,0 0,0 0,0 0,0 0,0 0,0 0,-107-41,100 41,4 3,3 4,0-7,0 0,0 0,162 149,-41-87,21-17,24-3,10-11,-13-28,10-10,-4-6,-6-22,-11-3,-17-10,-28-1,-35 8,-27 6,-20 4,-15 0,-20-11,-25-13,-31-7,-17 3,-10 10,-35 11,-41 11,13 23,-13 21,-25 18,18 13,34 4,28-7,20 7,8 0,24-3,27-4,18-4,20-3,15 7,27 14,34-4,25-13,51-8,18-13,-7-21,24-3,-3-8,-10-13,-5-11,-2-3,-15-13,-30 6,-25 0,-24 3,-24 7,-24 4,-21 4,-14 2,-17-6,-28-10,-49-15,-68 8,-11 20,-58 8,-18 26,-4 15,-6 21,66-11,37 0,-10 0,42 4,37-1,29 1,23 0,15 6,20 4,17 3,21 8,49 13,27-7,35-13,27-4,7-11,4-13,14-7,-7-7,-15-7,-9-7,13 0,-17-10,-20-8,-18-16,-18-11,-13-7,-20 0,-22 4,-20 7,-21 3,-18 7,-17-4,-23-6,-25-4,-39-4,-40 15,-4 10,-4 13,-34 15,10 13,11 8,-42 2,28 15,35-4,23 11,-20 6,27 1,39-4,34 3,18-3,16-4,11-3,14-3,28 14,24 2,27 1,28-10,45-1,11-13,13-4,0-13,-34-1,-21-3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0:45:21.62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145 615,'-26'0,"26"-27,0 1,0-1,0 0,0 0,0 1,0-1,0 0,0-26,0 26,0 0,0 0,0 1,0-1,0 0,0 1,0-1,0 0,0 0,0 1,-27 26,27-27,27 27,-27 27,0-1,0 1,0 0,-27 0,27-1,-54 28,28-28,26 1,0 0,0 0,0-54,0 0,0-26,0 26,0-26,0 26,0 0,26 0,-26 1,27-1,0 27,0 0,-1 0,28-27,-1 27,1 0,26 0,-53 0,53 0,-27 0,28 0,-55 0,28 0,-1 0,-26 0,26 0,28 0,-55 0,81 0,-80 0,53 0,-26 0,-28 0,1 0,0 0,26 0,1 0,53 0,-54 0,1 0,-27 0,-1 0,1 0,0 0,-1 0,1 0,0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29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A5ECC930-103F-4A04-AA87-D2759883E099}" emma:medium="tactile" emma:mode="ink">
          <msink:context xmlns:msink="http://schemas.microsoft.com/ink/2010/main" type="inkDrawing"/>
        </emma:interpretation>
      </emma:emma>
    </inkml:annotationXML>
    <inkml:trace contextRef="#ctx0" brushRef="#br0">-2147483648-2147483648</inkml:trace>
    <inkml:trace contextRef="#ctx0" brushRef="#br0">-2147483648-2147483648</inkml:trace>
  </inkml:traceGroup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8:51:07.91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0 266,'0'0,"0"0,0 0,0 0,0 0,142 125,-52-70,34 0,8-10,-1-10,14-7,25-4,-11-7,-10-10,10-3,3-4,-13-7,-11-4,14-6,-20 3,-39 7,-31 4,-24-1,-14 1,-6-1,-8 1,-3-1,-4 1,-3 3,0 0,0 0,0 0,-224-73,92 39,-16 10,-15 3,1 3,-4-6,3 10,4 7,14-3,-4-7,4 6,20 8,25 0,21-4,16 0,15 3,13 4,11-3,7 3,3 0,7 0,4 0,3 3,0-3,0 0,0 0,0 0,218 38,-94-14,21-10,14-10,14-4,7-7,14-4,-4 5,-17-1,-14 3,-4 1,-9 3,-15 0,11-4,0-6,-11-4,-13 7,-29 4,-30 3,-21 0,-10 0,-11 0,-13 0,-4 0,0 0,0 0,0 0,-318-4,124-3,0 7,8 0,-39-10,28 10,10 0,-20-4,16 4,32 0,-3 0,-1-3,35 6,35 1,27-1,25-3,13 0,7 0,8 4,2 3,4 0,7 3,0-10,0 0,0 0,266 97,-144-73,40-7,25 4,-25 0,1-11,30 4,-16 7,-25-4,3-6,32 9,-31 1,-32-7,15-4,30 4,-27-3,-18-5,8-2,34-4,-18 0,-9 0,9-4,25 1,-31 0,-11-1,1-3,30-3,-17 3,-13 0,-8-7,39 4,-14 6,-22 4,-6-7,32 0,2 7,-20 4,3-8,15 1,9 3,-17 3,-3-6,14-4,6 4,-17-1,1-10,30-10,0 7,-3-7,4-11,2 11,-2 0,-1-4,0 0,4 7,0-3,10 7,-3 0,-11-1,1 8,-1 0,-14-1,-13 4,0 0,10 0,-11-3,-9 0,-1 3,7 0,-10-7,-17 4,-15 3,5 0,20 0,0-4,-14 1,-11 3,11-3,21 3,-3 0,-8 0,-10 0,0 0,7 0,-10 7,-21 0,-7 0,-4-3,1-4,3 0,0 4,-3-4,-8 7,-13 0,-14 3,-4-3,-3 0,0 0,0-3,0-1,7 1,7-1,7 1,-4 3,-3 0,-3 0,-4 0,0 3,0 1,-1-1,-2 1,-1-4,4 3,7 4,0 0,3 0,-3 3,-7 1,-7-1,-7 0,-3-3,-7 0,-4-3,-3-1,-4 1,-3-1,0 0,-3 1,-1-4,1 3,-1 1,-3-1,0 1,0-4,0 0,0 0,0 0,0 0,0 0,0 0,0 0,-239 86,174-72,-8 0,-3 0,7-4,7-6,3-1,10-3,8 0,3 4,3-4,1 0,3 0,3 0,-3 3,0-3,0 0,0 3,-8 1,5-1,-1-3,1 0,-4 0,0 0,-4 0,-3 0,4 4,-1-1,1 1,-8-1,-9 1,-5-1,-2-3,-1-3,0-1,1 4,-1 0,4 0,-4 0,-27 0,-22-3,-6-1,14 4,7 0,-18 4,-13-4,3 3,14 1,7-1,-7 4,-18-3,4-1,11 4,6 3,-13 1,-22-8,8 7,21 1,9-1,-9-3,-4-3,-4-1,18 4,10 0,-13 0,-4-4,-14 4,10 4,21-1,4 0,-4-6,-14-1,-3 4,18 0,9 0,4 0,-3-7,-28 3,-11-3,14 0,15 4,-1-8,-17-6,-7 3,7 0,13-3,15-4,-1-3,-9-1,-19-9,-2 2,17 8,17 0,0 3,-25-3,-19-1,6 1,20 10,11 0,-13 4,-25-8,3 1,18 3,21 4,6-1,-13 1,-21-1,3 1,14-4,21 4,24 3,4 0,-4-4,-7-3,-13 0,-1 0,-3 0,7 0,6 1,12-1,9 0,4 0,-3 3,-8 1,-10-1,-6 4,-5 0,1 4,7-1,7 4,6 0,11 0,4 3,3 1,0-1,-4 1,0-1,-10 0,-6 1,-5-4,1 0,3-4,4 4,6 0,4-4,7 1,7-1,3 1,0-1,4 1,3-1,0 1,4-4,0 0,3 0,0 0,0 0,3 0,1 0,-1 0,1 0,0 0,-1 0,1 0,-1 0,4 0,0 0,0 0,0 0,0 0,0 0,0 0,0 0,0 0,221-7,-113 0,6 3,14 4,24 4,-21-1,-17-6,0 3,25 10,9-10,-13-3,4-4,20 3,14 4,-32-3,1-4,24 10,0 1,-17-8,6 1,32 10,-18-7,-27-4,7 8,24 3,-25-7,-20-4,-3 1,34 6,-3-6,-22-4,-2 0,16 3,5-6,-19 0,-13-1,11 4,17-6,-11 2,-17 1,-4 3,18 0,0 0,-17 0,-21 4,-15-1,8 4,4 4,-4-1,-14-3,-14 0,-10 0,-4 0,-3 0,-3 0,-4 0,0 0,-4 0,4 0,0 0,4 0,3 0,10-3,-3-1,0 1,-4-1,1 1,-4-1,3 4,7 0,8 0,13 0,3 0,-3 0,-3 0,0 4,-1-1,8 1,27 3,14-4,-10 4,-15-3,-2 2,3 5,17-1,0-6,-17-1,-8-3,-6 4,0-4,11 3,-1-6,-3-4,-4 3,-3 1,0-4,-6 3,2 4,11-3,-11-1,-13 1,-11 0,-10 3,-7 0,-6 0,-5 0,-6 0,-7 0,0 0,-4 0,-3 0,0 0,-4 0,-3 0,0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8:56:13.126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4988 276,'0'0,"0"0,0 0,0 0,0 0,0 0,0 0,0 0,0 0,0 0,0 0,0 0,0 0,0 0,0 0,0 0,0 0,0 0,-131 119,61-99,-9 6,-1 7,-16 0,-1-7,3-6,1-6,10-1,-7-7,-14 8,8-8,6 1,0-7,0-7,-3-6,-8 6,1 1,14 6,3 0,0 6,3 1,1-7,-15 13,-6 0,14 7,9-7,8 1,7-1,3-7,0 1,-6 0,-15 6,4-7,7 1,7-7,10 0,-3-7,3 1,-4-1,-6-6,-14 0,-7 0,4-1,9-5,5 5,9 1,5 0,-8-7,-17-20,-14-6,0 0,14 0,10 6,14 7,11 7,6 6,4 7,0-1,3 1,4 7,-4-1,4 0,0 7,-4 0,-6 0,-1 0,-6-6,-4-1,3-6,11 6,7 1,7-1,3 1,7-1,3 0,4 1,0 6,0 0,0 0,0 0,0 0,0 0,208-46,-135 46,16 6,8-6,14 0,6 7,1-1,10 14,7 0,-4-13,-3 6,-7-7,-3 1,-1 0,1-14,-11 0,-7 1,4-1,3 1,7-8,-3-12,-11 6,-3 0,-7 14,3-1,8-6,2-7,-9 7,-4-7,-7 20,0 7,10-1,0-12,4-8,-14 8,-7 6,-3 6,-4 1,7 6,10-6,-10-7,-10 0,-4 0,-3 7,7-1,0 7,-1 7,1 0,-11-7,-13 0,-11 1,-10-8,-7 1,-1-1,1-6,3 0,4 7,0-7,-4 7,-3-1,0-6,-4 0,-3 0,0 0,0 7,7-1,10 8,4 5,-1 1,-2-7,-8 1,-3-8,-4 1,-3 0,0-7,-4 0,1 0,-1 0,1 0,-1 0,1 0,-1 0,1 0,-4 6,0 1,0-7,0 0,0 0,0 0,0 0,0 0,0 0,0 0,-215 125,149-98,1-1,-1-6,0-7,-3-6,-24-7,-14 0,3-7,14 7,4-7,3 1,-11-7,1 13,-4 13,14 0,7 0,3 7,8-7,6 1,-3-1,-25 0,-6 7,10-7,10 0,8 0,9 1,1-8,-11 1,-13-1,-11 1,7 6,14-13,6 7,12-1,2-6,1 0,-4 0,-14 7,-10-7,0 0,7 0,14 0,6 0,8 0,3 0,3-7,-3 1,-10-7,-8-1,-2 1,-8 0,0 6,7 1,8 6,6-7,3 1,7 6,1-7,3 0,3 1,4-1,0 1,-4-1,-7 0,-6 1,-4-1,-3 1,3 6,3 0,1 6,3 1,0-7,7 0,-1 0,1 0,4 0,-1-7,-3 7,-4 0,-3 0,-7 0,-3 0,-1 0,1 0,7 0,6 0,7 7,8-7,2 0,4 0,1 0,2 0,1 6,3-6,0 0,0 0,4 0,-1 0,1 0,-1 0,1 0,-1 0,1 0,-1 0,1 0,0 7,3 0,0-1,0 1,0-1,0-6,0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372" units="cm"/>
          <inkml:channel name="Y" type="integer" max="6956" units="cm"/>
        </inkml:traceFormat>
        <inkml:channelProperties>
          <inkml:channelProperty channel="X" name="resolution" value="400" units="1/cm"/>
          <inkml:channelProperty channel="Y" name="resolution" value="400" units="1/cm"/>
        </inkml:channelProperties>
      </inkml:inkSource>
      <inkml:timestamp xml:id="ts0" timeString="2021-05-14T08:56:16.153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1376 7,'0'0,"0"0,0 0,0 0,0 0,0 0,0 0,0 0,0 0,0 0,0 0,-145-3,65 3,-13-4,-7 4,-4-3,7 6,0 4,7 0,1 7,6 0,10 3,4 4,13-4,8 0,13 1,11-4,7-1,7-2,6-1,4-10,0 0,0 0,0 0,0 0,0 0,270 69,-184-62,4-3,14 3,10-4,4 1,-8-8,-3-3,1-3,2-1,1 5,-14-5,3 1,-17-1,-4-2,-6-1,-18 3,-13 1,-11 3,-10 4,-4-1,-7 1,1-1,-4 1,-4-1,-3 1,0 3,0 0,0 0,0 0,0 0,-259-59,179 49,-10 3,-24 0,-3 3,13 8,7 3,4 3,10 4,-7 7,-3-1,6 1,15 7,13-4,10-3,11 0,7-1,4-2,-1-5,7 5,7-4,0-1,4 1,3 0,7 3,4 1,3-1,10 4,7 3,11 0,3-3,7 0,13-4,22-3,10-7,-4 0,-3-7,-14 0,-3-7,14 0,6-4,1-2,-8-1,4-3,-10 3,-8-4,-2 5,-8-5,-7 8,-10 3,-3 3,-4 1,0 0,0-1,4-3,-7-3,-8 3,-6 3,-4 1,-3-4,-3 0,-4 0,0 7,0 0,0 0,0 0,0 0,0 0,-183-110,100 92,-11 1,-3 3,4 4,-7-4,3 7,0 3,0 8,-3 3,-4 7,-6-4,16 4,11-4,11 4,6 0,4 0,3-4,4-3,3 3,3 4,8-3,6-1,8 0,2 1,5-4,2 0,5 3,2-3,4 0,4-4,3-3,0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7:05.437"/>
    </inkml:context>
    <inkml:brush xml:id="br0">
      <inkml:brushProperty name="width" value="0.04667" units="cm"/>
      <inkml:brushProperty name="height" value="0.04667" units="cm"/>
      <inkml:brushProperty name="color" value="#FBD5B5"/>
      <inkml:brushProperty name="fitToCurve" value="1"/>
    </inkml:brush>
    <inkml:context xml:id="ctx1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1" timeString="2021-05-14T06:42:59.883"/>
    </inkml:context>
    <inkml:brush xml:id="br1">
      <inkml:brushProperty name="width" value="0.06667" units="cm"/>
      <inkml:brushProperty name="height" value="0.06667" units="cm"/>
      <inkml:brushProperty name="color" value="#FBD5B5"/>
      <inkml:brushProperty name="fitToCurve" value="1"/>
    </inkml:brush>
  </inkml:definitions>
  <inkml:traceGroup>
    <inkml:annotationXML>
      <emma:emma xmlns:emma="http://www.w3.org/2003/04/emma" version="1.0">
        <emma:interpretation id="{2C31A90A-FD7C-4CC6-A253-580EBE62DA71}" emma:medium="tactile" emma:mode="ink">
          <msink:context xmlns:msink="http://schemas.microsoft.com/ink/2010/main" type="writingRegion" rotatedBoundingBox="10346,11844 19880,11844 19880,17314 10346,17314"/>
        </emma:interpretation>
      </emma:emma>
    </inkml:annotationXML>
    <inkml:traceGroup>
      <inkml:annotationXML>
        <emma:emma xmlns:emma="http://www.w3.org/2003/04/emma" version="1.0">
          <emma:interpretation id="{12C76362-E50F-46BF-9148-97A412D4FCCB}" emma:medium="tactile" emma:mode="ink">
            <msink:context xmlns:msink="http://schemas.microsoft.com/ink/2010/main" type="paragraph" rotatedBoundingBox="10346,11844 19880,11844 19880,17314 10346,173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F38B431-83B7-4AA4-BBFF-4657B2810419}" emma:medium="tactile" emma:mode="ink">
              <msink:context xmlns:msink="http://schemas.microsoft.com/ink/2010/main" type="line" rotatedBoundingBox="10346,11844 19880,11844 19880,17314 10346,17314"/>
            </emma:interpretation>
          </emma:emma>
        </inkml:annotationXML>
        <inkml:traceGroup>
          <inkml:annotationXML>
            <emma:emma xmlns:emma="http://www.w3.org/2003/04/emma" version="1.0">
              <emma:interpretation id="{2F1F248E-5267-4CD2-8458-4BDF28DF17A2}" emma:medium="tactile" emma:mode="ink">
                <msink:context xmlns:msink="http://schemas.microsoft.com/ink/2010/main" type="inkWord" rotatedBoundingBox="10346,17299 10361,17299 10361,17314 10346,17314"/>
              </emma:interpretation>
              <emma:one-of disjunction-type="recognition" id="oneOf0">
                <emma:interpretation id="interp0" emma:lang="ko-KR" emma:confidence="0">
                  <emma:literal>.</emma:literal>
                </emma:interpretation>
                <emma:interpretation id="interp1" emma:lang="ko-KR" emma:confidence="0">
                  <emma:literal>,</emma:literal>
                </emma:interpretation>
                <emma:interpretation id="interp2" emma:lang="ko-KR" emma:confidence="0">
                  <emma:literal>`</emma:literal>
                </emma:interpretation>
                <emma:interpretation id="interp3" emma:lang="ko-KR" emma:confidence="0">
                  <emma:literal>‘</emma:literal>
                </emma:interpretation>
                <emma:interpretation id="interp4" emma:lang="ko-KR" emma:confidence="0">
                  <emma:literal>'</emma:literal>
                </emma:interpretation>
              </emma:one-of>
            </emma:emma>
          </inkml:annotationXML>
          <inkml:trace contextRef="#ctx0" brushRef="#br0">-9519 5455</inkml:trace>
        </inkml:traceGroup>
        <inkml:traceGroup>
          <inkml:annotationXML>
            <emma:emma xmlns:emma="http://www.w3.org/2003/04/emma" version="1.0">
              <emma:interpretation id="{D2749969-D749-4A74-848D-11EC7A74991E}" emma:medium="tactile" emma:mode="ink">
                <msink:context xmlns:msink="http://schemas.microsoft.com/ink/2010/main" type="inkWord" rotatedBoundingBox="19865,11844 19880,11844 19880,11859 19865,11859"/>
              </emma:interpretation>
              <emma:one-of disjunction-type="recognition" id="oneOf1">
                <emma:interpretation id="interp5" emma:lang="ko-KR" emma:confidence="0">
                  <emma:literal>'</emma:literal>
                </emma:interpretation>
                <emma:interpretation id="interp6" emma:lang="ko-KR" emma:confidence="0">
                  <emma:literal>‘</emma:literal>
                </emma:interpretation>
                <emma:interpretation id="interp7" emma:lang="ko-KR" emma:confidence="0">
                  <emma:literal>`</emma:literal>
                </emma:interpretation>
                <emma:interpretation id="interp8" emma:lang="ko-KR" emma:confidence="0">
                  <emma:literal>′</emma:literal>
                </emma:interpretation>
                <emma:interpretation id="interp9" emma:lang="ko-KR" emma:confidence="0">
                  <emma:literal>’</emma:literal>
                </emma:interpretation>
              </emma:one-of>
            </emma:emma>
          </inkml:annotationXML>
          <inkml:trace contextRef="#ctx1" brushRef="#br1">0 0</inkml:trace>
        </inkml:traceGroup>
      </inkml:traceGroup>
    </inkml:traceGroup>
  </inkml:traceGroup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29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D60DE394-652E-45BB-842C-F5D0B9A49B0C}" emma:medium="tactile" emma:mode="ink">
          <msink:context xmlns:msink="http://schemas.microsoft.com/ink/2010/main" type="inkDrawing"/>
        </emma:interpretation>
      </emma:emma>
    </inkml:annotationXML>
    <inkml:trace contextRef="#ctx0" brushRef="#br0">-2147483648-2147483648</inkml:trace>
    <inkml:trace contextRef="#ctx0" brushRef="#br0">-2147483648-2147483648</inkml:trace>
  </inkml:traceGroup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08:01.179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0 154,'27'0,"0"0,106 0,-79 0,213-80,-187 80,0 0,108 0,-135 0,161 0,-80-26,-108 26,108-27,-107 27,80 0,-54 0,-26 0,80 0,-27 0,-53 0,26 0,-26 0,107 0,-27 0,-54 0,-26 0,26 0,28 0,-28 0,27 0,-53 0,107 0,-54 0,-27 0,-26 0,80 0,-27 0,-26 0,-1 0,1 0,53 0,-27 0,-27 0,54 0,-80 0,160 0,-160 0,53 27,-53-27,0 0,26 26,81-26,-107 0,79 0,-25 0,-1 0,-53 0,-1 0,1 0,0 0,26 0,28 0,-28 0,0 0,1 0,26 0,-53 0,26 0,54 0,-80 0,80 0,-54 0,-26 0,107 0,-107 0,80 0,-54 0,27 0,0 0,-26 0,-1 0,28 27,-1-27,-53 0,53 27,-53-27,26 0,27 0,-26 0,26 0,0 0,-53 0,0 0,-1 0,28 0,26 0,-53 0,-1 0,28 0,-1 0,81 0,-107 0,0 0,-1 0,28 0,-1 0,27 0,1 0,-55 0,28 0,-1 0,-26 0,27 0,-28 0,81 0,-80 0,26 0,81 0,-27 0,-53 0,-28 0,55 0,-55 0,81 0,-53 0,53 0,-54 0,108 0,-81 0,80 0,-53 0,-53 0,-28 0,108 0,-81 0,28 0,-28 0,-26 0,26 0,-26 0,53 0,-53 0,0 0,26 0,-26 0,53 0,27 0,-80 0,133 0,-106 0,133 0,-107 0,-53 0,107 0,-81 0,27 0,-53 0,26 0,1 0,26 0,-53 0,26 0,-26 0,27 0,-28 0,1 0,27 0,-1 0,27 0,-26 0,-28 0,1 0,27 0,26 0,-53 0,-1 0,28 0,-27 0,-1 0,1 0,0 0,-1 0,1 0,0 0,0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08:03.858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0 240,'27'0,"0"0,53 0,-53 0,53-26,-26-1,53 27,-1 0,-79 0,107 0,-107 0,213 0,-133 0,-53 0,160 0,-188 0,161 0,-26 0,-134 0,106 0,-79 0,106 0,-80 0,-53 0,134 0,-135 0,81 0,27 0,-107 0,133 0,-106 0,106 0,0 0,-133 0,107 0,-107 0,133 0,-80 0,-26 0,-1 0,1 0,53 0,-27 0,0 0,-53 0,53 0,-27 0,-26 0,53 0,1 0,-1 0,-53 0,79 0,-79 0,27 0,-28 0,28 0,26 0,-26 0,-28 0,1 0,27 0,-1 0,0-54,1 54,-27 0,53 0,-53 0,106 0,-79 0,-27 0,26 0,-26 0,53 0,0 0,-53 0,53 0,-53 0,80 0,-27 0,54 0,-108 0,135 0,-134 0,-1 0,28 0,-27 0,53 0,-54 0,1 0,27 0,-28 0,28 0,-1-26,28 26,-55 0,55 0,-55 0,1 0,0 0,-1 0,1 0,27 0,53 0,-81 0,28-27,-1 27,-26 0,53 0,-26 0,106 0,-106 0,106 0,-53 0,-54 0,1 0,-1 0,-26 0,0 0,0 0,26 0,-26 0,26 0,1 0,-27 0,53 0,-54 0,55-27,-55 27,28 0,-1 0,28 0,-55 0,55 0,-55 0,81 0,-53 0,-1 0,1 0,-28 0,55 0,26 0,-27 0,80 0,-53 0,-80 0,107 0,-108 0,54 0,-26 0,-27 0,26 0,-26 0,53 0,0 0,-53 0,80 0,-80 0,26 0,-26 0,26 0,-53-27,81 27,-55 0,81 0,0 0,-53 0,26 0,-27 0,1 0,-27 0,-1 0,1 0,27 0,-28 0,28 0,-27 0,-1 0,1 0,0 0,-27-26,26 26,28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08:05.616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08:09.251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0 125,'0'-27,"0"0,27 27,53 0,-53 0,80 0,-27 0,54 0,-27 0,-54 0,108 0,-135 0,55 0,-28 0,1 0,-28 0,28 0,-1 0,27 0,-26 0,26 0,-26 0,-1 0,27 0,-53 0,26 0,28 0,-1 0,-53 0,26 0,1 0,-28 0,28 0,-1 0,-26 0,0 0,-1 0,28 0,53 0,-80 0,-1 0,28 0,-1 0,-26 0,0 0,0 0,-1 0,28 0,-28 0,55 0,-28 0,-26 0,53 0,-53 0,0 0,26 0,-26 0,0 0,26 0,0 0,1 0,-27 0,-1 0,55 0,-55 0,28 0,26 0,-26 0,-1 0,-26 0,53 0,-27 0,-26 0,27 0,-28 0,1 0,27 0,-1 0,-26 0,80 0,-81 0,1 0,27 0,-28 0,1 0,0 0,26 0,-26 0,27 0,-28 0,1 0,27 0,52 0,-79 0,53 0,-53 0,27 0,-1 0,1 0,-1 0,1 0,-28 0,54 0,-53 0,0 0,80 27,-54-27,-26 0,53 27,-53-27,27 0,-1 0,-26 0,53 0,-53 0,-1 0,1 0,0 0,26 0,1 0,-1 0,-26 0,27 0,-1 0,0 0,28 0,-81 26,53-26,-26 0,53 0,-53 0,53 0,-53 0,26 0,-26 0,26 0,-26 0,53 0,-26 0,-27 0,26 0,-26 0,0 0,-1 0,28 0,53 27,-81-27,28 0,-1 0,1 0,26 0,-53 0,0 0,-1 0,1 0,27 0,-1 0,-26 0,26 0,1 0,-28 0,28 0,-27 0,26 0,-26 0,0 0,-1 0,1 0,0 0,26 0,-26 0,0 0,-1 0,1 0,53 0,-53 0,27 0,-1 0,-26 0,26 0,-26 0,0 0,26 0,1 0,-1 0,-26 0,26 0,28 0,-55 0,1 0,27 0,-28 0,55 0,-28 0,-26 0,-1 0,28 0,-27 0,-1 0,1 0,53 0,-53 0,27 0,-28 0,28 0,-27 0,-1 0,1 0,0 0,-1 0,28 0,-27 0,26 0,-26 0,0 0,-1 0,1 0,27 0,-1 0,-26 0,0 0,-1 0,1 0,0 0,26 0,-26 0,26 0,1 0,-1 0,1 0,-1 0,-26 0,0 0,26 0,-26 0,0 0,-1 0,28 0,26 0,0 0,-26 0,-27 0,-1 0,28-27,-27 27,26 0,0 0,-26 0,27 0,-28 0,1 0,0 0,0 0,80 0,-81 0,1 0,0 0,0-53,-1 53,1 0,26 0,-26 0,0 0,0 0,-1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0:54:27.951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-1 37,'26'0,"28"0,133 0,27 0,26 0,-26 0,-107 0,375 0,-188 0,-80 0,-27 0,-134 0,161 0,-80 0,26 0,-53 0,-53 0,106 0,54 0,0 0,-27 0,-160 0,267 0,-187 0,107 0,-134 0,-53 0,160 0,-27 0,-106 0,-28 0,55 0,-28 0,1 0,-1 0,-26 0,106 0,-79 0,26 0,-26 0,-28 0,28 0,-1 0,1 0,-1 0,1 0,-28 0,28 0,26 0,-26 0,26 0,-53 0,-1 0,1 27,0-27,-1 0,55 0,52 27,-79-27,186 26,-133 1,27 0,-107-27,0 26,-27 1,0 0,0 0,0-1,0 1,0 0,0 26,-27-53,27 27,0 0,0 0,0 53,-27-27,-26-53,-1 0,27 27,1-27,-55 27,28-27,0 0,-1 0,1 0,-28 0,1 0,27 0,-54 0,80 0,-53 0,26 0,28 0,-55 0,1 0,27 0,-28 0,55 0,-54 0,-1 0,-26 0,54 0,-54 0,80 0,-133 0,80 0,-27 0,26 0,1 0,-80 0,106 0,-26-27,-27 27,27 0,26 0,1 0,0 0,26 0,0 0,-26 0,-28 0,55 0,-1 0,-27 0,-26 0,27-27,26 27,-26 0,-28 0,28 0,-27 0,26 0,1 0,26 0,0 0,0 0,-53 0,0 0,53 0,-53 0,-27-80,0 80,54 0,-54 0,80 0,-107 0,81-27,-1 27,1-26,-27 26,26 0,1 0,-1 0,28 0,-55 0,-26 0,27 0,0-27,27 27,-108 0,108 0,-1 0,1 0,26 0,-27 0,28 0,-1 0,0 0,1 0,-1 0,-27 0,1 0,-1-27,-26 27,53 0,1 0,-1 0,0 0,-26 0,26 0,-26 0,-1 0,1 0,-1 0,27 0,1 0,-1 0,0 0,0 0,1 0,26-27,26 1,28-1,-1 27,81 0,53 0,-107 0,161 0,-54 0,0 0,27 0,-160 0,186 0,-159 0,-28 0,27 0,-53 0,133 0,-133 0,53 0,54 0,-107 0,106 0,162 0,-188 0,-81 0,54 0,81 0,-81 0,0 0,-53 0,133 0,-79 0,26 0,-27 0,0 0,80 27,-79-27,79 26,-80 1,-26 0,-27-27,53 0,-27 0,27 0,-53 0,80 0,54 0,-108 0,107 0,-106 0,106 27,-106-27,26 0,-53 0,-1 0,55 0,-28 0,-26 0,0 0,53 0,-53 0,-1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09:21.418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-1 90,'26'-26,"-26"-1,27 27,0 0,0 0,-1 0,28 0,-27 0,106 0,-106 0,26 0,28 0,26 0,80 0,-107 0,-53 0,80 0,-27 0,-53 0,53 0,27 0,-81 0,28 0,-1 0,1 0,26 0,-26 0,26 0,-53 0,-1 0,54 0,-53 0,0 0,0 0,-1 0,1 0,0 0,0-27,-1 27,1 0,0 0,0 0,26 0,-26 0,0 0,-1 0,28 0,-28 0,1 0,0 0,0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09:23.214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45,'0'26,"81"-52,-55 26,81 0,-27 0,54 0,-27 0,-80 0,53 0,-53 0,26 0,27 0,-53 0,27 0,-28 0,55 0,-1 0,0 0,-53 0,0 0,26 0,-26 0,53 0,-27 0,1 0,-27 0,-1 0,28 0,-1 0,-26 0,0 0,26 0,1 0,-1 0,-26 0,26 0,-26 0,0 0,0 0,-1 0,1 0,0 0,26 0,-26 0,27 0,-28 0,1 0,0 0,-1 0,1 0,0 0,0 0,-1 0,1 0,0 0,0 0,-27 26,26-26,1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12:08.889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-1 0,'53'0,"27"0,-53 0,27 0,-1 0,-26 0,26 0,1 0,-1 0,-26 0,26 0,-26 0,0 0,53 0,-53 0,0 0,-1 0,1 0,27 0,-1 0,-26 0,26 27,-26-27,26 0,1 27,26-1,-26-26,-28 0,1 0,27 0,26 0,-27 27,-26-27,53 0,0 0,-53 27,27-27,-1 0,1 27,53-27,-81 26,54-26,-26 0,26 27,-26-27,-1 0,1 0,-1 0,1 0,-1 0,0 0,-26 0,27 0,-28 0,28 27,-27-27,-1 0,55 0,-55 0,1 0,27 27,-28-27,28 0,-28 0,55 0,-28 0,1 0,-28 0,28 0,-27 0,-1 0,28 0,-27 0,-1 0,1 0,0 0,-1 0,1 0,0 0,0 0,-1 0,1 0,0 0,0 0,-1 0,1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12:11.451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90,'0'-27,"0"1,27 26,0 0,-1 0,55 0,-1 0,0 0,107 0,-160 0,53 0,0 0,-26 0,26 0,-26 0,-28 0,28 0,-27 0,-1 0,1 0,53 0,-53 0,26 0,-26 0,0 0,0 0,-1 0,1 0,0 0,53 0,-53 0,26 0,-26 0,0 0,-1 0,1 0,80 0,-80 26,26-26,-26 27,27-27,79 27,-106-27,0 0,-1 0,1 0,0 0,0 0,26 0,-26 0,26 0,-26 0,0 0,26 0,-26 0,0 0,0 0,-1 0,1 0,0 0,-1 0,55 0,-55 0,28 0,-27 0,-1 0,1 0,0 0,0 0,-1 0,1 0,0 0,0 0,-1 0,1 0,-27 27,53-27,1 0,-1 0,-26 0,0 0,0 0,-1 0,1 0,0 0,26 0,-26 0,0 0,0 0,-1 0,1 0,0 0,-1 0,1 0,27 0,-28 0,28 0,-27 0,26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12:13.269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-1 55,'53'0,"27"0,-53 0,27 0,-1 0,54 0,0 0,-27 0,-26 0,26 0,-27 0,-26 0,27 0,-28 0,28 0,-27 0,-1 0,1 0,0 0,26 0,-26 0,0 0,26 0,-26 0,26 0,1 0,-27 0,-1 0,1 0,0 0,26 0,-26 0,0 0,0 0,-1 0,1 0,0 0,-1 0,1 0,0 0,0 0,-1 0,55 0,-55 0,1 0,0 0,0 0,-1 0,1 0,0 0,26 0,-26 0,0 0,53 0,-53 0,26 0,-26 0,26 0,1 0,-27 0,-1 0,1 0,0 0,0-26,-1 26,28 0,-28 0,1 0,0 0,-27-27,27 27,-1 0,28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7:05.437"/>
    </inkml:context>
    <inkml:brush xml:id="br0">
      <inkml:brushProperty name="width" value="0.04667" units="cm"/>
      <inkml:brushProperty name="height" value="0.04667" units="cm"/>
      <inkml:brushProperty name="color" value="#FBD5B5"/>
      <inkml:brushProperty name="fitToCurve" value="1"/>
    </inkml:brush>
  </inkml:definitions>
  <inkml:traceGroup>
    <inkml:annotationXML>
      <emma:emma xmlns:emma="http://www.w3.org/2003/04/emma" version="1.0">
        <emma:interpretation id="{AC10F517-C827-4CF1-816B-BF2743E68238}" emma:medium="tactile" emma:mode="ink">
          <msink:context xmlns:msink="http://schemas.microsoft.com/ink/2010/main" type="writingRegion" rotatedBoundingBox="10346,17299 10361,17299 10361,17314 10346,17314"/>
        </emma:interpretation>
      </emma:emma>
    </inkml:annotationXML>
    <inkml:traceGroup>
      <inkml:annotationXML>
        <emma:emma xmlns:emma="http://www.w3.org/2003/04/emma" version="1.0">
          <emma:interpretation id="{F1547575-0DD4-460D-B0C6-0B84B1C6368F}" emma:medium="tactile" emma:mode="ink">
            <msink:context xmlns:msink="http://schemas.microsoft.com/ink/2010/main" type="paragraph" rotatedBoundingBox="10346,17299 10361,17299 10361,17314 10346,173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6280277-ABA5-435A-8830-CF5128CA5979}" emma:medium="tactile" emma:mode="ink">
              <msink:context xmlns:msink="http://schemas.microsoft.com/ink/2010/main" type="line" rotatedBoundingBox="10346,17299 10361,17299 10361,17314 10346,17314"/>
            </emma:interpretation>
          </emma:emma>
        </inkml:annotationXML>
        <inkml:traceGroup>
          <inkml:annotationXML>
            <emma:emma xmlns:emma="http://www.w3.org/2003/04/emma" version="1.0">
              <emma:interpretation id="{2C84BA81-F85F-4AA5-AA30-D1F55DD40F5F}" emma:medium="tactile" emma:mode="ink">
                <msink:context xmlns:msink="http://schemas.microsoft.com/ink/2010/main" type="inkWord" rotatedBoundingBox="10346,17299 10361,17299 10361,17314 10346,17314"/>
              </emma:interpretation>
              <emma:one-of disjunction-type="recognition" id="oneOf0">
                <emma:interpretation id="interp0" emma:lang="ja-JP" emma:confidence="0">
                  <emma:literal>「</emma:literal>
                </emma:interpretation>
                <emma:interpretation id="interp1" emma:lang="ja-JP" emma:confidence="0">
                  <emma:literal>/</emma:literal>
                </emma:interpretation>
                <emma:interpretation id="interp2" emma:lang="ja-JP" emma:confidence="0">
                  <emma:literal>l</emma:literal>
                </emma:interpretation>
                <emma:interpretation id="interp3" emma:lang="ja-JP" emma:confidence="0">
                  <emma:literal>t</emma:literal>
                </emma:interpretation>
                <emma:interpretation id="interp4" emma:lang="ja-JP" emma:confidence="0">
                  <emma:literal>.</emma:literal>
                </emma:interpretation>
              </emma:one-of>
            </emma:emma>
          </inkml:annotationXML>
          <inkml:trace contextRef="#ctx0" brushRef="#br0">-9519 5455</inkml:trace>
        </inkml:traceGroup>
      </inkml:traceGroup>
    </inkml:traceGroup>
  </inkml:traceGroup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12:16.208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47,'27'0,"26"0,-53-27,54 27,-28 0,1 0,0 0,-1 0,1 0,0 0,26 0,-26 0,0 0,0 0,-1 0,1 0,0 0,0 0,-1 0,1 0,0 0,0 0,-1 0,1 0,0 0,-1 0,1 0,0 0,0 0,26 0,-26 0,0 0,-1 0,1 0,0 0,0 0,-1 0,1 0,27 0,-28 0,1 0,0 0,-1 0,1 0,0 0,0 0,-1 0,28 0,-27 0,-1 0,1 27,0-27,-27 27,27-27,-1 0,1 0,0 0,0 0,-1 0,1 0,0 0,-1 0,1 0,0 0,0 0,-1 0,1 0,27 0,-28 0,1 0,-27 27,27-27,0 0,-1 0,1 0,0 0,0 0,-1 0,1 0,0 0,-1 0,1 0,27 0,-54 26,26-26,1 0,0 0,0 27,-1-27,1 0,0 0,0 0,26 0,-26 0,26 0,1 0,-28 0,1 0,27 0,-28 0,1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13:06.197"/>
    </inkml:context>
    <inkml:brush xml:id="br0">
      <inkml:brushProperty name="width" value="0.26667" units="cm"/>
      <inkml:brushProperty name="height" value="0.53333" units="cm"/>
      <inkml:brushProperty name="color" value="#B8CCE4"/>
      <inkml:brushProperty name="tip" value="rectangle"/>
      <inkml:brushProperty name="rasterOp" value="maskPen"/>
      <inkml:brushProperty name="fitToCurve" value="1"/>
    </inkml:brush>
  </inkml:definitions>
  <inkml:trace contextRef="#ctx0" brushRef="#br0">187 0,'54'0,"-1"0,108 0,-135 0,28 0,-28 0,28 0,-27 0,-1 0,1 0,27 0,-28 0,1 0,0 0,-27 27,0 0,0 26,0-26,0 0,0-1,-27 28,27-27,0-1,0 1,0 0,-53 26,53-26,-27-27,-27 0,28 0,-28 0,27 0,1 0,-28-27,28 27,-1 0,0 0,0 0,1 0,-1 0,-27 0,1 0,26 0,-26 0,26 0,0 0,-26 0,26-27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13:07.576"/>
    </inkml:context>
    <inkml:brush xml:id="br0">
      <inkml:brushProperty name="width" value="0.26667" units="cm"/>
      <inkml:brushProperty name="height" value="0.53333" units="cm"/>
      <inkml:brushProperty name="color" value="#B8CCE4"/>
      <inkml:brushProperty name="tip" value="rectangle"/>
      <inkml:brushProperty name="rasterOp" value="maskPen"/>
      <inkml:brushProperty name="fitToCurve" value="1"/>
    </inkml:brush>
  </inkml:definitions>
  <inkml:trace contextRef="#ctx0" brushRef="#br0">122 374,'-128'0,"128"-53,0 26,0 0,0 0,0 1,0-28,0 27,0-26,0 26,0 0,0 1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6:42:59.883"/>
    </inkml:context>
    <inkml:brush xml:id="br0">
      <inkml:brushProperty name="width" value="0.06667" units="cm"/>
      <inkml:brushProperty name="height" value="0.06667" units="cm"/>
      <inkml:brushProperty name="color" value="#FBD5B5"/>
      <inkml:brushProperty name="fitToCurve" value="1"/>
    </inkml:brush>
  </inkml:definitions>
  <inkml:traceGroup>
    <inkml:annotationXML>
      <emma:emma xmlns:emma="http://www.w3.org/2003/04/emma" version="1.0">
        <emma:interpretation id="{FDFEF78E-B962-4134-AAC1-C8BDEACD33FD}" emma:medium="tactile" emma:mode="ink">
          <msink:context xmlns:msink="http://schemas.microsoft.com/ink/2010/main" type="writingRegion" rotatedBoundingBox="19865,11844 19880,11844 19880,11859 19865,11859"/>
        </emma:interpretation>
      </emma:emma>
    </inkml:annotationXML>
    <inkml:traceGroup>
      <inkml:annotationXML>
        <emma:emma xmlns:emma="http://www.w3.org/2003/04/emma" version="1.0">
          <emma:interpretation id="{0206414E-CD83-448D-B220-206069AB20CF}" emma:medium="tactile" emma:mode="ink">
            <msink:context xmlns:msink="http://schemas.microsoft.com/ink/2010/main" type="paragraph" rotatedBoundingBox="19865,11844 19880,11844 19880,11859 19865,118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8FBF0B-470E-420B-BA0E-FFDA04485407}" emma:medium="tactile" emma:mode="ink">
              <msink:context xmlns:msink="http://schemas.microsoft.com/ink/2010/main" type="line" rotatedBoundingBox="19865,11844 19880,11844 19880,11859 19865,11859"/>
            </emma:interpretation>
          </emma:emma>
        </inkml:annotationXML>
        <inkml:traceGroup>
          <inkml:annotationXML>
            <emma:emma xmlns:emma="http://www.w3.org/2003/04/emma" version="1.0">
              <emma:interpretation id="{3ACF6467-83F7-458C-92F3-FAA1BE154E34}" emma:medium="tactile" emma:mode="ink">
                <msink:context xmlns:msink="http://schemas.microsoft.com/ink/2010/main" type="inkWord" rotatedBoundingBox="19865,11844 19880,11844 19880,11859 19865,11859"/>
              </emma:interpretation>
              <emma:one-of disjunction-type="recognition" id="oneOf0">
                <emma:interpretation id="interp0" emma:lang="ja-JP" emma:confidence="0">
                  <emma:literal>「</emma:literal>
                </emma:interpretation>
                <emma:interpretation id="interp1" emma:lang="ja-JP" emma:confidence="0">
                  <emma:literal>/</emma:literal>
                </emma:interpretation>
                <emma:interpretation id="interp2" emma:lang="ja-JP" emma:confidence="0">
                  <emma:literal>l</emma:literal>
                </emma:interpretation>
                <emma:interpretation id="interp3" emma:lang="ja-JP" emma:confidence="0">
                  <emma:literal>t</emma:literal>
                </emma:interpretation>
                <emma:interpretation id="interp4" emma:lang="ja-JP" emma:confidence="0">
                  <emma:literal>.</emma:literal>
                </emma:interpretation>
              </emma:one-of>
            </emma:emma>
          </inkml:annotationXML>
          <inkml:trace contextRef="#ctx0" brushRef="#br0">0 0</inkml:trace>
        </inkml:traceGroup>
      </inkml:traceGroup>
    </inkml:traceGroup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0:54:50.639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0 321,'0'-27,"0"0,27 27,0 0,-1 0,1 0,27-26,79 26,54-27,-133 27,320 0,-106 0,-1 0,27 0,-214 0,188 0,-81 0,-27 0,-53 0,-53 0,186 0,-159 0,25-54,-25 54,-1 0,-27 0,-26-26,27 26,-28 0,1 0,107 0,-108 0,28 0,-27 0,-1 0,1 0,0 0,0 0,-1 0,1 0,0 0,0 0,-1 0,1 0,0 0,0 0,-1 0,28 0,-1 0,1 0,-28 0,1 0,27 0,-28 0,1 0,0 0,26 0,1 0,-1-54,1 54,-1 0,1 0,26 0,-27 0,1 0,-27 0,-1 0,1 0,0 0,0 0,-1 0,1 0,26 0,-26 0,0 0,26 0,-26 0,53 0,-53 0,0 0,0 0,-1 0,1 0,27 0,-28 0,54 0,27 0,-80 0,27 0,-1 0,-26 0,107 0,-54 0,0 0,-27 0,28 0,-55 0,55 0,-28 0,81 0,-81 0,1 0,-1 0,-26 0,26 0,1 0,-27 0,-1 0,1 0,0 0,26 0,1 0,-28 0,28 0,53 0,-54 0,28 0,-55 0,55 0,-28 0,27 0,-26 0,-1 0,-26 0,0 0,-1 0,28 0,-27 0,-1 0,1 0,27 0,-28 0,28 0,26 0,-53 0,53 0,-53 0,-1 0,1 0,27 0,-1 0,27 0,-26 0,-1 0,27 0,-26 0,-27 0,-1 0,1 0,0 0,0 0,-1 0,1 0,27 0,-28 0,28 0,26 0,0 0,0 0,1 0,-28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13:10.130"/>
    </inkml:context>
    <inkml:brush xml:id="br0">
      <inkml:brushProperty name="width" value="0.26667" units="cm"/>
      <inkml:brushProperty name="height" value="0.53333" units="cm"/>
      <inkml:brushProperty name="color" value="#B8CCE4"/>
      <inkml:brushProperty name="tip" value="rectangle"/>
      <inkml:brushProperty name="rasterOp" value="maskPen"/>
      <inkml:brushProperty name="fitToCurve" value="1"/>
    </inkml:brush>
  </inkml:definitions>
  <inkml:trace contextRef="#ctx0" brushRef="#br0">0 1,'27'0,"0"0,0 0,-1 0,55 0,-55 0,1 0,0 0,53 27,-53-27,-1 0,1 0,0 0,0 0,-1 0,1 0,0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18:08.193"/>
    </inkml:context>
    <inkml:brush xml:id="br0">
      <inkml:brushProperty name="width" value="0.26667" units="cm"/>
      <inkml:brushProperty name="height" value="0.53333" units="cm"/>
      <inkml:brushProperty name="color" value="#B8CCE4"/>
      <inkml:brushProperty name="tip" value="rectangle"/>
      <inkml:brushProperty name="rasterOp" value="maskPen"/>
      <inkml:brushProperty name="fitToCurve" value="1"/>
    </inkml:brush>
  </inkml:definitions>
  <inkml:trace contextRef="#ctx0" brushRef="#br0">187 0,'54'0,"-1"0,108 0,-135 0,28 0,-28 0,28 0,-27 0,-1 0,1 0,27 0,-28 0,1 0,0 0,-27 27,0 0,0 26,0-26,0 0,0-1,-27 28,27-27,0-1,0 1,0 0,-53 26,53-26,-27-27,-27 0,28 0,-28 0,27 0,1 0,-28-27,28 27,-1 0,0 0,0 0,1 0,-1 0,-27 0,1 0,26 0,-26 0,26 0,0 0,-26 0,26-27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18:12.482"/>
    </inkml:context>
    <inkml:brush xml:id="br0">
      <inkml:brushProperty name="width" value="0.26667" units="cm"/>
      <inkml:brushProperty name="height" value="0.53333" units="cm"/>
      <inkml:brushProperty name="color" value="#B8CCE4"/>
      <inkml:brushProperty name="tip" value="rectangle"/>
      <inkml:brushProperty name="rasterOp" value="maskPen"/>
      <inkml:brushProperty name="fitToCurve" value="1"/>
    </inkml:brush>
  </inkml:definitions>
  <inkml:trace contextRef="#ctx0" brushRef="#br0">187 0,'54'0,"-1"0,108 0,-135 0,28 0,-28 0,28 0,-27 0,-1 0,1 0,27 0,-28 0,1 0,0 0,-27 27,0 0,0 26,0-26,0 0,0-1,-27 28,27-27,0-1,0 1,0 0,-53 26,53-26,-27-27,-27 0,28 0,-28 0,27 0,1 0,-28-27,28 27,-1 0,0 0,0 0,1 0,-1 0,-27 0,1 0,26 0,-26 0,26 0,0 0,-26 0,26-27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23:37.325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52 172,'-53'-27,"79"27,-26-27,27 27,-27-26,27-1,0 27,-1 0,-26-27,27 27,0 0,26 0,-26 0,0 0,0 0,-1 0,1 0,0 0,-1 0,1 0,53 0,-53 0,0 0,0 0,-1 0,28 0,-1 0,-26 0,27 0,-28 0,28 0,-28 0,1 0,0 0,0 0,-1 0,1 0,0 0,0 0,-1 0,1 0,0 0,0 0,-1 0,1 0,0 0,26 0,-26 0,0 0,-1 0,28 0,-27 0,-1 27,-26 0,0-1,0 1,0 0,0 0,0-1,0 1,0 0,-26-27,-1 0,-80 0,54 0,-1 0,27 0,-53 0,27 0,-28 0,55 0,-28 0,27 0,1 0,-1 0,-26 0,26 0,0 0,0 0,1 0,-1 0,0 0,0 0,1 0,-28 0,27 0,-26 0,26 0,0 0,1 0,-1 0,0 0,1 0,-1 0,0 0,0 0,1 0,26 26,0 1,0 0,0 0,0-1,26-26,28 0,-27 0,-1 0,1 0,26 0,1 0,-27 0,-1 0,1 0,0 0,0 0,-1 0,28 0,-1 0,28 0,-55 0,28 0,-28 0,1 0,0 0,0 0,26 0,1 0,-1 0,-26 0,0 0,26 0,-26 0,0 0,-54 0,0 0,-26 0,-54 0,26 0,-79 0,133 27,-80-27,54 0,26 0,-26 0,26 0,-27 0,28 0,-28 0,-26 0,53 27,-26-27,26 0,0 0,1 0,-1 0,0 0,0 0,1 27,-1-27,0 0,0 0,1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23:39.745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1,'27'0,"0"0,53 0,80 0,-106 0,-1 0,81 0,-27 0,0 0,-54 0,27 0,54 0,-107 0,53 26,-53-26,26 0,27 0,-26 0,-1 0,28 27,-55-27,55 0,-55 27,28-27,-27 0,-1 0,1 0,26 0,-26 0,27 0,-28 0,1 0,0 0,0 0,26 0,-26 0,0 0,-1 0,1 0,27 0,-28 0,1 0,0 27,-27-1,26 1,-26 27,0-28,0 1,0 0,27-1,-27 1,0 0,0 0,0-1,27-26,-27 27,0 27,-27-54,-26 0,-1 0,28 0,-81 0,53 0,1 0,-28 0,55 0,-81 0,53 0,1 0,-27 0,26 0,1 0,26-27,-27 27,1 0,-1 0,1 0,26 0,-53 0,53 0,1 0,-55 0,-52-27,106 27,-27 0,28 0,-1 0,-26-27,26 27,-27 0,28 0,-1 0,-27 0,28 0,-28 0,-26-26,26 26,1 0,0 0,26 0,0 0,0-27,1 27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29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F8116FD7-94A8-4925-A54C-1E788CE3C6CF}" emma:medium="tactile" emma:mode="ink">
          <msink:context xmlns:msink="http://schemas.microsoft.com/ink/2010/main" type="inkDrawing"/>
        </emma:interpretation>
      </emma:emma>
    </inkml:annotationXML>
    <inkml:trace contextRef="#ctx0" brushRef="#br0">-2147483648-2147483648</inkml:trace>
    <inkml:trace contextRef="#ctx0" brushRef="#br0">-2147483648-2147483648</inkml:trace>
  </inkml:traceGroup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7:05.437"/>
    </inkml:context>
    <inkml:brush xml:id="br0">
      <inkml:brushProperty name="width" value="0.04667" units="cm"/>
      <inkml:brushProperty name="height" value="0.04667" units="cm"/>
      <inkml:brushProperty name="color" value="#FBD5B5"/>
      <inkml:brushProperty name="fitToCurve" value="1"/>
    </inkml:brush>
  </inkml:definitions>
  <inkml:traceGroup>
    <inkml:annotationXML>
      <emma:emma xmlns:emma="http://www.w3.org/2003/04/emma" version="1.0">
        <emma:interpretation id="{B38CA5A4-6204-4385-A262-6354A942A966}" emma:medium="tactile" emma:mode="ink">
          <msink:context xmlns:msink="http://schemas.microsoft.com/ink/2010/main" type="inkDrawing" rotatedBoundingBox="10346,17299 10361,17299 10361,17314 10346,17314" shapeName="Other"/>
        </emma:interpretation>
      </emma:emma>
    </inkml:annotationXML>
    <inkml:trace contextRef="#ctx0" brushRef="#br0">-9519 5455</inkml:trace>
  </inkml:traceGroup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30:24.942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0 136,'27'0,"27"0,213 0,-53 0,26 0,28 0,-134 0,267 0,-188 0,-52 0,26 0,-133 0,106 0,27 0,-80 0,-27 0,-26 0,79 0,-52 0,-28 0,1 0,-28 0,28-27,-1 27,27 0,1 0,-28-27,108 27,-108 0,1 0,52 0,-79 0,80 0,-27 0,-26 0,-27 0,-1 0,55 0,-55 0,28 0,26 0,-53 0,133 0,-106 0,-28 0,55 0,-55 0,28 0,26 0,-53 0,-1 0,1 0,53 0,-26 0,53 0,-27 0,-53 0,106 0,-52 0,-1 0,0 0,27 0,-27 0,-53 0,53 0,-53 0,26 0,1 0,-1 0,28 0,-28 0,0 0,-26 0,53 0,-53 0,0 0,0 0,-1 0,1 0,0 0,0 0,-1 0,55 0,-28 0,-26 0,26 0,-26 0,0 0,53 0,0 0,-26 0,-1 0,1 0,26 0,27 0,-54 0,1 0,-28 0,28 0,-1 0,1 0,-27 0,26 0,0 0,1 0,-1-27,28 27,-55 0,28 0,-1 0,-26 0,0 0,0 0,-1 0,1 0,26 0,-26 0,0 0,26 0,1-26,-27 26,-1 0,1 0,27-27,-28 27,1 0,0 0,0 0,26 0,-26 0,26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30:27.987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0 146,'0'-26,"0"-1,27 27,26 0,27 0,1 0,-28 0,161 0,-27 0,-27 0,1 0,-54 0,133 0,-52 0,-55 0,1 0,-107 0,213 0,-159 0,79 0,-26 0,-81 0,188 0,-134 0,53 0,-26 0,-107 0,240 0,-187 0,54 0,0 0,-54 0,187 0,-106 0,-1 0,-26 0,-108 0,215 0,-161 0,0 0,54 0,-107 0,107 0,-28 0,-25 0,-1 0,-53 0,80 0,-54 0,1 0,-28 0,28 0,-28 0,-26-27,54 27,26 0,-53-27,0 27,-1 0,28 0,-1 0,-26 0,53 0,0 0,-53 0,27 0,-1 0,-26 0,0 0,26 0,-26 0,26 0,1 0,-1 0,54 0,-80 0,26 0,28 0,-28 0,1 0,26 0,-53 0,-1 0,28 0,-28-26,1 26,0 0,0 0,26 0,-26 0,0 0,-1 0,1 0,27 0,-28 0,81 0,-80 0,0 0,-1 0,28 0,-27 0,-1 0,28 0,26 0,-53 0,107 0,-54 0,0 0,27 0,-54 0,1 0,-27 0,26 0,-26 0,0 0,-1 0,1 0,0 0,-1 0,1 0,0 0,0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36:19.365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0 41,'27'0,"53"0,-27 0,54 0,107 0,-134 0,134 0,-160 0,106 0,54 0,-160 0,160 0,-188 0,81 0,134 0,-161 0,134 0,-161 0,135 0,-135 0,107 0,1 0,-108 0,161 0,-160 0,133 0,-27 0,-26 0,-107 0,80 0,-27 0,-53 0,26 0,-26 0,26 0,-26 0,53 0,0 0,-53 0,53 0,-26 0,26 0,-53 0,26 0,-26 0,27 0,-1 0,27 0,81 0,-54 0,-81 0,28 0,26 0,-53 0,53 0,-27 0,54 0,-80 0,27 0,-1 0,1 0,-28 0,28 0,53 0,-81 0,28 0,-27 0,26 0,27 0,-53 0,80 0,-54 0,1 0,80 0,-108 0,81 0,-80 0,80 0,-27 0,-26 0,26 0,-53 0,26 0,27 0,-53 0,27 0,-28 0,28 0,26 0,-27 0,1 0,-27 0,-1 0,55 0,-28-27,27 27,0 0,-53 0,27 0,-28 0,28 0,-1 0,28 0,-55 0,1 0,0 0,0 0,-1 0,54 0,-53 0,0 0,26 0,1 0,-27 0,-1 0,28 0,-27 0,-1 0,1 0,0 0,0 0,-1 0,1 0,0 0,26 0,108 0,-108 0,81 0,-107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0:54:53.648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0,'27'0,"53"0,1 0,52 26,135 1,-215 0,268-27,-107 0,-54 0,1 0,-135 0,28 0,-27 0,-1 0,1 0,0 0,80 0,-54 0,-26 0,187 0,-80 0,-54 0,27 0,-80 0,79 0,-79 0,0 0,0 0,-1 0,28 0,-1 0,54 0,-53 0,-1 0,27 0,-53 0,53 0,1 0,-55 0,28 0,-27 0,-1 0,1 0,0 0,0 0,-1 0,28 0,-1 0,-26 0,0 0,53 0,0 0,-53 0,26 0,-26 0,53 0,-53 0,0 0,-1 0,55 0,-28 0,27 0,-53 0,53 0,-53 0,0 0,0 0,-1 0,54 0,-53 0,27 0,26 0,-27 0,54 0,80 0,-80 0,0 0,-26 0,-1 0,-53 0,-1 0,28 0,-28 0,1 0,80 0,-27 0,54 27,-54-1,-26-26,79 0,-79 0,-27 0,-1 0,28 0,-1 0,28 0,25 0,-25 0,-28 0,-26 0,0 0,-1 0,1 0,27 0,-1 0,27 0,-26 0,26 0,-27 0,-26 0,27 0,-28 0,1 0,0 0,0 0,26 0,-26 0,0 0,-1 0,54 0,-26 0,-27 0,26 0,-26 0,0 0,-1 0,1 0,0 0,26 0,1 0,79 0,-79 0,26 0,-26 0,26 27,-27-27,28 0,-1 0,0 0,-27 0,1 0,-27 0,-1 0,1 0,0 0,0 0,-1 0,1 0,0 0,0 0,-1 0,1 0,0 0,-1 0,28 0,-27 0,26 0,-26 0,0 0,-1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36:22.503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0 102,'27'-27,"0"27,26 0,-26 0,27 0,53-27,-81 27,135 0,-135-26,28 26,26 0,-26 0,53 0,-54 0,1 0,79 0,-106 0,80 0,-80 0,-1 0,28 0,-27 0,26 0,-26 0,26 0,-26 0,0 0,53 0,-53 0,53 0,-27 0,1 0,26 0,27 0,-80 0,53 0,0 0,-53 0,26 0,-26 0,53 0,-26 0,-1 0,1 0,-28 0,1 0,0 0,26 0,-26 0,0 0,0 0,-1 0,28 0,-27 0,-1 0,55 0,-55 0,1 0,26 0,-26 0,27 0,-28 0,28 0,-27 0,-1 0,55 0,-55 0,28 0,-1 0,1 0,-1 0,1 0,-1 0,-26 0,0 0,-1 0,1 0,27 0,-1 0,-26 0,53 0,-53 0,26 0,54 0,-80 0,0 0,26 0,-26 0,26 0,-26 0,27 0,-1 0,-26 26,-1-26,28 0,26 0,0 0,1 0,-28 0,-26 0,26 27,-26-27,53 0,-53 0,53 0,-53 0,53 0,-53 0,53 27,-53-27,0 0,26 0,-26 0,-1 0,81 0,-80 0,27 27,-28-27,1 0,27 0,-28 0,28 26,-27-26,53 0,-54 0,1 0,27 0,-28 0,81 0,-80 0,0 0,26 0,-26 0,0 0,0 0,-1 0,1 0,0 0,-1 0,1 0,0 0,0 0,-1 0,1 0,0 0,26 0,-26 0,27 0,-28 0,28 0,-27 0,26 0,-26 0,-1 0,1 0,0 0,0 0,26 0,1 0,-28 0,1 0,27 0,-28 0,1 0,0 0,0 0,26 0,-26 0,-1 0,28 0,-1 0,-26 0,27-26,-28 26,28 0,-27 0,-1 0,1 0,0-27,0 27,-1 0,1 0,0 0,-1 0,1 0,0 0,26 0,-26 0,0 0,26 0,-26 0,27 0,-28 0,28 0,26 0,-53 0,-1 0,1 0,0 0,0 0,-1-27,1 27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40:05.511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-1 75,'26'0,"1"0,0 0,0 0,79 0,-79 0,27 0,26 0,0 0,54-27,-54 27,-53 0,53 0,0 0,-26 0,26 0,-27 0,-26 0,27 0,26 0,53 0,-52 0,-1 0,-27 0,81 0,-81 0,81 0,-80 0,53 0,-54 0,27 0,0 0,-53 0,53 0,-53 0,27 0,-28 0,1 0,0 0,0 0,-1 0,55 0,-55 0,28 27,-1-27,-26 0,0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40:08.983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163 54,'26'0,"1"0,0 0,80 0,27 0,-81 0,1 0,26 0,27 0,0 0,-81 0,55 0,-1 0,-27 0,27 0,-53 0,27 0,-28 0,55 0,-1 0,-53 0,53 0,-53 0,53 0,0 0,-27 0,81 0,-80 0,-28 0,1 0,0 0,0 0,-1 0,1 0,0 0,-1 0,1 0,0 0,0 0,-1 0,1 0,0 0,26 0,1 0,-27 0,26 0,1 0,-1 0,-26 0,-81 0,-26 0,0 0,26 0,1 0,-1 0,-106 0,80 0,53 0,-53 0,26 0,28 0,-28 0,27 0,-26 0,-1 0,1 0,26 0,1 0,-1 0,0 0,-26 0,26 0,0 0,0 0,1 0,-28 0,27 0,1 0,-55 0,55 0,-28 0,28 0,-28 0,1 0,26 0,0 0,0 0,1 0,-1 0,0 0,-26 0,26 0,0 0,0 0,1 0,-28 0,28 0,-1 0,0 0,0 0,1 0,-1 0,0 0,-26 0,26 26,0-26,0 0,1 0,-28 0,27 0,1 27,-1-27,-26 27,26-27,0 0,0 0,27-27,0 0,0 1,0-28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40:13.810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0 139,'27'0,"-1"0,28 0,-1-27,-26 27,53-54,-53 54,26 0,28 0,-28-26,54 26,-80 0,53 0,0 0,-26 0,53 0,-54 0,27 0,1 0,-1 0,-53 0,53 0,0 0,-27 0,1 0,-27 0,-1 0,1 0,0 0,26 0,-26 0,0 0,0 0,-1 0,1 0,0 0,-1 0,1 0,27 0,-28 0,-26-27,27 27,27 0,-28 0,1 0,27 0,-28 0,1 0,-27 27,0-1,0 1,0 0,0 0,0-1,0 1,0 0,0 0,0-1,0 28,-27-54,27 26,0 1,0 0,0 0,-53-1,26-26,-26 27,-1-27,-26 0,53 0,0 0,-26 0,26 0,1 0,-28 0,-26 0,53 0,0 0,1 0,-55 0,55 0,-1 0,-27 0,1 0,26 0,1 0,-1 0,0 0,0 0,1 0,-1 0,-53 0,53 0,0 0,0 0,1 0,-1 0,-27 0,28 0,-28 0,28 0,-28-27,27 27,1 0,-1 0,0 0,0 0,-26 0,26 0,0 0,1 0,-1 0,0 0,-26-26,26 26,0 0,-26 0,-1 0,-26 0,53 0,1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6:42:59.883"/>
    </inkml:context>
    <inkml:brush xml:id="br0">
      <inkml:brushProperty name="width" value="0.06667" units="cm"/>
      <inkml:brushProperty name="height" value="0.06667" units="cm"/>
      <inkml:brushProperty name="color" value="#FBD5B5"/>
      <inkml:brushProperty name="fitToCurve" value="1"/>
    </inkml:brush>
  </inkml:definitions>
  <inkml:traceGroup>
    <inkml:annotationXML>
      <emma:emma xmlns:emma="http://www.w3.org/2003/04/emma" version="1.0">
        <emma:interpretation id="{72F51C34-DEB8-46EE-9198-D87E0F67CE85}" emma:medium="tactile" emma:mode="ink">
          <msink:context xmlns:msink="http://schemas.microsoft.com/ink/2010/main" type="writingRegion" rotatedBoundingBox="19865,11844 19880,11844 19880,11859 19865,11859"/>
        </emma:interpretation>
      </emma:emma>
    </inkml:annotationXML>
    <inkml:traceGroup>
      <inkml:annotationXML>
        <emma:emma xmlns:emma="http://www.w3.org/2003/04/emma" version="1.0">
          <emma:interpretation id="{122DB4BB-01EB-4111-A407-C17D15FCDA11}" emma:medium="tactile" emma:mode="ink">
            <msink:context xmlns:msink="http://schemas.microsoft.com/ink/2010/main" type="paragraph" rotatedBoundingBox="19865,11844 19880,11844 19880,11859 19865,118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7C22D4B-9613-4CCB-86AD-CD77F9A12924}" emma:medium="tactile" emma:mode="ink">
              <msink:context xmlns:msink="http://schemas.microsoft.com/ink/2010/main" type="line" rotatedBoundingBox="19865,11844 19880,11844 19880,11859 19865,11859"/>
            </emma:interpretation>
          </emma:emma>
        </inkml:annotationXML>
        <inkml:traceGroup>
          <inkml:annotationXML>
            <emma:emma xmlns:emma="http://www.w3.org/2003/04/emma" version="1.0">
              <emma:interpretation id="{1702C27B-C3F1-404D-9B5C-779B9A6F5D5E}" emma:medium="tactile" emma:mode="ink">
                <msink:context xmlns:msink="http://schemas.microsoft.com/ink/2010/main" type="inkWord" rotatedBoundingBox="19865,11844 19880,11844 19880,11859 19865,11859"/>
              </emma:interpretation>
              <emma:one-of disjunction-type="recognition" id="oneOf0">
                <emma:interpretation id="interp0" emma:lang="ko-KR" emma:confidence="0">
                  <emma:literal>!</emma:literal>
                </emma:interpretation>
                <emma:interpretation id="interp1" emma:lang="ko-KR" emma:confidence="0">
                  <emma:literal>'</emma:literal>
                </emma:interpretation>
                <emma:interpretation id="interp2" emma:lang="ko-KR" emma:confidence="0">
                  <emma:literal>1</emma:literal>
                </emma:interpretation>
                <emma:interpretation id="interp3" emma:lang="ko-KR" emma:confidence="0">
                  <emma:literal>‘</emma:literal>
                </emma:interpretation>
                <emma:interpretation id="interp4" emma:lang="ko-KR" emma:confidence="0">
                  <emma:literal>’</emma:literal>
                </emma:interpretation>
              </emma:one-of>
            </emma:emma>
          </inkml:annotationXML>
          <inkml:trace contextRef="#ctx0" brushRef="#br0">0 0</inkml:trace>
        </inkml:traceGroup>
      </inkml:traceGroup>
    </inkml:traceGroup>
  </inkml:traceGroup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46:33.83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55 202,'26'-27,"1"27,0 0,0-26,-1 26,1 0,27 0,-28 0,1 0,27 0,-28 0,1 0,27 0,-28 0,1 0,0 0,-1 0,1 0,0 0,0 0,-1 0,28 0,-27 0,-1 0,1 0,0 0,0 0,-1 0,1 0,0 0,0 0,-1 0,1 0,0 0,-1 0,1 0,0 0,0 0,-1 0,1 0,0 0,-27 26,27-26,-27 27,0 0,0 0,26-27,-26 26,0 1,0 0,0 0,-26-27,-1 0,0 0,-26 0,26 0,-53 0,53 0,-53 0,53 0,0 0,1 0,-1 0,0 0,-26 0,26 0,0 0,0 0,1 0,-1 0,0 0,0 0,-26 0,26 0,1 0,-1 0,0 0,0 0,1 0,-28 0,27 0,-26 0,26 0,0 0,1 0,-1 0,0 0,0 0,1 0,-1-27,0 0,27 0,0 1,0-1,0 0,0-26,0 26,0 0,0 0,0 1,27 26,26 0,-26 0,0 0,0 0,-1 0,28 0,-1 0,-26 0,0 0,0 0,-1 0,28 0,-27 0,-1 0,28 0,-28 0,28 0,-54-27,53 27,-26 0,0 0,26 0,-26 0,27 0,-28 0,1 0,0 0,0 0,-1 0,28 0,-28 0,1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46:37.054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93,'0'-27,"26"27,1 0,0-26,0 26,26 0,1 0,26 0,-53 0,26 0,27 0,-53 0,107 0,-81 0,27 0,54 0,-81 0,28 0,-55 0,55 0,-1 0,-27 0,1 0,-27 0,-1 0,1 0,0 0,-1 0,1 0,0 0,53 0,-53 0,26 0,-26 0,27 0,-1 0,-26 0,0 0,-1 0,1 0,0 0,-1 0,1 0,0 0,0 0,-27 26,0 1,0 0,0-1,0 1,0 0,0 26,0-26,0 0,0 0,0-1,0 1,0 0,-54-27,27 0,-53 0,27 0,26 0,-53 0,26 0,-26 0,53 0,-80 0,-26 0,-1 0,107 0,-26 0,-1 0,28 0,-1 0,0 0,-26 0,-27 0,53 0,0 0,0 0,1 0,-28 0,54 27,-27-27,1 0,-1 0,0 0,0 0,1 0,-1 0,0 26,0-26,1 0,-1 0,0 0,1 0,-1 0,0 0,0 0,1 0,-1 0,0 0,0 27,1-27,-1 0,0 0,0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46:40.84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32 27,'0'-26,"26"26,1 0,0 0,0 0,-1 0,55 0,106 26,-134-26,108 0,-108 27,27-27,81 54,-134-54,79 0,-79 0,0 26,26-26,-26 0,0 0,0 0,-1 0,1 0,0 0,0 0,-27 27,0 0,0 0,0-1,-27 1,27 0,-27-27,0 0,1 0,-1 0,0 0,0 0,-26 0,-27 0,53 0,0 0,1 0,-1 0,-27 0,28 0,-1 0,-27 0,1 0,26 0,0 0,1 0,-1 0,0 0,-26 0,26 0,-26 0,26 0,-27 0,28 0,-1 0,0 0,-26 0,-28 0,28 0,26 0,0 0,1 0,-1 0,27-80,0 53,0 0,0 0,0 1,0-1,27 27,-1 0,28-27,-27 27,26 0,108-27,-108 27,27 0,-26 0,-1 0,1 0,-28 0,1 0,27 0,-28 0,28 0,-1 0,28 0,-55 0,1 0,0 0,-1 0,1 0,0 0,0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46:43.984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0,'0'27,"0"-1,0 1,0 0,0 0,0-1,0 1,0 0,0 0,0-1,0 1,0 27,27-54,26 0,-26 0,27 0,-1 0,1 0,-1 0,81 0,-107 0,-1 0,1 0,0 0,26 0,-26 0,0 0,-1 0,1 0,0 0,26 0,-26 0,0 0,0 0,-1 0,1 0,0 0,0 0,-1 0,-26-27,54 27,-28 0,1 0,0 0,0 0,-27-27,0 0,0-26,0 26,0 0,0 1,0-1,0 0,0 0,0 1,-27 26,0 0,0 0,-26 0,26 0,1 0,-1 0,0 0,-26 0,26 0,-27 0,28 0,-1 0,0 0,0 0,1 0,-1 0,0 0,0 0,-26 0,0 0,-1 0,27 0,1 0,-1 0,0 0,0 0,1 0,-1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46:49.04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53,'0'27,"0"0,0-1,0 28,0-27,26-27,1 0,0 0,0 26,-1-26,28 27,-28-27,1 0,0 0,0-27,-1 1,1-1,-27 0,0 0,27 1,-27-28,0 27,-54 1,28 26,-1 0,0 0,0 0,1 0,-1 0,0 0,27 26,0 1,0 0,0 0,27-27,0 26,-27 28,26-54,1 27,0-27,0 0,-1 0,1 0,0 0,0 0,-1 0,1 0,0-27,-27 0,0 0,0 1,0-28,0 27,0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0:54:56.406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27 163,'-27'0,"27"-27,27 27,0 0,26 0,81-27,-54 27,54 0,-54 0,53 0,-52 0,-28 0,1 0,-28 0,55 0,-28-26,-26 26,26 0,-26 0,53-27,-53 27,26 0,28 0,-55 0,28 0,-1 0,28-27,25 27,-79 0,0 0,26 0,1 0,-1 0,1 0,-27 0,-1 0,1 0,0 0,0 0,-1 0,1 0,26 0,-26 0,53 0,1 0,-55 0,1 0,0 0,0 0,-1 0,1 0,27 0,-28 0,1 0,0 0,-1 0,1 0,0 0,0 0,26 0,-26 0,0 0,-1 0,1 0,0 0,0 0,-1 0,1 0,27 0,-28 0,1 0,0 0,-1 0,1-26,0 26,0 0,-1 0,28 0,-27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2:46:51.08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25,'27'0,"-1"0,1 0,0 0,0 0,53 0,-27 0,-26 0,27 0,-28 0,1 0,0 0,0 0,-1 0,28 0,-28 0,1 0,27 0,-28 0,1 0,0 0,0 0,26 0,-26 0,0 0,-1 0,1 0,-27 27,27-27,26 0,-26 0,0 0,-1 0,1 0,0 0,0 0,-1 0,-26 27,0-1,0 1,0 0,0 0,-26-27,-1 0,-80 0,54 0,-1 0,1 0,26 0,0 0,-26 0,26 0,0 0,-26 0,26 26,0-26,0 0,1 0,-28 0,1 0,26 0,0 0,1 0,-1 0,-27 0,28 0,-28 0,27 0,1 0,-28 0,27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29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85DA5076-6867-4936-820D-45BFC8B601E8}" emma:medium="tactile" emma:mode="ink">
          <msink:context xmlns:msink="http://schemas.microsoft.com/ink/2010/main" type="inkDrawing"/>
        </emma:interpretation>
      </emma:emma>
    </inkml:annotationXML>
    <inkml:trace contextRef="#ctx0" brushRef="#br0">-2147483648-2147483648</inkml:trace>
    <inkml:trace contextRef="#ctx0" brushRef="#br0">-2147483648-2147483648</inkml:trace>
  </inkml:traceGroup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7:05.437"/>
    </inkml:context>
    <inkml:brush xml:id="br0">
      <inkml:brushProperty name="width" value="0.04667" units="cm"/>
      <inkml:brushProperty name="height" value="0.04667" units="cm"/>
      <inkml:brushProperty name="color" value="#FBD5B5"/>
      <inkml:brushProperty name="fitToCurve" value="1"/>
    </inkml:brush>
    <inkml:context xml:id="ctx1">
      <inkml:inkSource xml:id="inkSrc1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1" timeString="2021-05-14T06:42:59.883"/>
    </inkml:context>
    <inkml:brush xml:id="br1">
      <inkml:brushProperty name="width" value="0.06667" units="cm"/>
      <inkml:brushProperty name="height" value="0.06667" units="cm"/>
      <inkml:brushProperty name="color" value="#FBD5B5"/>
      <inkml:brushProperty name="fitToCurve" value="1"/>
    </inkml:brush>
  </inkml:definitions>
  <inkml:traceGroup>
    <inkml:annotationXML>
      <emma:emma xmlns:emma="http://www.w3.org/2003/04/emma" version="1.0">
        <emma:interpretation id="{9F50315F-25C9-477D-8164-1985D4519FD7}" emma:medium="tactile" emma:mode="ink">
          <msink:context xmlns:msink="http://schemas.microsoft.com/ink/2010/main" type="inkDrawing"/>
        </emma:interpretation>
      </emma:emma>
    </inkml:annotationXML>
    <inkml:trace contextRef="#ctx0" brushRef="#br0">-9519 5455</inkml:trace>
    <inkml:trace contextRef="#ctx1" brushRef="#br1">0 0</inkml:trace>
  </inkml:traceGroup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3:08:48.23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125 488,'-26'-27,"52"27,1 0,0-26,0 26,26-27,1 27,-28 0,1 0,0 0,-1 0,1 0,0 0,26-27,1 27,-27 0,-1 0,28 0,-1 0,-26 0,0 0,0 0,-1 0,28-27,-28 27,28 0,-27 0,-1 0,28 0,-27 0,-1 0,28 0,53 0,-80 0,53 0,0 0,-53 0,53 0,-53 0,26 0,1 0,-28 0,1 0,0 0,26 0,1 0,-28 0,1 0,27 0,-1 0,1 0,-1 0,-26 0,0 0,26 0,-26 0,26 0,-26 0,80 0,-80 0,-1 0,28 0,-27 0,26 0,1 0,-28 0,1 0,0 0,0 0,-1 0,28 0,-1 0,1 0,53 0,-27 0,-27 0,81 0,-81 0,-26 0,53 0,-53 0,27 0,26 0,27 0,-54 0,27 0,1 0,-1 0,-53 0,-1 0,81 0,-26 0,-55 0,1 0,0 0,26 0,1 0,-1 0,27 0,-26 0,-27 0,-1 0,1 0,0 0,0 0,53 0,-27 0,27 0,-53 0,53 0,-53 0,53 0,-53 0,27 0,-28 0,81 0,-53 0,26 0,0 0,-53 0,107 0,-81 0,27 0,-53 0,26 0,1 0,-1 0,-26 0,53 0,-53 0,80 0,-27 0,0 0,1 0,-1 0,-27 0,-26 0,27 0,-1 0,0 0,-26 0,0 0,26 0,-26 0,0 0,0 0,53 0,-27 0,1 0,-1 0,1 0,-28 0,28 0,-1 0,-26 0,0 0,0 0,53 0,-53 0,80 0,-81 0,28 0,-1 0,-26 0,80 0,-27 0,-26 0,-1 0,1 0,26 0,-27 0,1 0,-28 0,55 0,-55 0,28 0,26 0,0 0,-53 0,26 0,28 0,-1 0,-53 0,53 0,-27 0,-26 0,0 0,26 0,1 0,-1 0,54 0,-53 0,-28 0,28 0,-1 0,-26 0,27 0,-28 0,28 0,-28 0,28 0,-1 0,-26 0,0 0,26 0,-26 0,0 0,0 0,-1 0,1 0,0 0,26 0,1 0,-28 0,55 0,-28 0,-26 0,53 0,-26 0,-1 0,1 0,-1 0,0 0,-26 0,0 0,26 0,-26 0,53 0,-26 0,-27 0,-1 0,28 0,-27 0,26 27,-26-27,26 0,27 0,-26 0,-1 0,54 0,-80 0,53 0,-53 0,26 0,-26 0,0 0,26 0,-26 0,0 0,53 0,-53 0,0 0,26 0,-26 0,26 0,-26 0,0 0,-1 0,1 0,27 0,-1 0,-26 0,0 0,-1 0,1 0,0 0,0 0,-1 0,28 0,-27 0,-1 0,-26-27,0-26,0 26,0 0,0 1,0-1,0 0,0 1,0-1,-26 27,-1 0,0 0,0 0,-26 0,26 0,0 0,-26 0,26 0,0 0,1 0,-1 0,-27 0,28 0,-28 0,28 0,-1 0,-27 0,1 0,26 53,0-53,1 0,-1 0,0 0,-26 0,-28 0,28 0,0 0,26 0,0 0,-53 0,53 0,-53 0,26 0,-26 27,53-27,-79 0,79 0,-27 0,28 0,-1 0,-27 0,1 0,26 0,-26 0,-1 0,27 0,1 0,-1 0,-26 0,26 0,0 0,0 0,1 0,-28 0,27 0,1 0,-1 0,0 0,-26 0,26 0,-27 0,1 0,26 0,1 0,-1 0,-27 0,28 0,-1 0,0 0,-26 0,26 0,-27 0,1 0,-1 0,-26 0,54 0,-1 0,-27 0,1 0,26 0,-26 0,-1 0,1 0,-1 0,1 0,-1 0,28 0,-1 0,0 0,-26 0,-28 0,28 0,26 0,0 0,1 0,-1 0,-27 0,1 0,0 0,-1 0,1 0,-1 0,27 0,1 0,-1 0,-27 0,1 0,-1 0,28 0,-1 0,-26 0,-1 0,1 0,-1 0,1 0,-1 0,27 0,-26 0,-1 0,1 0,26 0,1 0,-1 0,0 0,-26 0,-54 0,53 0,-26 0,53 0,-26 0,-27 0,53 0,-27 0,1 0,26 0,-26 0,26 0,0 0,-26 0,26 0,-27 0,28 0,-28 0,1 0,26 0,-26 0,-1 0,27 0,1 0,-55 0,1 0,27 0,-1 0,1 0,-1 0,28 0,-81 0,80 0,-27 0,28 0,-1 0,0 0,0 0,-53 0,27 0,26 0,-26 0,26 0,-27 0,28 0,-28 0,27 0,1 0,-1 0,0 0,0 0,1 0,-1 0,-53 0,53 0,-26 0,-1 0,27 0,-26 0,26 0,-26 0,-28 0,28 0,-27 0,26 0,-26 0,0 0,-27 0,80 0,0 0,-26 0,26 0,1 0,-1 0,-27 0,1 0,26 0,-53 0,53 0,0 0,-26 0,26 0,0 0,1 0,-28 0,1 0,26 0,0 0,1 0,-28 0,27 0,1 0,-28 0,-26 0,26 0,28 0,-28 0,28-27,-1 27,-80 0,53 0,1 0,26 0,0 0,1 0,-28 0,1 0,-1 0,1 0,26 0,0 0,1 0,-1 0,-27 0,28-26,-1 26,0 0,-26 0,-28 0,55 0,-1 0,-53 0,26 0,1 0,26 0,-26 0,-1-27,-80 27,81 0,26 0,-53 0,0 0,0-27,53 27,-27 0,1 0,26 0,-80 0,81 0,-28 0,1 0,26 0,-27 0,28 0,-28 0,1 0,26 0,0 0,0 0,1 0,-1 0,0 0,1 0,-1 0,0-27,0 27,1 0,-28 0,27 0,1 0,-1 0,0 0,-26 0,-28-53,28 53,26 0,1 0,-1 0,0 0,0 0,1 0,-1 0,0 0,0 0,-26 0,26 0,0 27,27-1,0 1,0 0,0 0,0-1,0 1,0 0,0 26,0-26,0 0,0-1,0 1,0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3:54:18.601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61,'54'-27,"53"27,-54 0,108 0,-135 0,81 0,107 0,-160 0,133 0,-107 0,-27 0,-26 0,0 0,26 0,1 0,26 0,-26 0,-1 0,27 0,-26 0,-1 0,-26 0,0 0,26 0,-26 0,0 0,26 0,-26 0,0 0,-1 27,-26 27,0-28,0 28,0-27,0-1,0 1,0 0,0 0,0-1,0 1,0 0,-53-27,-54 0,27 0,-27 0,-54 0,81 0,-54 0,108 0,-28 0,27 0,-26 0,0 0,26 0,-53 0,53 0,0 0,0 0,1 0,-28 0,27 0,1 0,-28 0,-26 0,27 0,-1 0,27 0,-26 0,26 0,0 0,1 0,-1 0,0 0,-26-27,-1 27,27 0,1 0,-1 0,27-27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3:54:21.465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-1 212,'26'0,"1"-27,27 0,-28 27,1 0,0 0,-1 0,1-26,27 26,-28 0,1 0,0-54,0 54,-1 0,1 0,53 0,-26 0,53 0,-81 0,28 0,133 0,-160 0,80 0,-80 0,26 0,54 0,-27 0,-53 0,26 0,-26 0,27 0,-1 0,-26 0,26 0,1 0,-28 0,28 0,26 0,-53 0,0 0,-1 0,28 0,-27 0,-1 0,1 0,0 0,26 0,-26-27,0 27,-1 0,1 0,0 0,0 0,-27 27,0 0,0 0,26-27,-26 26,0 1,0 0,0 0,0-1,-53-26,26 0,0 0,-26 0,0 0,26 0,0 0,0 0,1 0,-1 0,0 0,-26 0,-54 0,53 0,1 0,-1 0,1 0,26 0,0 0,1 0,-1 0,0 0,0 0,1 0,-1 0,-27 0,-26 0,0 0,53 0,-26 0,-1 0,28 0,-1 0,0 0,0 0,1 0,-1 0,0 0,0 0,-26 0,-27 0,53 0,0 0,-26 0,26 0,0 0,1 0,-1 0,0 0,0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29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BCAE9CA8-86EA-47FC-9752-EFCDED7341FC}" emma:medium="tactile" emma:mode="ink">
          <msink:context xmlns:msink="http://schemas.microsoft.com/ink/2010/main" type="inkDrawing"/>
        </emma:interpretation>
      </emma:emma>
    </inkml:annotationXML>
    <inkml:trace contextRef="#ctx0" brushRef="#br0">-2147483648-2147483648</inkml:trace>
    <inkml:trace contextRef="#ctx0" brushRef="#br0">-2147483648-2147483648</inkml:trace>
  </inkml:traceGroup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7:05.437"/>
    </inkml:context>
    <inkml:brush xml:id="br0">
      <inkml:brushProperty name="width" value="0.04667" units="cm"/>
      <inkml:brushProperty name="height" value="0.04667" units="cm"/>
      <inkml:brushProperty name="color" value="#FBD5B5"/>
      <inkml:brushProperty name="fitToCurve" value="1"/>
    </inkml:brush>
    <inkml:context xml:id="ctx1">
      <inkml:inkSource xml:id="inkSrc1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1" timeString="2021-05-14T06:42:59.883"/>
    </inkml:context>
    <inkml:brush xml:id="br1">
      <inkml:brushProperty name="width" value="0.06667" units="cm"/>
      <inkml:brushProperty name="height" value="0.06667" units="cm"/>
      <inkml:brushProperty name="color" value="#FBD5B5"/>
      <inkml:brushProperty name="fitToCurve" value="1"/>
    </inkml:brush>
  </inkml:definitions>
  <inkml:traceGroup>
    <inkml:annotationXML>
      <emma:emma xmlns:emma="http://www.w3.org/2003/04/emma" version="1.0">
        <emma:interpretation id="{4C972960-F95A-414E-869F-F95339B647DB}" emma:medium="tactile" emma:mode="ink">
          <msink:context xmlns:msink="http://schemas.microsoft.com/ink/2010/main" type="inkDrawing" rotatedBoundingBox="10345,17299 19876,11837 19884,11852 10353,17313" shapeName="Other"/>
        </emma:interpretation>
      </emma:emma>
    </inkml:annotationXML>
    <inkml:trace contextRef="#ctx0" brushRef="#br0">-9519 5455</inkml:trace>
    <inkml:trace contextRef="#ctx1" brushRef="#br1">0 0</inkml:trace>
  </inkml:traceGroup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3:40:20.045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482 52,'-54'27,"27"-27,-53 0,54 26,-28-26,1 27,26-27,0 0,0 0,-26 27,53 0,-27-27,54 0,0 0,26 0,-26 0,0 0,53 0,-53 0,53 0,27 0,-54 0,27 0,-53 0,27 0,-28 0,1 0,27 0,-28 0,28 0,-28 0,81 0,0 0,-53 0,-27 0,53 0,-53 0,26 0,27 0,-53 0,53 0,54 0,-81 0,-26 0,53 0,-53 0,80 0,-54 0,28 0,-28 0,54 0,-53 0,-1 0,0 0,-26 0,0-27,26 27,-26 0,0 0,0 0,-1 0,28 0,-27 0,-1-27,1 27,0 0,0 0,-1 0,1 0,26 0,-26 0,53 0,-26 0,-27 0,26 0,-26 0,0 0,-1 0,1 0,-27 27,0 0,0-1,0 1,0 0,0 0,0-1,0 1,27 0,-27-1,0 1,0 0,-27-27,-26 27,-1-1,27-26,1 0,-28 0,27 0,1 0,-28 0,27 0,-26 0,-27 0,26 0,28 0,-55 0,28 0,-27 0,26 0,1 0,-1 0,1 0,26 0,0 0,-53 0,27 0,26-26,-53 26,53 0,-27 0,1 0,0 0,26 0,-53 0,26 0,27 0,-26 0,26 0,-26 0,26 0,0 0,0 0,1 0,-28 0,28 0,-28 0,-26 0,0 0,-27 0,53 0,27 0,-53 0,27 0,26 0,-26 0,-28 0,28 0,26 0,0 0,1 0,-1 0,0 0,-26 0,26 0,-26 0,26 0,0 0,0 0,1 0,-1 0,-27 0,28 0,-1 0,0 0,0 0,27-27,0-27,0 28,0-1,0 0,0 1,0-1,0 0,54-26,-54 26,0 0,27 27,-1-27,1 1,0 26,0 0,-1 0,1 0,0-27,0 27,-1 0,1 0,26 0,-26 0,0 0,0 0,-1 0,1 0,0 0,0 0,-1 0,28 0,-27 0,-1 0,1 0,0 0,0 0,-1 0,1 0,0 0,-1 0,1 0,0 0,0 0,26 0,-26 0,0 0,-1 0,1 0,0 0,0 0,-1 0,1 0,0 0,0 0,26 0,0 0,1 0,-27 0,26 0,-26 0,0 0,-1 0,28 0,-1 0,-26 0,53 0,-53 0,0 0,26 0,-26 0,26 0,-26 0,0 0,0 0,-1 0,28 0,-27 0,-1 0,1 0,27 0,-28 0,1 0,0 0,-1 0,1 0,0 0,26 0,1 0,-27 0,-1 0,1 0,0 0,0 0,-27 27,53-27,-26 0,0 0,-1 0,1 0,0 0,-1 0,1 0,0 0,0 0,-1 0,1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3:40:20.046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49,'0'-27,"54"27,-27 0,-1 0,55 0,-1 0,-54 0,1 0,0 0,26 0,1 0,53 0,-54 0,54 0,0 0,-27 0,27 0,-53 0,26 0,-53 0,80 0,-54 0,-26 0,0 0,26 0,81 0,-81 0,54 0,-27 0,-53 0,0 0,0 0,26 0,27 0,-53 0,27 0,-1 0,1 0,-1 0,27 0,-26 0,-28 0,28 0,-27 0,26 0,1 0,-1 0,27 0,-53 0,26 0,-26 0,27 0,-28 0,28 0,-27 0,26 0,-26 0,0 0,-1 0,1 0,0 0,0 0,26 0,-26 0,53 0,-27 0,-26 0,0 0,26 0,-26 0,27 0,-1 0,-26 0,26 0,-26 0,26 0,-26 0,0 0,0 0,-1 0,1 0,0 0,26 0,1 0,-27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30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B6FC1AA6-69FE-4A1E-A307-1877A0007C04}" emma:medium="tactile" emma:mode="ink">
          <msink:context xmlns:msink="http://schemas.microsoft.com/ink/2010/main" type="writingRegion" rotatedBoundingBox="4785,11951 6485,11951 6485,12340 4785,12340"/>
        </emma:interpretation>
      </emma:emma>
    </inkml:annotationXML>
    <inkml:traceGroup>
      <inkml:annotationXML>
        <emma:emma xmlns:emma="http://www.w3.org/2003/04/emma" version="1.0">
          <emma:interpretation id="{4AE69B64-779F-426E-A901-B65790660E6E}" emma:medium="tactile" emma:mode="ink">
            <msink:context xmlns:msink="http://schemas.microsoft.com/ink/2010/main" type="paragraph" rotatedBoundingBox="4785,11951 6485,11951 6485,12340 4785,123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BB4A7EF-D1D8-40E3-88AF-F4292A68E6C1}" emma:medium="tactile" emma:mode="ink">
              <msink:context xmlns:msink="http://schemas.microsoft.com/ink/2010/main" type="line" rotatedBoundingBox="4785,11951 6485,11951 6485,12340 4785,12340"/>
            </emma:interpretation>
          </emma:emma>
        </inkml:annotationXML>
        <inkml:traceGroup>
          <inkml:annotationXML>
            <emma:emma xmlns:emma="http://www.w3.org/2003/04/emma" version="1.0">
              <emma:interpretation id="{3021A66B-2B2B-4572-8675-68EF854C8A07}" emma:medium="tactile" emma:mode="ink">
                <msink:context xmlns:msink="http://schemas.microsoft.com/ink/2010/main" type="inkWord" rotatedBoundingBox="4785,11951 6485,11951 6485,12340 4785,12340"/>
              </emma:interpretation>
              <emma:one-of disjunction-type="recognition" id="oneOf0">
                <emma:interpretation id="interp0" emma:lang="ja-JP" emma:confidence="0">
                  <emma:literal>:</emma:literal>
                </emma:interpretation>
                <emma:interpretation id="interp1" emma:lang="ja-JP" emma:confidence="0">
                  <emma:literal>i</emma:literal>
                </emma:interpretation>
                <emma:interpretation id="interp2" emma:lang="ja-JP" emma:confidence="0">
                  <emma:literal>ィ</emma:literal>
                </emma:interpretation>
                <emma:interpretation id="interp3" emma:lang="ja-JP" emma:confidence="0">
                  <emma:literal>∵</emma:literal>
                </emma:interpretation>
                <emma:interpretation id="interp4" emma:lang="ja-JP" emma:confidence="0">
                  <emma:literal>’</emma:literal>
                </emma:interpretation>
              </emma:one-of>
            </emma:emma>
          </inkml:annotationXML>
          <inkml:trace contextRef="#ctx0" brushRef="#br0">1685-374</inkml:trace>
          <inkml:trace contextRef="#ctx0" brushRef="#br0" timeOffset="-588.8893">0 0</inkml:trace>
        </inkml:traceGroup>
      </inkml:traceGroup>
    </inkml:traceGroup>
  </inkml:traceGroup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3:40:20.047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10,'27'0,"53"0,27 0,-54 0,-26 0,0 0,26 0,1 0,-27 0,26 0,1 0,-1 0,0 0,1 0,26 0,-53 0,26 0,-26 0,27 0,-1 0,-26 0,0 0,53 0,-54 0,28 0,-27 0,-1 0,1 0,0 0,26 0,-26 0,0 0,0 0,26 0,-26 0,53 0,-27 0,54 0,0 0,-53 0,26 0,-53 0,53 26,-53-26,-1 0,28 0,53 27,-80-27,26 0,-26 0,0 0,-1 27,1-27,27 0,-1 0,-26 27,-1-27,28 0,-54 26,27-26,-1 0,28 0,-27 0,-1 0,28 0,-27 0,-1 0,1 0,0 0,0 0,-1 0,1 0,0 0,-1 0,1 0,0 0,0 0,-1 0,1 0,0 0,0 0,-1 0,1 0,0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3:40:20.048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1444 0,'-27'0,"0"0,0 0,-26 0,26 0,-26 0,26 0,0 0,1 0,-28 0,27 0,1 0,-1 0,0 0,0 0,1 0,-1 0,0 0,0 0,1 0,-54 0,26 0,27 0,-53 0,53 0,-26 0,-1 0,28 0,-28 0,1 0,26 0,0 0,1 0,-1 0,0 0,0 0,1 0,-1 0,0 0,0 0,1 0,-1 0,54 0,53 0,-53 0,-1 0,135 0,-108 0,54 0,-80 0,26 0,28 0,-28 0,27 0,-53 0,80 0,-80 0,-1 0,28 0,-27 0,26 0,-26 0,53 0,-26 0,-1 0,-26 0,-1 0,1 0,0 0,0 0,-1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3:40:20.049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-1 215,'26'0,"1"-27,27 27,-28-27,108 27,26-26,-133 26,214 0,-161 0,214 0,-160 0,-54 0,241 0,-268 0,161 0,-160 0,79 0,-106 0,80 0,-27 0,-53 0,107-27,-108 27,135 0,-108 0,108-27,-135 27,28 0,80 0,-54-27,-27 27,134 0,-160 0,27 0,26 0,27 0,-27 0,-53 0,53 0,-27 0,28 0,-28 0,-26 0,0 0,-1 0,55-26,-55 26,81 0,-80 0,0 0,26 0,1 0,-28 0,1 0,27 0,-1 0,27 0,-53 0,0 0,106 0,-106 0,53 0,-26 0,-27 0,80 0,-54 0,0 0,-26 0,0 0,0 0,-1 0,1 0,0 0,0 0,-1 0,28 0,-1 0,1 0,-27 0,-1 0,1 0,0 0,-1 0,1 0,0 0,0 0,-1 0,1 0,0-27,0 27,-1 0,1 0,0 0,0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3:40:20.050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-1 300,'26'0,"108"0,0 0,-27 0,107 26,-188-26,161 0,-106 0,-55 0,135 0,-134 0,133 0,-80 0,27 0,-27 0,1 0,25 0,-79 0,107 0,-81 0,81 0,-80 0,-28 0,81 0,-53 0,-1 0,27 0,-53 0,80 0,-80 0,53 0,-27 0,1 0,80 0,-108 0,81 0,-26 0,-55 0,135 0,-108 0,27 0,27 0,-80 0,0 0,53 0,-53 0,80 0,-54 0,1 0,53 0,-27-26,-53 26,-1 0,28 0,-1 0,-26 0,0 0,26 0,81 0,-107 0,-1 0,28 0,-27 0,-1-27,28 27,26 0,-53 0,53-27,-53 27,-1 0,1 0,27 0,-28 0,28 0,-27-27,-1 27,1 0,26-26,-26 26,0 0,53-27,-53 27,26 0,1 0,-27 0,26 0,1 0,-28 0,1 0,0 0,26 0,-26 0,0 0,-1 0,1 0,27-27,-28 27,1 0,0 0,0 0,-1 0,1 0,0 0,-27-27,27 27,26 0,-53 27,0 0,0 0,0-1,0-52,0-28,0 27,0 1,0-1,0-27,0 28,0 52,0 1,0 0,0 0,0 26,0-26,-27-27,27 53,-26-53,26 27,-54 27,27-54,-26 0,26 0,-26 0,26 0,0 0,0 0,1 0,-28 0,27 0,1 0,-1 0,0 0,-26 0,26 0,0 0,1 0,-1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3:40:20.05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1902 391,'0'-27,"-26"27,-1 0,0 0,1 27,-55 26,55-53,-1 0,0 27,0 0,1-27,-1 0,0 27,-26-27,-1 26,-26 28,53-54,-80 0,-26 0,106 0,0 27,0-27,1 0,-28 26,27-26,-53 0,27 0,-1 0,1 0,-1 0,-79 0,106 0,0 0,0 0,1 0,-1 0,0 0,1 0,-1 0,-53-26,26-1,27 0,1 0,-1 27,27-26,0-28,-27 27,27 1,0-1,0-27,0 28,0-1,27 0,0 0,-27 1,26-1,1 27,0 0,0-27,-1 27,1 0,0-26,26-1,-26 27,0 0,133-54,-133 54,26-26,-26 26,0 0,26 0,-26 0,27 0,-28 0,1 0,0 0,26 0,-26 0,0 0,-1 0,81 0,-80 0,27 0,-1 0,-26 0,0 0,-1 0,1 0,0 0,26 0,-53 26,54-26,-28 27,28-27,-54 27,27-27,-1 0,1 27,0-1,26 28,-53-28,27-26,-27 27,27-27,0 27,-27 0,0-1,0 1,0 0,-27 0,-27-27,28 26,-1-26,-27 27,1 0,26-27,-53 0,53 0,-80 0,27 0,-54 0,27 0,54 0,26 0,-53 0,53 0,-26 0,-27 0,53 0,-27 0,28 0,-1 0,0 0,-53 0,26 0,1 0,0-27,26 27,0 0,0-27,27 1,-26-1,-1 0,27 0,0 1,0-1,0 0,0 0,0 1,0-1,0 0,27 27,-27-26,26 26,1-27,0 27,26-27,-26 27,0 0,-1 0,1 0,0 0,0 0,-1 0,1 0,0 0,26 0,28 0,-28 0,27 0,-26 0,26 0,-27 0,1 0,-27 0,-1 0,55 0,-55 0,55 0,-28 0,0 0,-26 0,0 0,0 0,-1 0,1 0,0 0,26 0,-26 0,27 0,-28 0,1 0,0 0,0 27,-27 0,26-27,1 53,0-53,-27 27,0-1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4:14:51.568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507 118,'-27'0,"-27"0,28 0,-28 0,27 0,-26 0,26 0,0 0,1 0,-1 0,0 0,1 0,-1 0,0 27,27-1,0 1,0 0,0 0,27-1,-27 1,27 0,-1 0,1-1,0-26,-27 27,26-27,-26 54,27-54,0 26,0 1,-1-27,1 27,-27 0,27-27,-27 26,27-26,-1 0,1 27,0-27,0 0,26 0,-26 0,26 0,-26 0,26 0,-26 0,-27-27,27 27,0-26,-27-1,26 27,28-27,-54-26,27 53,-27-27,26 0,-26 0,27 27,-27-26,0-1,0 0,0 0,0 1,0-28,0 27,0 1,0-1,-27 27,-26-27,26 27,-26-26,53-1,-54 27,1-27,26 27,0 0,1 0,-1 0,-27 0,28 0,-1 0,-27 0,28 0,-1 0,-27 0,28 0,-1 0,-27 0,28 0,-1 27,-26 0,53-1,-54 1,27 26,27-26,-26-27,26 27,0 0,0-1,0 28,0-27,0-1,0 1,0 27,26-28,-26 1,27 0,0 0,0-27,-27 53,26-53,1 0,0 0,-1 0,28 0,-1 0,-26 0,0 0,0 0,-1 0,1 0,0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4:14:54.988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572 244,'-27'-27,"27"0,-27-26,27 26,-53 27,53-27,-27 27,27-26,-27 26,1-54,-1 54,0 0,0 0,1 0,-1 0,-26 0,26 0,0 0,0 0,27 27,-26 0,26-1,0 28,-27-28,27 1,0 0,0 0,0-1,0 1,0 0,0 0,0-1,0 28,27-27,-1-1,-26 1,27 0,-27 26,54-53,-28 0,1 0,0 0,26 0,-26 0,0 0,-1 0,1 0,27 0,-28 0,1 0,0 0,0-26,-1 26,1 0,0-27,-27 0,27 0,-1-26,1 53,-27-27,0 0,0 1,0-1,27 0,-27 0,0 1,0-1,0 0,0 0,0-26,0 26,0 1,0-1,-27 27,0 0,1 0,-28 0,27 0,-53 0,0 0,53 0,0 0,1 0,-1 0,-27 0,28 0,-1 0,-26 0,26 0,27 27,-54-27,54 26,-26-26,-1 54,0-54,27 26,-27 1,27 0,0 0,0-1,0 1,0 0,0 0,0-1,0 28,0-27,0-1,27 28,0-27,-27-1,27 1,-1 0,28-27,-27 26,-1-26,1 0,0 27,-1-27,1 0,0 0,0 0,-1 0,1 0,0 0,0 0,-1 0,1-27,0 27,0-26,-1-1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29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FCDD1C77-B19A-46EB-9871-0D4043B0C644}" emma:medium="tactile" emma:mode="ink">
          <msink:context xmlns:msink="http://schemas.microsoft.com/ink/2010/main" type="inkDrawing"/>
        </emma:interpretation>
      </emma:emma>
    </inkml:annotationXML>
    <inkml:trace contextRef="#ctx0" brushRef="#br0">-2147483648-2147483648</inkml:trace>
    <inkml:trace contextRef="#ctx0" brushRef="#br0">-2147483648-2147483648</inkml:trace>
  </inkml:traceGroup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7:05.437"/>
    </inkml:context>
    <inkml:brush xml:id="br0">
      <inkml:brushProperty name="width" value="0.04667" units="cm"/>
      <inkml:brushProperty name="height" value="0.04667" units="cm"/>
      <inkml:brushProperty name="color" value="#FBD5B5"/>
      <inkml:brushProperty name="fitToCurve" value="1"/>
    </inkml:brush>
    <inkml:context xml:id="ctx1">
      <inkml:inkSource xml:id="inkSrc1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1" timeString="2021-05-14T06:42:59.883"/>
    </inkml:context>
    <inkml:brush xml:id="br1">
      <inkml:brushProperty name="width" value="0.06667" units="cm"/>
      <inkml:brushProperty name="height" value="0.06667" units="cm"/>
      <inkml:brushProperty name="color" value="#FBD5B5"/>
      <inkml:brushProperty name="fitToCurve" value="1"/>
    </inkml:brush>
  </inkml:definitions>
  <inkml:traceGroup>
    <inkml:annotationXML>
      <emma:emma xmlns:emma="http://www.w3.org/2003/04/emma" version="1.0">
        <emma:interpretation id="{D1AE2C13-7DE9-4540-8215-135003452908}" emma:medium="tactile" emma:mode="ink">
          <msink:context xmlns:msink="http://schemas.microsoft.com/ink/2010/main" type="inkDrawing" rotatedBoundingBox="10345,17299 19876,11837 19884,11852 10353,17313" shapeName="Other"/>
        </emma:interpretation>
      </emma:emma>
    </inkml:annotationXML>
    <inkml:trace contextRef="#ctx0" brushRef="#br0">-9519 5455</inkml:trace>
    <inkml:trace contextRef="#ctx1" brushRef="#br1">0 0</inkml:trace>
  </inkml:traceGroup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4:23:48.784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645 523,'0'54,"0"-28,0 1,-27 0,-53-27,26 0,1 26,-1-26,27 0,27 27,-26-27,-1 0,0-53,1 26,-1 0,0 1,0-1,1-27,-1 54,27-26,-27-1,0 0,27 0,0 1,-26-28,26 27,-27 1,27-1,0 0,0 0,0 1,27-1,-1 27,1 0,-27-27,54 1,26 26,-80-27,27 27,-1-27,1 27,0 0,-1 0,1 0,0 0,0 0,26 0,-26 0,0 0,-1 0,1 0,27 27,-28 26,1-53,0 0,0 0,26 54,-53-28,0 1,0 0,0 0,27-27,-27 26,0 1,0 0,0 0,0-1,0 1,0 0,0 0,0 26,-27-53,27 27,-27 0,27-1,-26 1,-1-27,-27 27,54-1,-26-26,-1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09:23:21.26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0 110,'27'0,"-1"-27,1 27,27 0,-1-27,0 0,-26 27,27 0,26 0,-27 0,-26 0,0 0,0 0,26-26,-26 26,0 0,-1 0,1 0,-27 80,0-53,0-1,0 1,0 0,0 0,0-1,-27 1,1-27,-28 27,27-27,-26 26,26-26,0 0,1 0,-28 0,27 0,1 0,-1 0,0 0,0 0,1 0,26 27,0 0,0 0,0-1,-27-26,-53 0,53 0,0 0,1 0,-1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4:45.791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10,'27'0,"0"0,26 0,-26 0,53 0,54 0,-107 0,133 0,-106 0,26 0,27 0,-81 0,55 0,-55 0,1 0,27 0,-1 0,-26 0,0 0,106 0,28 0,-135 0,215 0,-134 0,0 0,-54 0,81 26,-107-26,26 0,1 0,-27 0,53 0,-54 0,1 0,27 0,-28 0,1 0,0 0,53 54,-53-54,0 0,-1 0,28 0,26 0,-27 0,-26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4:23:50.623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0,'27'0,"0"0,26 26,1-26,-1 27,54-27,0 0,-80 0,106 0,-106 0,53 0,-53 0,0 27,26-27,-26 0,27 0,-28 0,1 0,27 0,-28 0,1 0,0 0,-1 0,28 0,-27 0,26 0,-26 0,0 0,-1 0,1 0,0 0,0 0,-1 0,28 0,-27 0,26 0,-26 0,26 27,-26-27,0 0,-1 0,1 0,53 0,-53 0,0 0,0 0,-1 0,1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4:24:03.933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0 69,'80'0,"-53"0,0 0,53 0,-53 0,53 0,-54 0,55 0,-28 0,1 0,-1 0,-26 0,53 0,-26 0,-1 0,27 0,-53 0,53 0,0 0,1 0,-55 0,1 0,27 0,-1 0,-26 0,53 0,-53 0,26 0,1 0,26 0,0 0,-53 0,0 0,-1 0,28 0,-1 0,-26 0,0 0,26 0,27 0,1 0,26 0,-27 0,27 0,53 0,-106 0,53 0,-54 0,27 0,134 0,-187 0,133 0,-80 0,-26 0,26 0,-26 0,106 0,-133 0,53 0,-27 0,28 0,79 0,-106 0,26 0,27 0,0 0,26 0,-79 0,80 0,-54 0,53 0,-106 0,27 0,53 0,-54-27,54 27,-80 0,26 0,27 0,1 0,-55 0,1 0,0 0,0 0,53-27,-53 27,-1 0,1 0,26 0,-26 0,53 0,-53 0,27 0,53 0,0 0,-81 0,54 0,-26 0,-1 0,28 0,-28 0,-26 0,26 0,1 0,-27 0,26 0,0 0,1 0,26 0,-53 0,0 0,-1 0,1 0,0 0,0 0,-1 27,1-27,27 0,-28 0,28 0,-28 0,1 0,0 0,0 0,-1 0,28 0,-27 0,26 27,-26-27,0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4:24:06.289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-1 28,'0'-27,"26"27,81 0,-26 0,-1 0,107 27,-160-27,80 27,-27-27,0 0,-26 0,-1 26,1-26,-28 0,1 0,0 0,-1 0,1 0,27 0,-28 0,28 0,-1 0,-26 0,0 0,0 0,-1 0,1 0,0 0,0 0,-1 0,1 0,26 0,-26 0,0 0,0 0,-1 0,1 0,0 0,0-26,-1 26,1 0,0 0,0 0,-1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4:24:14.504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62,'27'0,"26"0,1 0,-28 0,1 0,80 0,-80 0,80-26,-54 26,1 0,-1 0,1 0,106 0,-106 0,-1 0,1 0,79 0,-106 0,26 0,28 0,-28 0,81 0,-81 0,1 0,26 0,-27 0,135 0,-162 0,1 0,27 0,26 0,0 0,27 0,-54 0,1 0,-1 0,-26 0,53 0,-26 0,-1 0,-26 0,0 0,26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4:24:19.003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24,'54'0,"79"0,-106 0,107 0,-1 0,1 0,80 0,-161 0,81 0,27 0,-81 0,27 0,0 0,26 0,-106 0,53 0,0 0,27 0,54 0,-1 0,-80 0,-26 0,53 0,-54 0,28 0,-28 0,1 0,26 0,-27 0,27 0,-53 0,53 0,-26 0,-1 0,81 0,-81 0,54 0,-26 0,26 0,-54 0,1 0,52 0,1 0,27 0,-80 0,26 0,27 0,-54 0,134 0,-80 0,-26 0,-1 0,80 0,-133 0,26 0,1 0,53 0,107 0,-161 0,1 0,26 0,54 0,-81 0,-26 0,53 0,-53 0,106 0,-106 0,0 0,26 0,1 0,-1 0,-26 0,26 27,28-27,-28 0,54 0,-27 53,1-53,-55 0,28 0,53 0,-54 0,1 0,26 0,-27 0,28 0,-1 0,-54 0,28 0,-1 0,-26 0,0 0,26 0,28 27,-55-27,1 0,27 0,26 53,53-53,-79 0,-27 0,-1 0,55 0,-55 0,55 0,-55 0,1 0,26 0,1 0,-27 0,26 0,27 0,-53 0,0 0,0 0,26 0,-26 0,0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29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4E4FB2E6-C203-4A65-8BB8-BAF63C1D94B8}" emma:medium="tactile" emma:mode="ink">
          <msink:context xmlns:msink="http://schemas.microsoft.com/ink/2010/main" type="inkDrawing"/>
        </emma:interpretation>
      </emma:emma>
    </inkml:annotationXML>
    <inkml:trace contextRef="#ctx0" brushRef="#br0">-2147483648-2147483648</inkml:trace>
    <inkml:trace contextRef="#ctx0" brushRef="#br0">-2147483648-2147483648</inkml:trace>
  </inkml:traceGroup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7:05.437"/>
    </inkml:context>
    <inkml:brush xml:id="br0">
      <inkml:brushProperty name="width" value="0.04667" units="cm"/>
      <inkml:brushProperty name="height" value="0.04667" units="cm"/>
      <inkml:brushProperty name="color" value="#FBD5B5"/>
      <inkml:brushProperty name="fitToCurve" value="1"/>
    </inkml:brush>
    <inkml:context xml:id="ctx1">
      <inkml:inkSource xml:id="inkSrc1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1" timeString="2021-05-14T06:42:59.883"/>
    </inkml:context>
    <inkml:brush xml:id="br1">
      <inkml:brushProperty name="width" value="0.06667" units="cm"/>
      <inkml:brushProperty name="height" value="0.06667" units="cm"/>
      <inkml:brushProperty name="color" value="#FBD5B5"/>
      <inkml:brushProperty name="fitToCurve" value="1"/>
    </inkml:brush>
  </inkml:definitions>
  <inkml:traceGroup>
    <inkml:annotationXML>
      <emma:emma xmlns:emma="http://www.w3.org/2003/04/emma" version="1.0">
        <emma:interpretation id="{5E68684F-F999-42A8-92AC-229C4099932F}" emma:medium="tactile" emma:mode="ink">
          <msink:context xmlns:msink="http://schemas.microsoft.com/ink/2010/main" type="inkDrawing" rotatedBoundingBox="10345,17299 19876,11837 19884,11852 10353,17313" shapeName="Other"/>
        </emma:interpretation>
      </emma:emma>
    </inkml:annotationXML>
    <inkml:trace contextRef="#ctx0" brushRef="#br0">-9519 5455</inkml:trace>
    <inkml:trace contextRef="#ctx1" brushRef="#br1">0 0</inkml:trace>
  </inkml:traceGroup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4:44:10.758"/>
    </inkml:context>
    <inkml:brush xml:id="br0">
      <inkml:brushProperty name="width" value="0.26667" units="cm"/>
      <inkml:brushProperty name="height" value="0.53333" units="cm"/>
      <inkml:brushProperty name="color" value="#FAC08F"/>
      <inkml:brushProperty name="tip" value="rectangle"/>
      <inkml:brushProperty name="rasterOp" value="maskPen"/>
      <inkml:brushProperty name="fitToCurve" value="1"/>
    </inkml:brush>
  </inkml:definitions>
  <inkml:trace contextRef="#ctx0" brushRef="#br0">-1 107,'26'0,"1"0,-27-27,27 27,0 0,-1 0,-26-26,54 26,-27 0,-1 0,1 0,0 0,0 0,-1 0,1 0,0 0,0 0,-1 0,1 0,0 0,-1 0,-26 26,27-26,0 27,-27 27,0-28,0 1,0 0,0-1,-27 1,0-27,27 27,-26-27,-1 0,0 0,1 0,-28 0,27 0,1 0,-1 0,0 0,0 0,1 0,-1 0,0 0,0 0,27-27,0 0,-26 1,26-1,0 0,0 1,0-1,0 0,0 0,26 27,1-53,0 53,0-27,-1 27,1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4:44:13.763"/>
    </inkml:context>
    <inkml:brush xml:id="br0">
      <inkml:brushProperty name="width" value="0.26667" units="cm"/>
      <inkml:brushProperty name="height" value="0.53333" units="cm"/>
      <inkml:brushProperty name="color" value="#FAC08F"/>
      <inkml:brushProperty name="tip" value="rectangle"/>
      <inkml:brushProperty name="rasterOp" value="maskPen"/>
      <inkml:brushProperty name="fitToCurve" value="1"/>
    </inkml:brush>
  </inkml:definitions>
  <inkml:trace contextRef="#ctx0" brushRef="#br0">159 1,'-27'0,"0"0,1 0,-1 0,0 0,1 0,26 27,0 0,0 26,0-26,0 0,0 0,0 26,0-26,26-27,-26 27,27-27,-27 26,27-26,-1 0,1 27,0-27,26 0,-26 0,0 0,0 0,26 0,-26 0,0 0,-1 0,1 0,0 0,0 0,-27-27,0 1,0-1,0 0,0 0,0 1,0-1,0-27,0 28,0-1,-27 27,-27 0,54-27,-26 27,-1 0,27-27,-27 27,0 0,1 0,-1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4:44:15.535"/>
    </inkml:context>
    <inkml:brush xml:id="br0">
      <inkml:brushProperty name="width" value="0.26667" units="cm"/>
      <inkml:brushProperty name="height" value="0.53333" units="cm"/>
      <inkml:brushProperty name="color" value="#FAC08F"/>
      <inkml:brushProperty name="tip" value="rectangle"/>
      <inkml:brushProperty name="rasterOp" value="maskPen"/>
      <inkml:brushProperty name="fitToCurve" value="1"/>
    </inkml:brush>
  </inkml:definitions>
  <inkml:trace contextRef="#ctx0" brushRef="#br0">0 53,'27'27,"-27"0,0-1,0 1,0 0,0 26,0-26,26-27,1 0,0 0,26 0,-26 0,0 0,0 0,-27-53,26 53,-26-54,0 27,0 1,0-1,0 0,0 0,-80 27,53-26,1 26,-1 0,0 0,0 0,1 0,-1 26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4:56.437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31,'26'0,"55"0,-55 0,54 0,81 0,-108 0,54 0,-53 0,-1 0,1 0,-28 0,28 0,-27 0,53 0,-27 0,1 0,-1 0,-26 0,0 0,0 0,26 0,-26 0,26 0,-26 0,0 0,-1 0,28 0,-27 0,-1 0,1 0,0 0,26 0,-26 0,0 0,0 0,-1 0,1 0,26 0,81 0,-107 0,53 0,-53 0,0 0,-1 0,1 0,0 0,0 0,-1 0,1 26,26-26,-26 0,27 0,-28 0,1 0,27 0,-28 0,1 0,0 0,0 0,-1 0,1 0,0 0,0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4:44:17.028"/>
    </inkml:context>
    <inkml:brush xml:id="br0">
      <inkml:brushProperty name="width" value="0.26667" units="cm"/>
      <inkml:brushProperty name="height" value="0.53333" units="cm"/>
      <inkml:brushProperty name="color" value="#FAC08F"/>
      <inkml:brushProperty name="tip" value="rectangle"/>
      <inkml:brushProperty name="rasterOp" value="maskPen"/>
      <inkml:brushProperty name="fitToCurve" value="1"/>
    </inkml:brush>
  </inkml:definitions>
  <inkml:trace contextRef="#ctx0" brushRef="#br0">30 269,'-27'0,"27"27,0 0,0-1,0 1,0 0,0 0,27-1,0-26,-27 27,26 27,28-54,-1 0,-26 0,0 0,26 0,-26 0,0 0,-1 0,1 0,-27-27,27 27,-27-27,0-26,0 26,0 0,0 0,0 1,0-1,0 0,0 0,0 1,0-1,0 0,-27 27,27-53,-53 53,53-27,-27 27,0-27,0 1,1 26,-1 0,0-27,1 27,-1 0,0 0,0 0,-26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4:44:18.703"/>
    </inkml:context>
    <inkml:brush xml:id="br0">
      <inkml:brushProperty name="width" value="0.26667" units="cm"/>
      <inkml:brushProperty name="height" value="0.53333" units="cm"/>
      <inkml:brushProperty name="color" value="#FAC08F"/>
      <inkml:brushProperty name="tip" value="rectangle"/>
      <inkml:brushProperty name="rasterOp" value="maskPen"/>
      <inkml:brushProperty name="fitToCurve" value="1"/>
    </inkml:brush>
  </inkml:definitions>
  <inkml:trace contextRef="#ctx0" brushRef="#br0">270 37,'0'-27,"-27"27,-26 0,-1 0,27 27,1 0,-1 26,0-53,0 27,27 0,0-1,27 1,0 0,0-27,-1 27,28-27,-27 0,-1 0,1 0,0 0,-1 0,1 0,-27-27,27 27,-27-27,27 27,-27-27,53 27,-53-26,0-1,0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4:44:20.629"/>
    </inkml:context>
    <inkml:brush xml:id="br0">
      <inkml:brushProperty name="width" value="0.26667" units="cm"/>
      <inkml:brushProperty name="height" value="0.53333" units="cm"/>
      <inkml:brushProperty name="color" value="#FAC08F"/>
      <inkml:brushProperty name="tip" value="rectangle"/>
      <inkml:brushProperty name="rasterOp" value="maskPen"/>
      <inkml:brushProperty name="fitToCurve" value="1"/>
    </inkml:brush>
  </inkml:definitions>
  <inkml:trace contextRef="#ctx0" brushRef="#br0">295 253,'-26'0,"-1"0,0 0,0 0,1 0,-1 0,27 26,0 1,0 0,0 0,27-27,-1 0,1 0,0 0,0 0,26 0,-53-54,27 54,-27-27,27 27,-27-26,0-1,26 0,1-26,-27 26,0-26,-27 53,1-54,-1 54,0 0,-26 0,26 0,0 0,0 0,-26 0,26 0,27 27,-26-27,-1 27,0-27,27 26,-27 28,27-28,0 28,0-1,0-26,0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4:44:33.229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293 269,'-27'0,"-26"0,26 0,0 0,0 0,-26-27,26 27,0 0,54 0,27-27,-28 27,28-26,-27-28,-1 54,-52-27,-1 27,0 0,0 0,1 0,-1 0,0 0,0 0,1 0,26-26,0-1,26 27,1-27,0 27,26 0,-26-27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4:44:37.278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187 108,'27'0,"0"0,0 0,-1 0,1 0,-54 0,-26 0,26 0,-26-53,26 53,0 0,27-53,27 53,0 0,-1 0,1 0,0 0,0 0,-1 0,1 0,0 26,26-26,-26 27,-27 0,0-1,0 1,0 0,0 0,0-1,0 1,-27-27,1 0,-1 0,-27 0,28 0,-28 0,27 0,1 0,-1 0,-27 0,28 0,-1-27,0 27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4:44:38.826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-1 191,'27'0,"26"-53,0 26,-26 27,0-27,0 27,-1 0,1-27,0 27,0 0,-1 0,28-26,-54-1,53 27,-26 0,0 0,0 0,-54 27,0-1,-26 1,26-27,0 27,27 0,-27-27,1 0,-1 0,27 26,-27-26,0 0,1 27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4:44:40.129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-1 34,'26'0,"1"0,0 0,0 0,-1 0,1 0,0 0,-1-27,28 27,-1 0,-26 0,0 0,0 0,-1 0,1 0,0 0,-27 27,0 0,27-1,-27 1,0 0,0 0,-54-27,27 26,1-26,-1 0,0 27,0-27,1 0,-1 0,0 0,0 0,1 0,-1 0,0 0,1 0,-1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4:44:49.176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139 160,'0'27,"0"-1,0 1,-27 0,27 0,0 26,54-53,-54-27,0 1,53 26,-53-27,27 0,-27 0,0 1,27-1,-27 0,0 1,-27 26,0 0,0 0,1 0,-1 0,0 0,0 0,27 26,-26-26,-1 54,27-28,-27 1,27 0,0 0,0-1,0 1,0 0,54-27,-28 0,1 27,0-27,0 0,26 0,-26 0,0 0,-1 0,1-27,-27 0,0 0,0 1,0-1,0-27,27 54,-27-26,0-1,0 0,0 1,0-1,0 0,27 0,-27 1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4:44:50.851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115 247,'-26'27,"26"0,26-27,28 0,-27 0,-1 0,1 0,0 0,-1 0,-26-27,0 0,0 0,27 1,0-1,-27 0,27 27,-27-27,0 1,-27-1,0 27,-26 0,26 0,0 0,27-27,-26 1,-1 26,0 0,0 0,1 0,-1 0,27 26,-27-26,0 54,27-28,0 1,27 0,0 0,0-1,-1-26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29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58128541-4086-4B9F-9A0D-A6F7B913EAB0}" emma:medium="tactile" emma:mode="ink">
          <msink:context xmlns:msink="http://schemas.microsoft.com/ink/2010/main" type="inkDrawing"/>
        </emma:interpretation>
      </emma:emma>
    </inkml:annotationXML>
    <inkml:trace contextRef="#ctx0" brushRef="#br0">-2147483648-2147483648</inkml:trace>
    <inkml:trace contextRef="#ctx0" brushRef="#br0">-2147483648-2147483648</inkml:trace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5:12.947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53,'0'27,"107"-27,-80 0,80-27,-81 27,1 0,0 0,26 0,1 0,26-27,-26 27,-1-26,0 26,108 0,-81 0,-26 0,-28 0,1 0,0 0,26 0,27 0,1 0,-28 0,1 0,53 0,-81 0,1 0,0 0,0 0,-1 0,1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7:05.437"/>
    </inkml:context>
    <inkml:brush xml:id="br0">
      <inkml:brushProperty name="width" value="0.04667" units="cm"/>
      <inkml:brushProperty name="height" value="0.04667" units="cm"/>
      <inkml:brushProperty name="color" value="#FBD5B5"/>
      <inkml:brushProperty name="fitToCurve" value="1"/>
    </inkml:brush>
    <inkml:context xml:id="ctx1">
      <inkml:inkSource xml:id="inkSrc1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1" timeString="2021-05-14T06:42:59.883"/>
    </inkml:context>
    <inkml:brush xml:id="br1">
      <inkml:brushProperty name="width" value="0.06667" units="cm"/>
      <inkml:brushProperty name="height" value="0.06667" units="cm"/>
      <inkml:brushProperty name="color" value="#FBD5B5"/>
      <inkml:brushProperty name="fitToCurve" value="1"/>
    </inkml:brush>
  </inkml:definitions>
  <inkml:traceGroup>
    <inkml:annotationXML>
      <emma:emma xmlns:emma="http://www.w3.org/2003/04/emma" version="1.0">
        <emma:interpretation id="{333414D8-2A72-42F9-98A4-D923DF50A4FC}" emma:medium="tactile" emma:mode="ink">
          <msink:context xmlns:msink="http://schemas.microsoft.com/ink/2010/main" type="inkDrawing" rotatedBoundingBox="10345,17299 19876,11837 19884,11852 10353,17313" shapeName="Other"/>
        </emma:interpretation>
      </emma:emma>
    </inkml:annotationXML>
    <inkml:trace contextRef="#ctx0" brushRef="#br0">-9519 5455</inkml:trace>
    <inkml:trace contextRef="#ctx1" brushRef="#br1">0 0</inkml:trace>
  </inkml:traceGroup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5:06:56.993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1078 486,'-27'27,"1"0,-28 0,1-27,-28 26,55 1,-135-27,54 27,27-27,0 0,26 27,28-27,-1 0,-27 0,1-27,-1 0,1-26,26 26,1-53,26 53,0 0,0 0,0 1,0-28,0 28,0-1,0 0,0 0,0-26,26 26,1 0,0 27,-1-26,1 26,27 0,-28 0,1 0,0-27,0 27,53 0,-53 0,26 0,1 0,-1 0,27 0,-26 0,106-27,-106 27,-28 0,1 0,0 0,0 0,-1 0,1 0,0 0,-1 0,-26 27,27 0,0-1,-27 1,0 0,0 0,0-1,27 1,-1 27,-26-28,0 1,0 0,0-1,0 28,0-27,-26-1,-1 28,0-1,-26 1,26-1,-26 1,26-27,0-1,0-26,27 27,-26-27,-1 0,0 0,-26 0,-1 0,1 0,-1 0,27 0,-53 0,54 0,-1 0,0 0,0 0,1 0,-28-53,1 53,26-27,-27 0,28 0,-28 27,27-26,27-1,0 0,0 0,0 1,0-1,0 0,0 0,0 1,27 26,0-27,0 27,-1 0,28-27,-27 0,-1 27,1 0,53 0,-53 0,0 0,26 0,-26 0,0 0,-1 0,1 0,0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5:07:01.403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213 253,'0'-26,"81"26,25 0,28 0,134 0,-188 0,294 0,-214 0,54 0,-53 0,-134 0,133 0,-107 0,-26 0,27 0,-28 0,55-54,-55 54,108 0,-27 0,80 0,-80 0,-53 0,133 0,-54-53,-52 53,-28 0,-26 0,80 0,-27 0,-27 0,1-27,-1 27,1 0,-27 0,-1-27,1 27,27 0,-28 0,54-27,1 27,-28 0,1 0,-28 0,28 0,-27 0,26 0,1 0,-28 0,1 0,0 0,26 0,27 0,-53 0,27 0,-28 0,1 0,0 0,0 0,-1 0,1 0,0 0,0 0,-1 0,28 0,-28 0,1 0,0 0,0 0,26 0,27 0,-26 0,-1 0,-26 0,53 0,-26 0,26 0,-27 0,1 0,-1 0,1 0,26 0,0 0,-26 0,26 0,-53 0,26 0,27 0,-53 0,27 0,-28 0,55 0,-55 0,28 0,-1 0,-26 0,53 0,-53 0,26 0,28 0,-55 0,1 0,27 0,-1 0,27 0,27 0,80 27,-133-27,106 0,-106 0,-1 0,-26 0,-27 54,-27-54,-53 26,-27 1,27-27,26 0,1 0,-27 0,-27 0,-54 0,28 0,26 0,0 0,26 0,-52 0,26 0,27 0,-1 0,-26 0,54 0,0 0,-28 0,1 0,0 0,26 0,-26 0,27 0,-1 0,-26 0,27 0,-108 0,54 0,80 0,-79 0,25 0,-52 0,106 0,-107 0,27 0,54 0,-1 0,1 0,-81 0,81 0,-1 0,-26 0,53 0,-80 0,0 0,0 0,27 0,27 0,-108 0,28 0,-1 0,27 0,-107 0,161 0,-54 0,-54 0,81 0,0 0,-81 0,81 27,-53-27,79 0,-26 0,0 0,53 0,-53 0,53 0,-27 0,-26 0,27 0,-134 0,133 0,1 0,-188 0,81 0,79 0,-52 0,79 0,-53 0,81 0,-1 0,0 0,0 0,1 0,-28 0,27 0,1 0,52 0,55 0,-55 0,28 0,-27 0,26 0,1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5:12:29.236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96,'0'-26,"27"-1,-1 27,1 0,27 0,26 0,80 0,-80 0,108 0,-108 0,0 0,161 0,-134 0,26 0,-52 0,-55 0,54 0,-26 0,53-27,-27 27,-53 0,53 0,0 0,0 0,27 0,-80 0,53 0,27 0,-53 0,-27 0,-1 0,1 0,0 0,26 0,1 0,26 0,-53 0,-1 0,1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5:12:30.809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29,'0'-27,"27"27,-1 0,1 0,0 0,107 0,-27 0,-27 0,160 0,-106 0,27 27,-55-27,-79 0,53 0,-53 0,0 0,0 0,53 0,0 0,-53 0,133 0,-80 0,81 0,-81 0,-53 0,106 0,-52 0,-55 0,1 0,0 0,0 0,-1 0,1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5:12:34.167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60,'27'0,"53"0,27 0,0 0,-54 0,54 0,-80 0,107 0,-27 0,-27 0,0 0,-53 0,80 0,0 0,-81 0,55 0,-55 0,161-27,-53 27,27 0,-1 0,-107 0,81 0,-54 0,-53 0,27 0,-28 0,-26-27,54 27,-1 0,-26 0,53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5:12:36.507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-1 32,'27'-27,"-1"27,28 0,106 0,-80 0,-26 0,160 0,-107 0,-27 0,0 0,0 0,-26 0,-1 0,-26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5:12:38.177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60,'0'-27,"27"27,106-27,-26 27,54 0,79 0,-159 0,213 0,-134 0,54 0,-134 0,0 0,1 0,-1 0,0 0,-26 0,-1 0,-26 0,0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5:12:39.741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33,'27'0,"26"0,1-27,133 27,-80 0,27 0,53 0,-134 0,108 0,-1 0,-26 0,-54 0,-53 0,107 0,-108 0,81 0,-27 0,-26 0,-27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15:12:41.264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-1 27,'-27'-27,"214"27,-53 0,-1 0,54 0,-80 0,214 0,-107 0,-27 0,-80 0,-80 0,80 0,-27 0,-53 0,0 0,-1 0,1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5:14.438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26,'27'0,"0"0,-1 0,1 0,0 0,26 0,1 0,-28 0,28 0,-27 0,-1 0,55 0,26 0,-81 0,54 0,-26 0,-27 0,53 0,-53 0,26 0,-26 0,0 0,-1 0,1 0,0 0,53 0,-27 0,-26 0,0 0,0 0,-1 0,1 0,0 0,26 0,1 0,26 0,-53 0,0 0,-1 0,1 0,0 0,-1 0,1-26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29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 contextRef="#ctx0" brushRef="#br0">-2147483648-2147483648</inkml:trace>
  <inkml:trace contextRef="#ctx0" brushRef="#br0">-2147483648-2147483648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4T02:27:05.437"/>
    </inkml:context>
    <inkml:brush xml:id="br0">
      <inkml:brushProperty name="width" value="0.04667" units="cm"/>
      <inkml:brushProperty name="height" value="0.04667" units="cm"/>
      <inkml:brushProperty name="color" value="#FBD5B5"/>
      <inkml:brushProperty name="fitToCurve" value="1"/>
    </inkml:brush>
    <inkml:context xml:id="ctx1">
      <inkml:inkSource xml:id="inkSrc1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1" timeString="2021-05-14T06:42:59.883"/>
    </inkml:context>
    <inkml:brush xml:id="br1">
      <inkml:brushProperty name="width" value="0.06667" units="cm"/>
      <inkml:brushProperty name="height" value="0.06667" units="cm"/>
      <inkml:brushProperty name="color" value="#FBD5B5"/>
      <inkml:brushProperty name="fitToCurve" value="1"/>
    </inkml:brush>
  </inkml:definitions>
  <inkml:trace contextRef="#ctx0" brushRef="#br0">-9519 5455</inkml:trace>
  <inkml:trace contextRef="#ctx1" brushRef="#br1">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5:17.90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45,'0'-27,"27"27,-1 0,1 0,53 0,-53 0,26 0,-26 0,27 0,-1 0,54 0,-53 0,26 0,-53 0,160 0,-80 0,-81 0,55 0,-55 0,1 0,27 0,-28 0,1 0,0 0,-1 0,28 0,-27 0,26 0,1 0,-1 0,1 0,-28 0,1 0,27 0,-1 0,-26 0,-1 0,28 0,-1 0,1 0,-27 0,26 0,1 0,-28 0,28 0,-27 0,-1 0,28 0,-28 0,1 0,0 0,0 0,26 0,-26 0,26 0,-26 0,27 0,-28 0,1 0,0 0,0 0,-1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5:44.109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0,'27'0,"-1"0,1 0,27 0,-28 0,28 0,-27 0,-1 0,28 0,-1 0,-26 0,26 0,-26 0,27 0,-1 0,1 0,-28 0,28 0,-1 0,-26 0,0 0,26 0,-26 0,0 0,26 0,-26 0,0 0,-1 0,1 0,27 0,-1 0,1 0,-28 0,28 0,-28 0,1 0,27 0,-28 0,55 0,-55 0,1 0,0 0,0 0,26 0,-26 0,26 0,-26 0,0 0,-1 0,1 0,0 0,0 0,-1 0,1 0,0 0,26 0,-26 0,0 0,0 0,-1 0,1 0,0 0,0 0,-1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5:46.618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0,'27'0,"-1"0,1 0,0 0,0 0,-1 0,1 0,27 0,-28 0,1 0,0 0,-1 0,1 0,0 0,0 0,-1 0,1 0,0 0,0 0,-1 0,1 54,0-54,0 0,-1 0,28 0,-27 0,26 0,-26 0,53 0,-53 0,-1 0,81 0,-80 0,0 0,0 0,-1 0,1 0,0 0,0 0,-1 0,1 0,26 0,1 26,-1-26,1 27,-1-27,-26 0,27 27,-28-27,1 0,0 0,0 0,-1 0,1 0,0 0,26 0,-26 0,0 0,-1 0,1 0,0 0,0 0,-1 0,1 0,0 0,0 0,-1 0,1 0,0 0,0 0,-1 0,1 0,0 0,26 0,1 0,-28 0,1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5:49.357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0,'27'0,"0"0,-1 0,1 0,0 0,0 0,-1 0,1 0,27 0,-28 0,1 0,0 0,-1 0,1 0,0 0,26 0,-26 0,0 0,0 0,-1 0,1 0,0 0,0 0,-1 0,1 0,0 0,0 0,-1 0,1 0,0 0,-1 0,1 0,0 0,0 0,-1 0,28 0,-27 0,-1 0,1 0,0 0,0 0,26 0,-26 0,0 0,-1 0,1 0,0 0,-1 0,1 0,0 0,0 0,-1 0,28 0,-27 0,-1 0,1 0,0 0,26 0,-26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14:47.250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12,'27'0,"0"0,0 0,26 0,27 0,107 0,-106 0,79 0,54 0,-27 0,134 0,-268 0,81 27,-27-27,53 26,-79-26,-1 0,27 0,-80 0,26 0,27 0,-26 0,133 0,-160 27,80-27,53 27,-80-27,54 0,-54 0,0 27,-26-27,53 0,-81 0,1 0,0 0,0 0,26 0,-26 0,0 0,-1 0,28 0,-27 0,-1 0,1 0,53 0,-26 0,-1 26,-26-26,0 0,-1 0,28 0,-1 0,-26 0,0 0,0 0,-1 0,28 0,-27 0,-1 0,28 0,-28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14:49.492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-1 64,'26'-27,"1"27,27 0,-28 0,81 0,-53 0,26 0,27 0,-27 0,27 0,-27 0,-53 0,0 0,53 0,-53 0,-1 0,1 0,27 0,53 0,26 0,-79 0,26 0,107 0,-80 0,-53 0,-1 0,-26 0,-1 0,28 0,-1 0,-26 0,0 0,26 53,-26-53,107 27,-81-27,1 0,-1 0,27 0,1 0,-55 0,1 0,27 0,-1 0,-26 0,0 0,-1 0,28 0,-1 0,-26 0,26 0,1 0,-27 0,53 27,-53-27,26 0,1 27,-1-27,134 26,-133-26,26 0,-27 0,1 0,-27 0,26 0,-26 0,-1 0,1 0,27 0,-28 0,28 27,26-27,-26 0,-1 0,-26 27,0-27,-1 0,1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09:23:26.927"/>
    </inkml:context>
    <inkml:brush xml:id="br0">
      <inkml:brushProperty name="width" value="0.26667" units="cm"/>
      <inkml:brushProperty name="height" value="0.53333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134 122,'53'0,"-26"0,0 0,160 0,-107 0,54 0,53 0,-133 0,133 0,-27-27,-80 27,1-27,-28 27,108 0,-81 0,0-26,-53 26,133-27,-106 27,53 0,-1 0,-79 0,27 0,-28 0,1 0,27 0,-28 0,1 53,-27 1,0-27,0-1,0 28,0-28,0 1,0 0,0 26,0 1,0-27,0-1,0 1,0 27,-27-54,-53 0,0 0,-27 0,54 0,-135 0,55 0,52 0,28 0,0 0,-54 0,26 0,1 0,27 0,-1 0,27 0,1 0,-81 0,27 0,53 0,-107 0,-53 0,134 0,-28-27,55 27,-28 0,27 0,1 0,-1 0,0 0,-26 27,53-1,0 1,0 0,-27-27,0 0,0 0,-26 0,26 0,27 27,-26-27,-1 0,0 0,0 0,27-27,0-27,27 54,0-26,26-1,-26 27,0 0,26 0,1 0,-28 0,1 0,27 0,-28 0,81 0,-53 0,26 0,-27 0,81 0,-54 0,-26 0,-27 0,26 0,54 0,-54 0,1 0,-1 0,-26 0,0 0,0 0,-1 27,-26-1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17:18.479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68157440,'27'0,"0"0,-1 0,1 0,0 0,0 0,-1 0,1 0,27 0,-28 0,1 0,0 0,-1 0,1 0,0 0,26 0,-26 0,0 0,0 0,-1 0,1 0,0 0,0 0,-1 0,1 0,0 0,0 0,-1 0,1 0,0 0,-1 0,1 0,0 0,0 0,-1 0,28 0,-27 0,-1 0,1 0,0 0,0 0,26 0,-26 0,0 0,-1 0,1 0,0 0,-1 0,1 0,0 0,0 0,-1 0,28 0,-27 0,-1 0,1 0,0 0,26 0,-26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22:18.43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0 111,'0'-27,"27"27,-1 0,1 0,0 0,53-27,-27 27,161-26,-80 26,-80 0,213 0,-214 0,81 0,0-27,-108 27,28 0,-27 0,-1 0,28 0,-27 0,26 0,-26 0,0 0,-27 27,0-1,0 1,0 0,0 0,0-1,0 28,0-27,-27-27,27 26,0 1,-27 27,27-28,-27 1,-26-27,-27 0,53 0,-214 0,188 0,-81 0,0 0,81 0,-27 0,26 0,28 0,-1 0,0 0,0 0,1 0,-1 0,0 27,0-27,-26 0,26 0,0 0,-26 27,26-27,1 0,-1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22:29.33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-1 107,'26'0,"1"-27,26 27,28 0,-28 0,81 0,-107 0,106 0,-79 0,-1 0,27 0,-26 0,-1 0,-26 0,0 0,26 0,-26 0,80 0,-54 0,1 0,-1 0,1 0,-27 0,-1 0,1 0,53 0,-53 0,80 0,-80 0,-1 0,1-26,0 26,0-27,80 27,-81 0,108 0,-80 0,-28 0,54 0,-53-27,0 27,0 27,-27 26,0-26,0 0,0 0,0-1,0 1,0 0,0 0,0-1,-54-26,-26 0,-107 0,53 0,81 0,26 0,0 0,0 0,1 27,-28-27,28 0,-81 0,80 0,-107 27,81-27,26 0,-27 0,28 0,-1 0,-26 26,-1-26,27 0,-80 0,81 0,-81 0,53 0,1 0,-1 27,28 27,-1-28,-107-26,81 0,-81 0,80 0,28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22:31.314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82,'26'0,"135"0,26 0,-134 0,53 0,-79 0,0 0,26 0,-26-26,107 26,-107 0,-1 0,28 0,-28 0,1 0,53 0,27 0,-26 0,-1 0,0 0,-1 0,28 0,-80 0,0 0,-1 0,1 0,0 0,0 0,-1 0,1-28,0 28,0 0,-1 0,-26-27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22:46.15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52,'27'0,"0"0,-1 0,215 0,-107 0,-27 0,187 0,-214 0,214 0,-187 0,-54 0,81 0,-80 0,-28 0,28 0,-1 0,54 0,-80 0,26 0,108 0,-134 0,106 0,-106 0,27 0,-28 0,1 0,26 0,-26 0,0 0,0 0,-1 0,28 0,-27 0,26 0,-26 0,0 0,-1 0,-26 27,54-27,-27 0,26 0,54 54,-80-54,-1 0,1 26,0 1,-27 0,0-1,0 28,0-27,0-1,27 1,-27 0,0 0,0-1,-27-26,0 0,0 27,-80-27,81 0,-81 0,53 0,-106 0,133 0,0 0,-26 0,26 0,-26 0,-81 0,-26 0,26 0,107 0,-53 0,53 0,-53 0,53 0,1 0,-1 0,-27 0,1 0,-54 0,53 0,-52 0,52 0,27 0,1 0,-1 0,0 0,0 0,-26 0,-1 0,-79 0,79 0,-79 0,79 0,-26 0,26 0,28 0,-1 0,-27 0,28 0,-28 0,28 0,-1 0,0 0,0 0,1 0,-1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341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E8D174A0-6111-4810-8EC1-0CF9BE90CA3D}" emma:medium="tactile" emma:mode="ink">
          <msink:context xmlns:msink="http://schemas.microsoft.com/ink/2010/main" type="writingRegion" rotatedBoundingBox="4785,11951 6485,11951 6485,12340 4785,12340"/>
        </emma:interpretation>
      </emma:emma>
    </inkml:annotationXML>
    <inkml:traceGroup>
      <inkml:annotationXML>
        <emma:emma xmlns:emma="http://www.w3.org/2003/04/emma" version="1.0">
          <emma:interpretation id="{B394C020-D0ED-446B-8B0C-1944DEA74390}" emma:medium="tactile" emma:mode="ink">
            <msink:context xmlns:msink="http://schemas.microsoft.com/ink/2010/main" type="paragraph" rotatedBoundingBox="4785,11951 6485,11951 6485,12340 4785,123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6A1DC6B-7943-404A-8B84-C8E44C92BC4D}" emma:medium="tactile" emma:mode="ink">
              <msink:context xmlns:msink="http://schemas.microsoft.com/ink/2010/main" type="line" rotatedBoundingBox="4785,11951 6485,11951 6485,12340 4785,12340"/>
            </emma:interpretation>
          </emma:emma>
        </inkml:annotationXML>
        <inkml:traceGroup>
          <inkml:annotationXML>
            <emma:emma xmlns:emma="http://www.w3.org/2003/04/emma" version="1.0">
              <emma:interpretation id="{3D9A9C8A-4086-4236-AF75-9D2213AA93B9}" emma:medium="tactile" emma:mode="ink">
                <msink:context xmlns:msink="http://schemas.microsoft.com/ink/2010/main" type="inkWord" rotatedBoundingBox="4785,12325 4800,12325 4800,12340 4785,12340"/>
              </emma:interpretation>
              <emma:one-of disjunction-type="recognition" id="oneOf0">
                <emma:interpretation id="interp0" emma:lang="ko-KR" emma:confidence="0">
                  <emma:literal>.</emma:literal>
                </emma:interpretation>
                <emma:interpretation id="interp1" emma:lang="ko-KR" emma:confidence="0">
                  <emma:literal>,</emma:literal>
                </emma:interpretation>
                <emma:interpretation id="interp2" emma:lang="ko-KR" emma:confidence="0">
                  <emma:literal>`</emma:literal>
                </emma:interpretation>
                <emma:interpretation id="interp3" emma:lang="ko-KR" emma:confidence="0">
                  <emma:literal>‘</emma:literal>
                </emma:interpretation>
                <emma:interpretation id="interp4" emma:lang="ko-KR" emma:confidence="0">
                  <emma:literal>'</emma:literal>
                </emma:interpretation>
              </emma:one-of>
            </emma:emma>
          </inkml:annotationXML>
          <inkml:trace contextRef="#ctx0" brushRef="#br0">0 0</inkml:trace>
        </inkml:traceGroup>
        <inkml:traceGroup>
          <inkml:annotationXML>
            <emma:emma xmlns:emma="http://www.w3.org/2003/04/emma" version="1.0">
              <emma:interpretation id="{3AC6B613-5A59-42D5-B6D9-D07F0F751605}" emma:medium="tactile" emma:mode="ink">
                <msink:context xmlns:msink="http://schemas.microsoft.com/ink/2010/main" type="inkWord" rotatedBoundingBox="6470,11951 6485,11951 6485,11966 6470,11966"/>
              </emma:interpretation>
              <emma:one-of disjunction-type="recognition" id="oneOf1">
                <emma:interpretation id="interp5" emma:lang="ko-KR" emma:confidence="0">
                  <emma:literal>'</emma:literal>
                </emma:interpretation>
                <emma:interpretation id="interp6" emma:lang="ko-KR" emma:confidence="0">
                  <emma:literal>`</emma:literal>
                </emma:interpretation>
                <emma:interpretation id="interp7" emma:lang="ko-KR" emma:confidence="0">
                  <emma:literal>‘</emma:literal>
                </emma:interpretation>
                <emma:interpretation id="interp8" emma:lang="ko-KR" emma:confidence="0">
                  <emma:literal>′</emma:literal>
                </emma:interpretation>
                <emma:interpretation id="interp9" emma:lang="ko-KR" emma:confidence="0">
                  <emma:literal>’</emma:literal>
                </emma:interpretation>
              </emma:one-of>
            </emma:emma>
          </inkml:annotationXML>
          <inkml:trace contextRef="#ctx0" brushRef="#br0" timeOffset="588.8893">1685-374</inkml:trace>
        </inkml:traceGroup>
      </inkml:traceGroup>
    </inkml:traceGroup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26:56.665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28,'0'-27,"54"27,53 0,53 0,-107 0,1 0,133 0,-107 0,27 27,-27-27,-26 0,106 0,-79 0,-28 0,27 28,-53-28,53 27,81-27,-54 0,-81 0,108 26,-54-26,54 0,-81 0,1 0,106 0,-80 0,-26 27,26-27,-53 0,80 0,-54 0,1 0,-1 0,1 0,-1 0,1 0,26 0,-27 0,-26 0,53 0,-26 0,26 0,-27 0,1 0,-27 0,26 0,1 0,-28 0,1 0,27 0,-2 0,2 0,-28 0,28 0,26 0,-27 0,-26 0,0 0,53 0,-26 0,26 0,-27 0,-26 0,26 0,1 0,-1 0,-26 0,53 0,1 0,-1 0,-53 0,26 0,-26 0,26 0,-26 0,0 0,26 0,-26 0,0 0,-1 0,55 0,-28 0,1 0,-28 0,1 0,26 0,1 0,26 0,-26 0,53 0,-54 0,1 0,-1 0,0 0,-26 0,0 0,0 0,26 0,27 0,-26 0,-1 0,1 0,-1 0,-26 0,53 0,-53 0,26 0,-26 0,27 0,-28 0,55 0,-28 0,1 0,-1 0,-26 0,-1 0,1 0,27 0,-1 0,-26 0,0 0,26 0,-26 0,0 0,-1 55,1-55,0 0,0 0,-1 0,1 0,0 0,-1 0,1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26:59.347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0 123,'27'-27,"0"27,-1 0,81-26,-26 26,-1 0,80 0,-106 0,133 0,-80 0,0 0,-54 0,1 0,79 0,-52 0,-28 0,0 0,1 0,53 0,-54-27,28 27,-28 0,27 0,81 0,-28-27,28 27,-54 0,-54 0,215 0,-215 0,27 0,27 0,-80 0,133 0,-79 0,-1 0,0 0,-53 0,106 0,-52 0,-1 0,-27 0,-26 0,53 0,-26 0,-1 0,81 0,-107 0,80 0,-54 0,27 0,0 0,-53 0,53 0,-26 0,-27 0,26 0,1 0,-1 0,1 0,-1 0,-26 0,53 0,27 0,-54 0,1 0,-1 0,54 0,-80 0,0 0,26 0,27 0,-53 0,27 0,-1 0,1 0,-28 0,1 0,0 0,0 0,-1 0,28 0,-28 0,28 0,-27 0,26 0,1 0,-28 0,81 0,-53 0,-27 0,26 0,-26 0,53 0,0 0,-53 0,53 0,0 0,-53 0,0 0,26 0,1 0,-1 0,1 0,-1 0,-26 0,0 0,26 0,-26 0,0 0,-1 0,1 0,0 0,0 0,-1 0,28 0,-28 0,1 0,0 0,0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27:04.043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78,'27'0,"-27"-27,26 27,1 0,27 0,-1 0,27 0,1 0,-28 0,54 0,-27 0,0 0,-26 0,-1 0,1 0,-27 0,79 0,-52 0,26 0,0 0,-53 0,107 0,53 0,-134 0,1 0,26 0,-26 0,53 0,-54 0,27 0,0 0,-26 0,53 27,-80-27,80 26,-81-26,28 0,-28 0,1 27,0-27,0 0,-1 0,1 0,27 0,-28 0,1 0,27 0,-1 0,-26 0,53 27,-53-27,-1 0,1 0,0 0,0 0,-1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27:05.304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45,'27'0,"-1"0,28 0,-27 0,80-27,-27 27,-27 0,28 0,-1 0,-54 0,55 0,-28 0,1 0,-28 0,55 0,-55 0,55 0,-55 0,81 0,-80 0,26 0,1 0,-27 0,53 0,27 0,-80 0,53 0,-27 0,-26 0,0 0,-1 0,28 0,-1 0,1 0,-1 0,1 0,-27 0,-1 0,1 0,0 0,-1 0,1 0,0 0,0 0,26 0,1 0,-1 0,1 0,53 0,-81 0,28 0,-1 0,-26 0,0 0,53 0,-53 0,53 0,-53 0,53 0,-53 0,-1 0,1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09:23:30.020"/>
    </inkml:context>
    <inkml:brush xml:id="br0">
      <inkml:brushProperty name="width" value="0.26667" units="cm"/>
      <inkml:brushProperty name="height" value="0.53333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242 90,'0'-27,"26"27,28 0,53-27,-27 27,-26 0,133 0,0 0,-53 0,53 0,-134 0,108 0,-1 0,-80 0,0 0,108 0,-135 0,-26 0,106 0,-106 0,107 0,-54 0,0 0,-26 0,-27 0,53 0,-54 0,1 0,0 0,-27 27,0 0,0-1,0 1,0 54,0-54,0 0,0 0,0 26,-27 1,0-54,27 27,-80-27,54 0,-55 27,55-27,-1 0,-53 0,-27 0,80 0,-27 0,1 0,0 0,-54 0,53 0,-26 0,26 0,28 0,-1 0,-27 0,28 0,-28 0,1 0,26 0,-26 0,-54 0,0 0,53 0,-26 0,53 0,-80 0,54 0,-1 0,1 0,26 0,-80 0,54 0,26 0,0 0,-26 0,26 0,0 0,-53 0,53 0,1 0,-1 0,0 0,0 0,-26 0,-1 0,1 0,26 0,1 0,-1-27,0-27,27 27,0 0,0 1,0-1,0 0,54 27,-28 0,28 0,53 0,-27 54,0-54,27 26,-80-26,0 27,-1-27,28 0,-1 0,-26 0,0 0,26 0,54 0,-27 0,1 0,79 0,-107 0,135 0,25 0,-106 0,81 0,-135 0,161 81,-134-81,0 0,1 0,-1 27,-53-27,-27 27,0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27:06.843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41,'27'-26,"26"26,1 0,-28 0,28 0,26 0,54 0,-107 0,-1 0,28 0,-27 0,-1 0,1 0,26 0,-26 0,27 0,-28 0,1 0,0 0,26 0,-26 0,27 0,-28 0,1 0,0 0,26 0,1 0,-28 0,1 0,0 0,53 0,-53 0,0 0,-1 0,1 0,0 0,26 0,-26 0,27 0,-28 0,1 26,0-26,-1 0,28 0,-27 0,26 0,27 0,-53 0,27 0,53 0,-54 0,27 0,-53 0,0 0,-1 0,28 0,-27 0,-1 0,1 0,0 0,0 0,-1 0,1 0,0 0,26 0,-26 0,0 0,-1 0,28 0,-27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29:44.374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107 0,'134'0,"-54"0,80 0,54 0,27 0,133 0,-320 0,79 0,-53 0,27 0,-80 0,-27 26,0 1,0 27,0-28,0 1,0 0,0 0,0-1,0 1,0 26,0-26,0 27,0-28,-27-26,1 0,-28 0,-26 0,0 0,-81 0,108 0,-27 0,-1 0,1 0,27 0,26 0,0 0,1 0,-28 0,27 0,-53 0,27 0,-54 0,53 0,1 0,-27 0,26 0,27 0,1 0,-1 0,-27 0,-26 0,53 0,-26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37:08.880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80,'80'0,"0"-27,81 27,53 0,133-26,-293 26,79 0,28 0,-28 0,28 0,-134 0,80 0,-27 0,0 0,80 0,-106 0,53 0,-27 0,80 0,28 0,-108 0,-27 0,27 0,-26 0,-1-27,-26 27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37:10.550"/>
    </inkml:context>
    <inkml:brush xml:id="br0">
      <inkml:brushProperty name="width" value="0.26667" units="cm"/>
      <inkml:brushProperty name="height" value="0.53333" units="cm"/>
      <inkml:brushProperty name="color" value="#FCD5B5"/>
      <inkml:brushProperty name="tip" value="rectangle"/>
      <inkml:brushProperty name="rasterOp" value="maskPen"/>
      <inkml:brushProperty name="fitToCurve" value="1"/>
    </inkml:brush>
  </inkml:definitions>
  <inkml:trace contextRef="#ctx0" brushRef="#br0">0 80,'54'0,"80"0,-1 0,54 0,161 0,-295 0,161 0,-80 0,-54 0,107 0,-160 0,27 0,-1 0,27 0,54 0,-107 0,26 0,27 0,54 0,80 0,-134 0,54 0,-54 0,54 0,-108 0,28 0,-27-26,-1 26,-26-54,27 54,0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37:12.452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27,'0'-27,"27"27,80 0,-27 0,81 0,-81 0,27 0,133 0,-213 0,27 0,-28 0,55 0,-1 0,-53 0,53 0,-27 0,1 0,79 0,-26 0,0 0,134 0,-188 0,81 0,0 0,53 0,-160 0,-1 0,55 0,-55 0,1 0,0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37:28.970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-1 192,'27'-27,"-1"27,-26-28,27 28,0-53,-1 53,1 0,0 0,-1-27,0 27,28 0,26 0,-53 0,0 0,-1 0,1-28,0 28,-27-27,27 27,-1 0,0 0,1 0,-1 0,1 0,0 0,0 0,-1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37:32.060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27 230,'-27'0,"27"-27,27 27,0-53,0 53,-1 0,1-27,0 27,-1-27,28 27,-1-53,-26 53,0-27,26 27,-26 0,0 0,26 0,1 0,26 0,-53 0,53 27,0 80,-26-107,-1 27,1-1,-28-26,28 0,-27 0,-1 0,1 0,53 0,27 0,-80 0,53 0,-26 0,53 0,-81 0,1 0,0 0,-1 0,28 0,-27 0,-1 0,55 0,-1 0,-53 0,-1 0,1 0,0 0,0 0,26 0,-26 0,-1 0,28 0,-27 0,-1 0,1 0,0 0,0 0,-1-26,1-1,0 27,0 0,-1 0,1 0,0 0,0-27,-1 27,1 0,0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37:33.245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0,'54'0,"-1"27,54-1,-53-26,-1 0,0 27,1-27,-1 0,-26 0,0 0,0 0,26 0,-26 0,0 0,-1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38:10.166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0 154,'0'-27,"53"-26,-53 26,134 27,-80 0,79 0,28 0,-81 0,-27 0,81 0,-54 0,27 0,-80 0,26 0,1 0,-1 0,1 0,-1 0,-26 0,0 0,53 0,-53 0,53 0,-27 0,1 0,53 0,-80 0,-1 0,28 0,-28 0,28 0,-27 0,-1 0,28 0,-27 0,26 0,-26 0,0 0,-1 0,28 0,-27 0,26 0,-26 0,-1 0,1 0,27 0,26 0,0 0,-53 0,0 0,26 0,27 0,-26 0,-1 0,-26 0,26 0,54 0,-80 0,0 0,0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38:12.022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27,'27'0,"26"0,134 0,-160 0,134 0,-28 0,1 0,107 0,-134 0,-27 0,-27 0,-26 0,0 0,-1 0,1 0,0 0,26 0,54 0,-53 0,-1 0,27 0,-26 0,-1 0,1 0,-1 0,1 0,-27 0,-1 0,28 0,-27 0,-1 0,1 0,0 0,-1 0,28 0,53 0,53 0,-106 0,79 0,-79 0,-27 0,-1 0,1 0,0 0,0 0,-1 0,1-27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09:23:32.469"/>
    </inkml:context>
    <inkml:brush xml:id="br0">
      <inkml:brushProperty name="width" value="0.26667" units="cm"/>
      <inkml:brushProperty name="height" value="0.53333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0 166,'0'-27,"27"27,0 0,-1 0,1-54,53 54,-26-26,26 26,-26 0,-28 0,55 0,-28 0,0 0,1 0,53 0,-54 0,1 0,-27 0,26 0,1 0,-1-27,-26 27,-1 0,1 0,0 0,-27-27,27 27,26 0,-26 0,0 0,-27 27,0 0,0-1,0 28,0-27,0 26,0 1,0-28,0 28,0-1,-27-53,-27 0,1 0,-1 0,28 0,-1 0,0 0,1 0,-28 0,27 0,1 0,-1 0,0 0,0 0,1 0,-1 0,0 0,0 0,-53 0,53 0,1 0,-28 0,28 0,-1 0,0 0,0 0,-26 0,26 0,0 0,1 0,-1 0,-27 0,28 0,-1 0,0 0,0 0,1 0,-1 0,0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38:12.894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38:14.600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-1 1,'53'0,"54"0,-27 0,0 0,134 0,-80 0,160 0,-240 0,26 0,53 0,-79 0,-27 0,-1 0,1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38:24.474"/>
    </inkml:context>
    <inkml:brush xml:id="br0">
      <inkml:brushProperty name="width" value="0.26667" units="cm"/>
      <inkml:brushProperty name="height" value="0.53333" units="cm"/>
      <inkml:brushProperty name="color" value="#E5E0EC"/>
      <inkml:brushProperty name="tip" value="rectangle"/>
      <inkml:brushProperty name="rasterOp" value="maskPen"/>
      <inkml:brushProperty name="fitToCurve" value="1"/>
    </inkml:brush>
  </inkml:definitions>
  <inkml:trace contextRef="#ctx0" brushRef="#br0">0 133,'27'0,"27"0,-28 0,81-27,-26 27,52 0,81 0,-187 0,53 0,0 0,-26 0,-28 0,1 0,0 0,53 0,0 0,-53-53,0 53,26-27,-53 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38:25.542"/>
    </inkml:context>
    <inkml:brush xml:id="br0">
      <inkml:brushProperty name="width" value="0.26667" units="cm"/>
      <inkml:brushProperty name="height" value="0.53333" units="cm"/>
      <inkml:brushProperty name="color" value="#E5E0EC"/>
      <inkml:brushProperty name="tip" value="rectangle"/>
      <inkml:brushProperty name="rasterOp" value="maskPen"/>
      <inkml:brushProperty name="fitToCurve" value="1"/>
    </inkml:brush>
  </inkml:definitions>
  <inkml:trace contextRef="#ctx0" brushRef="#br0">0 107,'27'0,"-27"-26,27-1,0 27,53-27,-53 27,-1 0,55 0,-55 0,1 0,26 0,28 0,-55 0,1 0,27 0,-28 0,28 0,-27 0,-1 0,1 0,27 0,-28 0,1 0,26 0,-26 0,0 0,0 0,-1 0,1 0,0 0,0 0,-1 0,1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38:26.872"/>
    </inkml:context>
    <inkml:brush xml:id="br0">
      <inkml:brushProperty name="width" value="0.26667" units="cm"/>
      <inkml:brushProperty name="height" value="0.53333" units="cm"/>
      <inkml:brushProperty name="color" value="#E5E0EC"/>
      <inkml:brushProperty name="tip" value="rectangle"/>
      <inkml:brushProperty name="rasterOp" value="maskPen"/>
      <inkml:brushProperty name="fitToCurve" value="1"/>
    </inkml:brush>
  </inkml:definitions>
  <inkml:trace contextRef="#ctx0" brushRef="#br0">0 27,'27'0,"26"0,27 0,161 0,-214 0,53 0,54 0,-54 0,0 0,-53 0,0 0,26 0,-26 0,-1 0,1 0,0 0,26 0,1 0,-1 0,-26 0,0 0,0 0,-1 0,1-27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38:43.973"/>
    </inkml:context>
    <inkml:brush xml:id="br0">
      <inkml:brushProperty name="width" value="0.26667" units="cm"/>
      <inkml:brushProperty name="height" value="0.53333" units="cm"/>
      <inkml:brushProperty name="color" value="#EBF1DD"/>
      <inkml:brushProperty name="tip" value="rectangle"/>
      <inkml:brushProperty name="rasterOp" value="maskPen"/>
      <inkml:brushProperty name="fitToCurve" value="1"/>
    </inkml:brush>
  </inkml:definitions>
  <inkml:trace contextRef="#ctx0" brushRef="#br0">0 53,'27'-27,"0"27,53 0,-26 0,-28 0,1 0,0 0,-1-26,1 26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38:45.689"/>
    </inkml:context>
    <inkml:brush xml:id="br0">
      <inkml:brushProperty name="width" value="0.26667" units="cm"/>
      <inkml:brushProperty name="height" value="0.53333" units="cm"/>
      <inkml:brushProperty name="color" value="#EBF1DD"/>
      <inkml:brushProperty name="tip" value="rectangle"/>
      <inkml:brushProperty name="rasterOp" value="maskPen"/>
      <inkml:brushProperty name="fitToCurve" value="1"/>
    </inkml:brush>
  </inkml:definitions>
  <inkml:trace contextRef="#ctx0" brushRef="#br0">0 28,'27'0,"0"0,0 0,-1 0,1 0,0 0,0 0,-1 0,1 0,0 0,-1 0,1 0,0 0,0-27,-27 54,0 0,-27 0,27-1,-27 1,27 0,-27 0,27-1,-26-26,26 27,0 0,0-1,0 1,0 0,0 0,0-1,0 28,0-27,0-1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48:48.025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27,'27'0,"53"-27,-53 27,27 0,-28 0,1 0,53 0,-53 0,27 0,26 0,-27 0,-26 0,26 0,28 0,-55 0,55 0,-55 0,1 0,0 0,0 0,-1 0,1 0,26 0,1 0,-27 0,-1 0,1 0,0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48:49.043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-1 89,'0'-53,"26"53,1 0,0 0,0 0,-1 0,28 0,-1 0,27 0,0 0,-54 0,1 0,0 0,26 0,-26 0,27 0,-28 0,1 0,0 0,0 0,-1 0,1 0,0 0,0 0,26 0,-26 0,-1 27,0-1,1 1,-27 1,53 25,1-26,-27-27,26 0,-26 0,0 0,-1 0,-26 27,0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49:00.141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0 113,'27'0,"-1"0,1 0,53 0,-53 0,107 0,-27 0,80 0,107 0,-241 0,28 0,-1 0,-53 0,-1 0,1-27,0 27,26 0,-26 0,0 0,53 0,54 0,-108 0,28 0,-1 0,1 0,-27 0,-1-27,1 1,0 26,0-27,-1 27,1 0,0 0,26 0,-26 0,0 0,-1 0,1 0,-27 27,0 26,0-26,0-1,-27 1,27 0,0 0,-26-1,26 1,0 0,0 26,0-26,-54 27,54-28,-27-26,27 54,-80-54,-53 0,-1 0,54 0,-1 0,1 0,-27 0,81 0,-28 0,-26 0,53 0,-53 0,53 0,-26 0,-1 0,28 0,-1 0,0 0,-26 0,26 0,0 0,0 0,1 0,-1 0,0 0,0 0,1 0,-1 27,0-27,0 0,1 26,-1-26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09:23:37.586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-1 143,'-26'-27,"52"27,28 0,106-53,-80 53,81 0,-1-27,-80 27,134 0,-27 0,-80 0,-26 0,-28 0,27 0,-53 0,53 0,0 0,-26 0,-27 0,80 0,-54 0,1 0,-28 0,81 0,-80 0,26 0,-26 0,0 0,0 0,26 0,-26 0,0 0,26 0,-26 0,0 0,-1 0,55 0,-28 0,-26 0,-1 0,1 0,0 0,0-27,-1 27,28 0,-27 0,-1 0,28 0,-1 0,-26 0,0 0,26 0,-26 0,0 0,-1 0,1 0,-27 27,0 27,0-28,0 1,0 26,0-26,27 0,-27 0,0-1,0 1,0 0,-27-27,27 27,-27-27,-53 0,54 0,-28 0,-26 0,53 0,-160 0,133 0,1 0,-27 0,53 0,-80-27,54 27,-1 0,-26 0,-27 0,54 0,26 0,0 0,-107 0,54 0,-27 0,0 0,-26 0,52 0,-52 0,79 0,1 0,-1 0,28 0,-1 0,0 0,0 0,-26 0,26 0,-26 0,-28 0,28 0,26 0,0 0,1 0,-1 0,0 0,1 0,-1 0,-27 0,28 0,-28 0,1 0,26 0,0 0,-53 0,53 0,27 27,0-1,0 1,0 0,0 26,-27-26,27 53,0-53,54-27,-1 0,1 0,53 0,-54 0,108 0,-81 0,0 0,-26 0,-28 0,108 0,-80 0,-28 0,28 0,-28 0,55 0,-55 0,28 0,-1 0,-26 0,53 0,1 0,-55 0,54 0,-26 0,-27 0,80 0,-54 0,-26 0,26 0,-26 0,0 0,80 0,53 0,-106 0,53 0,-81 0,55 27,-55-27,1 0,0 0,-27 26,26-26,1 0,0 0,0 0,-1 0,28 0,-1 0,-26-26,0 26,0 0,-1 0,1 0,0-54,0 54,-1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49:03.082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0 241,'0'-27,"54"0,53 27,26-27,108 27,-161 0,0 0,-26 0,-1 0,-26 0,0 0,26 0,-26 0,53 0,-53 0,26 0,-26 0,27 0,-1 0,-26 0,-1 0,28 0,-1 0,-26 0,0 0,0-26,-1 26,1 0,0-27,0 27,-1-27,1 27,0 0,0 0,-1 0,28-27,-28 27,55-26,-28 26,27 0,-80-27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49:04.674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-1 27,'0'-27,"80"27,0 0,27 0,134 0,-188 0,27 0,54 0,-54 0,0 27,-53-27,0 0,53 0,-53 0,0 0,-1 0,135 0,-135 0,55 0,-1 0,-27 0,28 0,-55 0,1 0,0 0,26 0,-26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49:05.849"/>
    </inkml:context>
    <inkml:brush xml:id="br0">
      <inkml:brushProperty name="width" value="0.26667" units="cm"/>
      <inkml:brushProperty name="height" value="0.53333" units="cm"/>
      <inkml:brushProperty name="color" value="#D7E3BC"/>
      <inkml:brushProperty name="tip" value="rectangle"/>
      <inkml:brushProperty name="rasterOp" value="maskPen"/>
      <inkml:brushProperty name="fitToCurve" value="1"/>
    </inkml:brush>
  </inkml:definitions>
  <inkml:trace contextRef="#ctx0" brushRef="#br0">5 65,'-27'0,"81"0,106-27,-80 27,81 0,-1 0,54 0,-107 0,-27 0,0 0,-53 0,0 0,-1 0,1 0,0 0,0 0,26 0,1 0,-28-27,1 27,27 0,-28 0,1 0,0 0,0 0,-1 0,1 0,0 0,-1 0,1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49:14.259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-1 219,'107'-27,"26"1,-26 26,54-27,160 0,-268 27,53 0,28 0,-54 0,0 0,-26-28,79 28,-106 0,0 0,26 0,27 0,108 0,-162 0,81 0,27 0,26 0,1 0,-108 0,54 0,-53 0,-1 0,1 0,-28 0,1 0,0 0,0 0,-1 0,1 0,26 0,-27 0,1 0,0 0,0 0,53-26,0-1,-53 27,26 0,1 0,26 0,-27 0,1 0,-1 0,-26 0,26-27,1 27,-27 0,-1 0,55 0,-55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49:15.666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-1 134,'53'0,"54"0,27-27,106 27,-159 0,79 0,-26 0,26 0,-53 0,-53 0,-1 0,-26 0,-1 0,1-27,27 27,-1-26,1 26,-1-27,54 27,27 0,-108 0,28 0,-1 0,1 0,-1 0,-26 0,53 0,-53 0,27 0,-1 0,-26 0,-1 0,1 0,80 0,-80 0,26 0,28 0,-28 0,27 0,-26 0,-28 0,1 0,27 0,-28 0,28 0,-1 0,-26 0,27 0,-28 0,55 0,-28 0,-26 0,-1 0,1 0,0 0,26 0,-26 0,0 0,26 0,-26-27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49:25.658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0,'27'0,"0"0,0 0,53 0,0 0,0 0,188 26,-215 1,134-27,-26 27,-28-27,1 0,-80 0,26 0,-27 0,1 0,133 0,-160 0,80 0,-1 0,82 0,79 27,-133-27,-1 0,1 0,53 0,0 0,-133 0,80 0,53 0,-54 0,55 0,-108 0,27 53,53-53,-80 0,107 0,-160 0,80 0,-27 0,-26 0,106 0,-106 0,133 0,-134 0,54 0,-26 27,52-27,81 0,-134 0,81 0,26 0,-80 0,107 0,-161 0,1 0,-1 0,1 0,53 0,-81 0,1 0,27 0,-28 0,81 0,-27 0,-26 0,-1 0,108 0,-134 0,53 0,0 0,0 0,107 0,-133 0,-1 0,27 0,1 0,-28 0,-26 0,26 0,1 0,80 0,-81 0,27 0,-26 0,26 0,54 0,-81 0,-26 0,0 0,26 0,0 0,-26 0,0 0,53 0,0 0,-53 0,53 0,-26 0,53 0,53 0,-133 0,80 0,-27 0,0 0,81 0,-108 0,27 0,1 0,-28 0,107 0,-133 0,27 0,26 0,0 0,54 0,-107 0,26 0,27 0,27 0,80 0,-160 0,80 27,0-27,-54 0,28 0,-55 0,28 0,-27 0,-1 0,28 0,-1 0,54 0,-80 0,0 0,26 0,-26 0,53 0,-53 0,53 0,-26 0,26 0,27 0,-81 0,1 0,53 0,1 0,-55 0,28 0,-27 0,26 0,161 0,-161 0,54 0,0 0,27 0,26 0,-133 0,0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49:28.259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-1 251,'0'-27,"26"27,55 0,26 0,0 0,160 0,-187 0,107 0,-26 0,-1 0,107 0,-213 0,26 0,0 0,27 0,-53 0,-1 0,-26 0,0 0,53 0,80 0,-133 0,53 0,1 0,79 0,54 0,-161 0,108 0,-28 0,28 0,25 0,-106 0,-53 0,53 0,-26 0,26 0,-27 0,-26 0,27 0,26 0,53 0,-106 0,27 0,79 0,-26 0,54 0,-108 0,54 0,-53 0,26 0,80 0,-106 0,26 0,0 0,27 0,107 0,-134 0,0 0,-26 0,26 0,-26 0,26 0,-27 0,81 0,-27 0,80 0,-80 0,0 0,-54 0,54 0,-26 0,-28 0,27 0,-53 0,80 0,-54 0,28 0,-28 0,27 0,0 0,27 0,-53 0,-1 0,54 0,-80 0,0 0,0 0,53 0,27 0,-27 0,-27 0,28 0,26 0,-27 0,-27 0,1 0,-28 0,28 0,-27 0,80 0,-27 0,-53 0,79 0,-25-27,-1 27,-53 0,26 0,-26 0,26 0,134-27,-106 27,-28 0,54 0,-27 0,-53 0,0 0,53 0,-27 0,53 0,-79 0,0 0,53 0,-26 0,106-26,-107-2,28 1,-55 27,81 0,-80 0,27-27,-28 27,28-26,-1 26,1 0,-1 0,-26 0,53 0,-53 0,26 0,1 0,53 0,-54 0,27 0,1 0,26 0,26 0,-106 0,0 0,80 0,-27 0,0 0,-53 0,0 0,-1 0,1 0,80 0,-80 0,26 0,27 0,81 0,-1 0,-79 0,-1 0,-27 0,27 0,-53 0,0 0,0 0,-1 0,28 0,-1 0,54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49:29.095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-1 50,'26'0,"28"0,53 0,80 0,-53 0,159 0,-266 0,106 0,-26 0,-27 0,27 0,-80 0,27 0,-1 0,27 0,27 0,-27 0,27 0,-26 0,-1 0,-27 0,27 0,-53 0,52 0,-52 0,0 0,26 0,54 0,-27 0,-53 0,53 0,27 55,-53-55,-1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52:23.76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-1 162,'0'-27,"26"27,-26-26,54 26,-27 0,53-27,-53 27,25 0,-52-27,27 27,26 0,-26 0,0-27,53 27,-53 0,-1 0,1 0,0 0,0 0,-1 0,1 0,53 0,-53 0,-1 0,1 0,-1 0,1 0,0 0,26-26,-26 26,0 0,-1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52:25.23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1,'27'27,"27"-27,-28 27,28 26,-27-53,53 27,-53-27,26 27,1-27,-28 0,1 0,0 26,-1-26,1 0,0 0,0 0,-1 0,1 0,0 0,0 0,-1 0,1 0,0 0,26-26,1-1,-1 27,-26 0,0 0,26 0,-26 0,0 0,-1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09:23:40.366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-1 1,'0'27,"26"-27,28 0,53 0,53 0,-80 0,1 0,52 0,-106 0,107 0,-27 0,-54 0,54 0,-27 0,-53 0,80 0,0 0,0 0,-27 0,54 0,-54 0,0 0,27 0,-80 0,26 0,-26 0,-27 27,0-1,0 1,0 0,0 0,0-1,0 1,0 0,0 0,0-1,0 1,0 0,-27 26,27-26,0 0,0-1,-26 1,26 0,0 0,-27-1,0-26,0 0,1 0,-28 0,27 0,-26 0,-1 0,-52 0,52 0,-26 0,26 0,1 0,26 0,-26 0,26 0,0 0,0 0,1 0,-28 0,1 0,-1 0,28 0,-1 0,-27 0,1 0,26 0,-53 0,26 0,28 0,-28 0,28 0,-1 0,0 0,-26 0,-1 0,27 0,-26 0,26 0,-26 0,26 0,-27 0,-26 0,54 0,-1 0,0 0,0 0,27-26,0-1,0-27,27 1,-27 26,0-26,0 26,0 0,0 1,54-1,-1 27,27 0,-26 0,-1 0,27 0,1 0,-55 0,1 0,0 0,26 0,-26 0,0 0,80 0,-54 0,-26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55:21.316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71,'53'0,"54"0,0 0,134 0,-188 0,54 0,54 0,-54 0,-27 0,-53 0,-1 0,1 0,0 0,26 0,1 0,26 0,-53 0,26 0,1 0,-1 0,-26 0,0 0,-1 0,28 0,-27 0,-1 0,1 0,53 0,-53 0,0 0,0 0,-1 0,28 0,-27 0,-1 0,28 0,-28 0,1 0,0 0,0 0,26 0,-53-27,54 27,-28 0,28 0,-27 0,-1 0,1 0,27 0,-1 0,-26 0,26 0,1 0,-28 0,55 0,-55 0,1 0,27 0,-28 0,81 0,-53 0,-28 0,1 0,27 0,-28 0,1 0,27 0,-28 0,1 0,27 0,-1 0,1 0,-1 0,0 0,-26 0,107 0,53 0,-133 0,79 0,-26 0,54 0,52 0,-186 0,27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55:23.696"/>
    </inkml:context>
    <inkml:brush xml:id="br0">
      <inkml:brushProperty name="width" value="0.26667" units="cm"/>
      <inkml:brushProperty name="height" value="0.53333" units="cm"/>
      <inkml:brushProperty name="color" value="#FBD5B5"/>
      <inkml:brushProperty name="tip" value="rectangle"/>
      <inkml:brushProperty name="rasterOp" value="maskPen"/>
      <inkml:brushProperty name="fitToCurve" value="1"/>
    </inkml:brush>
  </inkml:definitions>
  <inkml:trace contextRef="#ctx0" brushRef="#br0">0 83,'-27'0,"81"-27,-1 27,28 0,-1 0,54 0,-1 0,-106 0,0 0,-1 0,1 0,27 0,-28 0,1 0,53 0,-26 0,26 0,0 0,27 0,-80 0,26 0,-26 0,27 0,-28 0,1 0,0 0,0 0,-1 0,28 0,-1 0,1 0,-28 0,81 0,-80 0,0 0,26 0,28 0,-28 0,-26 0,-1 0,1 0,0 0,0 0,-1 0,28 0,-1 0,1 0,-27 0,26 0,-26 0,53 0,0 0,-26 0,26 0,-53 0,-1 0,1 0,27 0,-28 0,1 0,0 0,0 0,53 0,-54 0,135 0,-134 0,53 0,-53 0,-1 0,28 0,-1 0,-26 0,0 0,26 0,1 0,-1 0,-26 0,26 0,-26 0,0 0,0 0,-1 0,1 0,0 0,0 0,26 0,-26 0,-1 0,1 27,0-27,26 0,-26 0,0 0,0 0,-1 0,1 0,0 0,0 0,-1 0,-26 53,27-53,0 0,0 0,-1 0,28 0,-1 0,-26 0,0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30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8E22EAE1-2869-46A8-85A5-747E5B9DA3CF}" emma:medium="tactile" emma:mode="ink">
          <msink:context xmlns:msink="http://schemas.microsoft.com/ink/2010/main" type="inkDrawing" rotatedBoundingBox="6470,11951 6485,11951 6485,11966 6470,11966" shapeName="Other"/>
        </emma:interpretation>
      </emma:emma>
    </inkml:annotationXML>
    <inkml:trace contextRef="#ctx0" brushRef="#br0">1685-374</inkml:trace>
  </inkml:traceGroup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341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BC09B3A6-2A31-48CD-AF13-13009852BFE9}" emma:medium="tactile" emma:mode="ink">
          <msink:context xmlns:msink="http://schemas.microsoft.com/ink/2010/main" type="inkDrawing" rotatedBoundingBox="4785,12325 4800,12325 4800,12340 4785,12340" shapeName="Other"/>
        </emma:interpretation>
      </emma:emma>
    </inkml:annotationXML>
    <inkml:trace contextRef="#ctx0" brushRef="#br0">0 0</inkml:trace>
  </inkml:traceGroup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57:57.137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0 1,'54'0,"-1"0,1 0,186 0,-186 0,213 27,-186-27,79 0,54 54,-187-54,160 0,-161 0,1 0,0 0,26 0,-26 0,80 0,-53 0,53 0,187 0,-268 0,162 0,-28 26,-133-26,106 0,-79 27,-1-27,-26 0,0 0,26 0,-26 0,0 0,26 0,27 0,-53 0,0 0,0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58:04.745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0 116,'0'-27,"80"0,214 27,-240 0,240 0,-214 0,81 0,186 0,-320 0,214 0,-161 0,27-26,0-1,-81 27,1 0,53 0,-53 0,53 0,-26 0,53 0,80 0,-160 0,160 0,-160 0,53 0,0 0,0 0,0 0,-53 0,0 0,53 0,-53 0,160 0,-107 0,0 0,-26 0,53 0,-54 0,54 0,-27 0,-26 0,26 0,-53 0,0 0,-1 0,1 0,0 0,0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58:06.811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0 55,'54'0,"-1"0,54 0,161 0,-188 0,134 0,-188 0,135 0,-1 0,-133 0,26 0,-26 0,27 0,26 0,-53 0,53 0,-53 0,80 0,26 0,-106 0,0 0,26 0,27 0,1 0,-1 0,-53 0,53 0,0 0,-27 0,54 0,27 0,-107 0,53 0,-53 0,-1 0,1 0,27 0,-1 0,-26 0,0 0,-1 0,28 0,-27 0,-1 0,1 0,53 0,-53 0,26 0,-26 0,27 0,-28 0,28 0,-27 0,-1 0,28 0,-27 0,53 0,-27 0,27 0,-53 0,27 0,-28 0,1 0,0 0,0 0,-1 0,55 0,-28 0,-26 0,0 0,-1 27,28-27,-28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30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35BA2A59-0190-4CE6-9EC7-FAE1D125E3FA}" emma:medium="tactile" emma:mode="ink">
          <msink:context xmlns:msink="http://schemas.microsoft.com/ink/2010/main" type="inkDrawing"/>
        </emma:interpretation>
      </emma:emma>
    </inkml:annotationXML>
    <inkml:trace contextRef="#ctx0" brushRef="#br0">1685-374</inkml:trace>
  </inkml:traceGroup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341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07C8B4B7-8009-4B0E-A2B0-A79FA99C0389}" emma:medium="tactile" emma:mode="ink">
          <msink:context xmlns:msink="http://schemas.microsoft.com/ink/2010/main" type="inkDrawing"/>
        </emma:interpretation>
      </emma:emma>
    </inkml:annotationXML>
    <inkml:trace contextRef="#ctx0" brushRef="#br0">0 0</inkml:trace>
  </inkml:traceGroup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2:13:44.054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0 52,'27'0,"0"0,-1 0,215 0,-27 0,107 0,-81 0,-133 0,214 0,-134 0,27 0,-53 0,-81 0,134 27,-134-27,-27 0,54 0,-53 0,53 0,-27 0,80 0,-53 0,-26 0,79 0,0 0,-79 0,-28 0,-26 0,53 0,-53 0,0 0,26 0,27 0,0 0,27 0,-53 0,-27 0,-1 0,-26 26,0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09:23:44.493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0 167,'26'0,"1"-26,53-1,27 27,-27 0,108-27,-55 27,54 0,-53 0,-80 0,213 0,-133 0,26 0,0 0,-106 0,213 0,-133 0,26-53,-26 53,-54 0,161 0,-134 0,0 0,80 0,-160 0,133 0,-80 0,27 0,-26 0,-55 0,54 0,-26 0,26 0,0 0,-53 0,53 0,-53 0,0 0,0 0,-1 0,1 0,0 0,-1 0,1 0,-27 26,0 1,0 0,0 0,0-1,0 1,0 27,0-28,0 1,-27 27,-26-54,26 0,1 0,-55 0,28 0,26 0,-107 0,27 0,54 0,-27 0,26 0,-26 0,27 0,-1 0,27 0,1 0,-1 0,-53 0,26 0,28 0,-55 0,55 0,-28 0,-80 0,27 0,27 0,-53 0,79 0,-106 0,-1 0,108 0,-27 0,53 0,-53 0,-1 0,55 0,-28 0,27 0,-79 26,-55-26,81 27,-27 26,-80-53,160 0,-53 0,0 0,53 0,-27 0,28 0,-1 0,0 0,0 0,-53 0,54 0,-55 0,1 0,27 0,-1 0,27 0,1 0,-1 0,0 0,-26 0,-1 0,28 0,-1 0,0 0,0 0,1 0,-1 0,80 0,28 0,52 0,-106 0,187 0,-54 0,27 0,-53 0,-27 0,107 0,-134 0,81 0,-108 0,-26 0,53 0,-27 0,1 0,-27 0,53 0,-53 0,26 0,27-26,54 26,-107 0,53-27,0 27,-26 0,-1 0,27 0,-26 0,-27 0,53 0,27 0,-54 0,1 0,-1 0,1 0,-28 0,55 0,-55 0,1 0,26 0,-26 0,27 0,-1 0,-26 0,0 0,-1 0,1 0,0 0,0 0,-1 0,28 0,26 0,-27 0,-26 0,0 0,0 0,-1 0,1 0,-27 27,0-1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2:13:46.873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0 1,'27'0,"-1"0,28 0,106 0,-106 0,160 0,0 0,-81 0,108 81,-161-81,81 26,-54-26,-54 0,-26 0,26 0,-26 0,0 0,-1 0,108 0,-27 0,-27 0,81 0,-28 0,-52 0,-55 0,215 0,-188 0,1 0,-27 0,-1 0,55 0,-55 0,1 0,27 0,-1 0,-26 0,53 0,-53 0,-1 0,1 0,0 0,0 0,53 0,0 0,-53 0,0 0,-1-26,1 26,26 0,-26-27,0 0,0 27,-1 0,1 0,0 0,0 0,-1 0,1 0,0 0,0 0,-1 0,55 0,-55 0,1 0,0 0,-1 0,1 0,0 0,0 0,-1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2:13:57.771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-1 80,'0'-27,"26"27,28 0,26 0,27-53,-54 53,28 0,159 0,-53 0,-53 0,-27 0,-53 0,79 0,-79 0,-28 0,28 0,-1 0,54 0,-53 0,26 0,27 0,-80 0,160 0,0 0,-53 0,-54 0,0 0,54 0,-54 0,-27 0,-26 0,0 0,0 0,-1 0,1 0,0 0,26 0,54 0,-26 0,25 0,1 0,-53 0,80 0,-81 0,27 0,-26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2:13:58.991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0 4,'54'0,"106"0,-80 0,54 0,-54 0,188 0,-54 0,0 27,-27-1,-107-26,214 0,-214 0,-53 0,0 0,26 0,-26 0,0 0,53 0,-27 0,108 0,-108 0,54 0,80 0,-80 0,27 0,-107 0,80 0,187 0,-241 0,-26 0,53 0,-53 0,26 0,-26 0,0 0,0 0,-1 0,55 0,-1 0,27 0,-54 0,1 0,-28 0,1 0,0 0,26 0,-26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2:13:59.875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0 0,'0'26,"54"-26,106 0,-53 0,0 0,80 81,-160-81,187 26,-81 1,-79-27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2:14:01.257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0 0,'0'26,"27"-26,0 0,0 0,-1 0,1 0,0 0,0 0,-27 27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2:14:02.739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0 100,'27'0,"53"0,81 0,-81 0,134 0,53 0,-53 0,0 0,-81 0,188 0,-160 0,-54 0,-27 0,0 0,-53 0,0 0,-1 0,28 0,-27 0,79 0,-52 0,-1 0,54 0,-80 0,160 0,-133 0,-1 0,27 0,-26 0,-54 27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2:14:03.921"/>
    </inkml:context>
    <inkml:brush xml:id="br0">
      <inkml:brushProperty name="width" value="0.26667" units="cm"/>
      <inkml:brushProperty name="height" value="0.53333" units="cm"/>
      <inkml:brushProperty name="color" value="#B7DDE8"/>
      <inkml:brushProperty name="tip" value="rectangle"/>
      <inkml:brushProperty name="rasterOp" value="maskPen"/>
      <inkml:brushProperty name="fitToCurve" value="1"/>
    </inkml:brush>
  </inkml:definitions>
  <inkml:trace contextRef="#ctx0" brushRef="#br0">-1 0,'0'26,"80"-26,0 0,0 0,161 0,-54 0,-26 0,52 0,-132 0,133 0,-81 0,-53 0,1 0,-55 0,81 0,0 0,-53 0,26 0,-53 0,133 0,-53 0,53 0,-53 0,-53 0,80 0,-81 0,1 0,-1 0,-26 0,-27-26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2:22:12.28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1,'27'0,"0"0,53 0,0 0,0 0,-26 0,-27 0,53 0,-53 0,-1 0,1 0,0 0,0 0,-1 0,1 0,0 0,26 0,1 0,-28 0,1 0,0 0,0 0,-1 0,1 0,0 0,26 0,-26 0,27 0,-28 0,1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2:22:13.19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7,'0'27,"54"-27,26 0,27 0,-54 0,188 0,-134 0,27 0,-81 0,-26 0,0 0,26 0,-26 0,0 0,26 0,27 0,-53 0,0 0,-1 0,1 26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51.77993" units="1/cm"/>
          <inkml:channelProperty channel="Y" name="resolution" value="52.02312" units="1/cm"/>
        </inkml:channelProperties>
      </inkml:inkSource>
      <inkml:timestamp xml:id="ts0" timeString="2021-05-13T21:03:45.930"/>
    </inkml:context>
    <inkml:brush xml:id="br0">
      <inkml:brushProperty name="width" value="0.06667" units="cm"/>
      <inkml:brushProperty name="height" value="0.06667" units="cm"/>
      <inkml:brushProperty name="color" value="#FFC000"/>
      <inkml:brushProperty name="fitToCurve" value="1"/>
    </inkml:brush>
  </inkml:definitions>
  <inkml:traceGroup>
    <inkml:annotationXML>
      <emma:emma xmlns:emma="http://www.w3.org/2003/04/emma" version="1.0">
        <emma:interpretation id="{216573D9-4D45-42F8-B323-38B6772FFCBE}" emma:medium="tactile" emma:mode="ink">
          <msink:context xmlns:msink="http://schemas.microsoft.com/ink/2010/main" type="inkDrawing" rotatedBoundingBox="6470,11951 6485,11951 6485,11966 6470,11966" shapeName="Other"/>
        </emma:interpretation>
      </emma:emma>
    </inkml:annotationXML>
    <inkml:trace contextRef="#ctx0" brushRef="#br0">1685-374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F6421-4B5C-458C-AB64-D46C67BA8E98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A3C07-EC8D-497A-AD82-95482F09C6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1622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57C5B-99E1-49A6-BB18-BBF0B2C68CC7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AB44-5D08-4EDB-A650-BD45C02C06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7696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57C5B-99E1-49A6-BB18-BBF0B2C68CC7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AB44-5D08-4EDB-A650-BD45C02C06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098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57C5B-99E1-49A6-BB18-BBF0B2C68CC7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AB44-5D08-4EDB-A650-BD45C02C06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975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57C5B-99E1-49A6-BB18-BBF0B2C68CC7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AB44-5D08-4EDB-A650-BD45C02C06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0664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57C5B-99E1-49A6-BB18-BBF0B2C68CC7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AB44-5D08-4EDB-A650-BD45C02C06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5834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57C5B-99E1-49A6-BB18-BBF0B2C68CC7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AB44-5D08-4EDB-A650-BD45C02C06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2144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57C5B-99E1-49A6-BB18-BBF0B2C68CC7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AB44-5D08-4EDB-A650-BD45C02C06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0403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57C5B-99E1-49A6-BB18-BBF0B2C68CC7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AB44-5D08-4EDB-A650-BD45C02C06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0422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57C5B-99E1-49A6-BB18-BBF0B2C68CC7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AB44-5D08-4EDB-A650-BD45C02C06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7059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57C5B-99E1-49A6-BB18-BBF0B2C68CC7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AB44-5D08-4EDB-A650-BD45C02C06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9176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57C5B-99E1-49A6-BB18-BBF0B2C68CC7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AB44-5D08-4EDB-A650-BD45C02C06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7171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57C5B-99E1-49A6-BB18-BBF0B2C68CC7}" type="datetimeFigureOut">
              <a:rPr lang="ko-KR" altLang="en-US" smtClean="0"/>
              <a:t>2021-05-14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EAB44-5D08-4EDB-A650-BD45C02C06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082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문체부 제목 바탕체" pitchFamily="17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02.xml"/><Relationship Id="rId39" Type="http://schemas.openxmlformats.org/officeDocument/2006/relationships/image" Target="../media/image137.emf"/><Relationship Id="rId3" Type="http://schemas.openxmlformats.org/officeDocument/2006/relationships/image" Target="../media/image5.png"/><Relationship Id="rId34" Type="http://schemas.openxmlformats.org/officeDocument/2006/relationships/customXml" Target="../ink/ink106.xml"/><Relationship Id="rId42" Type="http://schemas.openxmlformats.org/officeDocument/2006/relationships/customXml" Target="../ink/ink110.xml"/><Relationship Id="rId47" Type="http://schemas.openxmlformats.org/officeDocument/2006/relationships/image" Target="../media/image141.emf"/><Relationship Id="rId7" Type="http://schemas.openxmlformats.org/officeDocument/2006/relationships/image" Target="../media/image90.emf"/><Relationship Id="rId25" Type="http://schemas.openxmlformats.org/officeDocument/2006/relationships/image" Target="../media/image130.emf"/><Relationship Id="rId33" Type="http://schemas.openxmlformats.org/officeDocument/2006/relationships/image" Target="../media/image134.emf"/><Relationship Id="rId38" Type="http://schemas.openxmlformats.org/officeDocument/2006/relationships/customXml" Target="../ink/ink108.xml"/><Relationship Id="rId46" Type="http://schemas.openxmlformats.org/officeDocument/2006/relationships/customXml" Target="../ink/ink112.xml"/><Relationship Id="rId2" Type="http://schemas.openxmlformats.org/officeDocument/2006/relationships/image" Target="../media/image2.jpeg"/><Relationship Id="rId29" Type="http://schemas.openxmlformats.org/officeDocument/2006/relationships/image" Target="../media/image132.emf"/><Relationship Id="rId41" Type="http://schemas.openxmlformats.org/officeDocument/2006/relationships/image" Target="../media/image138.emf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00.xml"/><Relationship Id="rId11" Type="http://schemas.openxmlformats.org/officeDocument/2006/relationships/customXml" Target="../ink/ink101.xml"/><Relationship Id="rId32" Type="http://schemas.openxmlformats.org/officeDocument/2006/relationships/customXml" Target="../ink/ink105.xml"/><Relationship Id="rId37" Type="http://schemas.openxmlformats.org/officeDocument/2006/relationships/image" Target="../media/image136.emf"/><Relationship Id="rId40" Type="http://schemas.openxmlformats.org/officeDocument/2006/relationships/customXml" Target="../ink/ink109.xml"/><Relationship Id="rId45" Type="http://schemas.openxmlformats.org/officeDocument/2006/relationships/image" Target="../media/image140.emf"/><Relationship Id="rId5" Type="http://schemas.openxmlformats.org/officeDocument/2006/relationships/image" Target="../media/image89.emf"/><Relationship Id="rId28" Type="http://schemas.openxmlformats.org/officeDocument/2006/relationships/customXml" Target="../ink/ink103.xml"/><Relationship Id="rId36" Type="http://schemas.openxmlformats.org/officeDocument/2006/relationships/customXml" Target="../ink/ink107.xml"/><Relationship Id="rId49" Type="http://schemas.openxmlformats.org/officeDocument/2006/relationships/image" Target="../media/image142.emf"/><Relationship Id="rId10" Type="http://schemas.openxmlformats.org/officeDocument/2006/relationships/image" Target="../media/image16.png"/><Relationship Id="rId31" Type="http://schemas.openxmlformats.org/officeDocument/2006/relationships/image" Target="../media/image133.emf"/><Relationship Id="rId44" Type="http://schemas.openxmlformats.org/officeDocument/2006/relationships/customXml" Target="../ink/ink111.xml"/><Relationship Id="rId4" Type="http://schemas.openxmlformats.org/officeDocument/2006/relationships/customXml" Target="../ink/ink99.xml"/><Relationship Id="rId9" Type="http://schemas.openxmlformats.org/officeDocument/2006/relationships/image" Target="../media/image15.png"/><Relationship Id="rId27" Type="http://schemas.openxmlformats.org/officeDocument/2006/relationships/image" Target="../media/image131.emf"/><Relationship Id="rId30" Type="http://schemas.openxmlformats.org/officeDocument/2006/relationships/customXml" Target="../ink/ink104.xml"/><Relationship Id="rId35" Type="http://schemas.openxmlformats.org/officeDocument/2006/relationships/image" Target="../media/image135.emf"/><Relationship Id="rId43" Type="http://schemas.openxmlformats.org/officeDocument/2006/relationships/image" Target="../media/image139.emf"/><Relationship Id="rId48" Type="http://schemas.openxmlformats.org/officeDocument/2006/relationships/customXml" Target="../ink/ink113.xml"/><Relationship Id="rId8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customXml" Target="../ink/ink116.xml"/><Relationship Id="rId26" Type="http://schemas.openxmlformats.org/officeDocument/2006/relationships/customXml" Target="../ink/ink120.xml"/><Relationship Id="rId39" Type="http://schemas.openxmlformats.org/officeDocument/2006/relationships/image" Target="../media/image156.emf"/><Relationship Id="rId3" Type="http://schemas.openxmlformats.org/officeDocument/2006/relationships/image" Target="../media/image5.png"/><Relationship Id="rId21" Type="http://schemas.openxmlformats.org/officeDocument/2006/relationships/image" Target="../media/image147.emf"/><Relationship Id="rId34" Type="http://schemas.openxmlformats.org/officeDocument/2006/relationships/customXml" Target="../ink/ink124.xml"/><Relationship Id="rId17" Type="http://schemas.openxmlformats.org/officeDocument/2006/relationships/image" Target="../media/image36.emf"/><Relationship Id="rId25" Type="http://schemas.openxmlformats.org/officeDocument/2006/relationships/image" Target="../media/image149.emf"/><Relationship Id="rId33" Type="http://schemas.openxmlformats.org/officeDocument/2006/relationships/image" Target="../media/image153.emf"/><Relationship Id="rId38" Type="http://schemas.openxmlformats.org/officeDocument/2006/relationships/customXml" Target="../ink/ink126.xml"/><Relationship Id="rId2" Type="http://schemas.openxmlformats.org/officeDocument/2006/relationships/image" Target="../media/image2.jpeg"/><Relationship Id="rId16" Type="http://schemas.openxmlformats.org/officeDocument/2006/relationships/customXml" Target="../ink/ink115.xml"/><Relationship Id="rId20" Type="http://schemas.openxmlformats.org/officeDocument/2006/relationships/customXml" Target="../ink/ink117.xml"/><Relationship Id="rId29" Type="http://schemas.openxmlformats.org/officeDocument/2006/relationships/image" Target="../media/image151.emf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14.xml"/><Relationship Id="rId24" Type="http://schemas.openxmlformats.org/officeDocument/2006/relationships/customXml" Target="../ink/ink119.xml"/><Relationship Id="rId32" Type="http://schemas.openxmlformats.org/officeDocument/2006/relationships/customXml" Target="../ink/ink123.xml"/><Relationship Id="rId37" Type="http://schemas.openxmlformats.org/officeDocument/2006/relationships/image" Target="../media/image155.emf"/><Relationship Id="rId5" Type="http://schemas.openxmlformats.org/officeDocument/2006/relationships/image" Target="../media/image18.png"/><Relationship Id="rId15" Type="http://schemas.openxmlformats.org/officeDocument/2006/relationships/image" Target="../media/image145.emf"/><Relationship Id="rId23" Type="http://schemas.openxmlformats.org/officeDocument/2006/relationships/image" Target="../media/image148.emf"/><Relationship Id="rId28" Type="http://schemas.openxmlformats.org/officeDocument/2006/relationships/customXml" Target="../ink/ink121.xml"/><Relationship Id="rId36" Type="http://schemas.openxmlformats.org/officeDocument/2006/relationships/customXml" Target="../ink/ink125.xml"/><Relationship Id="rId19" Type="http://schemas.openxmlformats.org/officeDocument/2006/relationships/image" Target="../media/image146.emf"/><Relationship Id="rId31" Type="http://schemas.openxmlformats.org/officeDocument/2006/relationships/image" Target="../media/image152.emf"/><Relationship Id="rId4" Type="http://schemas.openxmlformats.org/officeDocument/2006/relationships/image" Target="../media/image17.png"/><Relationship Id="rId22" Type="http://schemas.openxmlformats.org/officeDocument/2006/relationships/customXml" Target="../ink/ink118.xml"/><Relationship Id="rId27" Type="http://schemas.openxmlformats.org/officeDocument/2006/relationships/image" Target="../media/image150.emf"/><Relationship Id="rId30" Type="http://schemas.openxmlformats.org/officeDocument/2006/relationships/customXml" Target="../ink/ink122.xml"/><Relationship Id="rId35" Type="http://schemas.openxmlformats.org/officeDocument/2006/relationships/image" Target="../media/image15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customXml" Target="../ink/ink127.xml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emf"/><Relationship Id="rId5" Type="http://schemas.openxmlformats.org/officeDocument/2006/relationships/customXml" Target="../ink/ink128.xml"/><Relationship Id="rId4" Type="http://schemas.openxmlformats.org/officeDocument/2006/relationships/image" Target="../media/image8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emf"/><Relationship Id="rId13" Type="http://schemas.openxmlformats.org/officeDocument/2006/relationships/image" Target="../media/image5.png"/><Relationship Id="rId3" Type="http://schemas.openxmlformats.org/officeDocument/2006/relationships/customXml" Target="../ink/ink129.xml"/><Relationship Id="rId7" Type="http://schemas.openxmlformats.org/officeDocument/2006/relationships/customXml" Target="../ink/ink131.xml"/><Relationship Id="rId12" Type="http://schemas.openxmlformats.org/officeDocument/2006/relationships/image" Target="../media/image114.emf"/><Relationship Id="rId17" Type="http://schemas.openxmlformats.org/officeDocument/2006/relationships/image" Target="../media/image24.png"/><Relationship Id="rId2" Type="http://schemas.openxmlformats.org/officeDocument/2006/relationships/image" Target="../media/image2.jpe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emf"/><Relationship Id="rId11" Type="http://schemas.openxmlformats.org/officeDocument/2006/relationships/customXml" Target="../ink/ink133.xml"/><Relationship Id="rId5" Type="http://schemas.openxmlformats.org/officeDocument/2006/relationships/customXml" Target="../ink/ink130.xml"/><Relationship Id="rId15" Type="http://schemas.openxmlformats.org/officeDocument/2006/relationships/image" Target="../media/image22.png"/><Relationship Id="rId10" Type="http://schemas.openxmlformats.org/officeDocument/2006/relationships/image" Target="../media/image113.emf"/><Relationship Id="rId4" Type="http://schemas.openxmlformats.org/officeDocument/2006/relationships/image" Target="../media/image89.emf"/><Relationship Id="rId9" Type="http://schemas.openxmlformats.org/officeDocument/2006/relationships/customXml" Target="../ink/ink132.xml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13" Type="http://schemas.openxmlformats.org/officeDocument/2006/relationships/customXml" Target="../ink/ink137.xml"/><Relationship Id="rId18" Type="http://schemas.openxmlformats.org/officeDocument/2006/relationships/image" Target="../media/image123.emf"/><Relationship Id="rId39" Type="http://schemas.openxmlformats.org/officeDocument/2006/relationships/image" Target="../media/image161.emf"/><Relationship Id="rId3" Type="http://schemas.openxmlformats.org/officeDocument/2006/relationships/customXml" Target="../ink/ink134.xml"/><Relationship Id="rId21" Type="http://schemas.openxmlformats.org/officeDocument/2006/relationships/image" Target="../media/image5.png"/><Relationship Id="rId34" Type="http://schemas.openxmlformats.org/officeDocument/2006/relationships/customXml" Target="../ink/ink142.xml"/><Relationship Id="rId12" Type="http://schemas.openxmlformats.org/officeDocument/2006/relationships/image" Target="../media/image120.emf"/><Relationship Id="rId17" Type="http://schemas.openxmlformats.org/officeDocument/2006/relationships/customXml" Target="../ink/ink139.xml"/><Relationship Id="rId33" Type="http://schemas.openxmlformats.org/officeDocument/2006/relationships/image" Target="../media/image158.emf"/><Relationship Id="rId38" Type="http://schemas.openxmlformats.org/officeDocument/2006/relationships/customXml" Target="../ink/ink144.xml"/><Relationship Id="rId2" Type="http://schemas.openxmlformats.org/officeDocument/2006/relationships/image" Target="../media/image2.jpeg"/><Relationship Id="rId16" Type="http://schemas.openxmlformats.org/officeDocument/2006/relationships/image" Target="../media/image122.emf"/><Relationship Id="rId20" Type="http://schemas.openxmlformats.org/officeDocument/2006/relationships/image" Target="../media/image124.emf"/><Relationship Id="rId41" Type="http://schemas.openxmlformats.org/officeDocument/2006/relationships/customXml" Target="../ink/ink146.xml"/><Relationship Id="rId1" Type="http://schemas.openxmlformats.org/officeDocument/2006/relationships/slideLayout" Target="../slideLayouts/slideLayout1.xml"/><Relationship Id="rId11" Type="http://schemas.openxmlformats.org/officeDocument/2006/relationships/customXml" Target="../ink/ink136.xml"/><Relationship Id="rId24" Type="http://schemas.openxmlformats.org/officeDocument/2006/relationships/customXml" Target="../ink/ink141.xml"/><Relationship Id="rId37" Type="http://schemas.openxmlformats.org/officeDocument/2006/relationships/image" Target="../media/image160.emf"/><Relationship Id="rId40" Type="http://schemas.openxmlformats.org/officeDocument/2006/relationships/customXml" Target="../ink/ink145.xml"/><Relationship Id="rId6" Type="http://schemas.openxmlformats.org/officeDocument/2006/relationships/image" Target="../media/image90.emf"/><Relationship Id="rId15" Type="http://schemas.openxmlformats.org/officeDocument/2006/relationships/customXml" Target="../ink/ink138.xml"/><Relationship Id="rId23" Type="http://schemas.openxmlformats.org/officeDocument/2006/relationships/image" Target="../media/image26.png"/><Relationship Id="rId36" Type="http://schemas.openxmlformats.org/officeDocument/2006/relationships/customXml" Target="../ink/ink143.xml"/><Relationship Id="rId10" Type="http://schemas.openxmlformats.org/officeDocument/2006/relationships/image" Target="../media/image119.emf"/><Relationship Id="rId19" Type="http://schemas.openxmlformats.org/officeDocument/2006/relationships/customXml" Target="../ink/ink140.xml"/><Relationship Id="rId9" Type="http://schemas.openxmlformats.org/officeDocument/2006/relationships/customXml" Target="../ink/ink135.xml"/><Relationship Id="rId14" Type="http://schemas.openxmlformats.org/officeDocument/2006/relationships/image" Target="../media/image121.emf"/><Relationship Id="rId22" Type="http://schemas.openxmlformats.org/officeDocument/2006/relationships/image" Target="../media/image25.png"/><Relationship Id="rId35" Type="http://schemas.openxmlformats.org/officeDocument/2006/relationships/image" Target="../media/image159.emf"/><Relationship Id="rId4" Type="http://schemas.openxmlformats.org/officeDocument/2006/relationships/image" Target="../media/image8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51" Type="http://schemas.openxmlformats.org/officeDocument/2006/relationships/customXml" Target="../ink/ink154.xml"/><Relationship Id="rId3" Type="http://schemas.openxmlformats.org/officeDocument/2006/relationships/customXml" Target="../ink/ink147.xml"/><Relationship Id="rId42" Type="http://schemas.openxmlformats.org/officeDocument/2006/relationships/image" Target="../media/image170.emf"/><Relationship Id="rId47" Type="http://schemas.openxmlformats.org/officeDocument/2006/relationships/customXml" Target="../ink/ink152.xml"/><Relationship Id="rId50" Type="http://schemas.openxmlformats.org/officeDocument/2006/relationships/image" Target="../media/image174.emf"/><Relationship Id="rId55" Type="http://schemas.openxmlformats.org/officeDocument/2006/relationships/customXml" Target="../ink/ink156.xml"/><Relationship Id="rId7" Type="http://schemas.openxmlformats.org/officeDocument/2006/relationships/image" Target="../media/image27.png"/><Relationship Id="rId12" Type="http://schemas.openxmlformats.org/officeDocument/2006/relationships/customXml" Target="../ink/ink149.xml"/><Relationship Id="rId46" Type="http://schemas.openxmlformats.org/officeDocument/2006/relationships/image" Target="../media/image172.emf"/><Relationship Id="rId2" Type="http://schemas.openxmlformats.org/officeDocument/2006/relationships/image" Target="../media/image2.jpeg"/><Relationship Id="rId54" Type="http://schemas.openxmlformats.org/officeDocument/2006/relationships/image" Target="../media/image17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emf"/><Relationship Id="rId11" Type="http://schemas.openxmlformats.org/officeDocument/2006/relationships/image" Target="../media/image30.png"/><Relationship Id="rId45" Type="http://schemas.openxmlformats.org/officeDocument/2006/relationships/customXml" Target="../ink/ink151.xml"/><Relationship Id="rId53" Type="http://schemas.openxmlformats.org/officeDocument/2006/relationships/customXml" Target="../ink/ink155.xml"/><Relationship Id="rId58" Type="http://schemas.openxmlformats.org/officeDocument/2006/relationships/image" Target="../media/image178.emf"/><Relationship Id="rId5" Type="http://schemas.openxmlformats.org/officeDocument/2006/relationships/customXml" Target="../ink/ink148.xml"/><Relationship Id="rId49" Type="http://schemas.openxmlformats.org/officeDocument/2006/relationships/customXml" Target="../ink/ink153.xml"/><Relationship Id="rId57" Type="http://schemas.openxmlformats.org/officeDocument/2006/relationships/customXml" Target="../ink/ink157.xml"/><Relationship Id="rId10" Type="http://schemas.openxmlformats.org/officeDocument/2006/relationships/image" Target="../media/image5.png"/><Relationship Id="rId44" Type="http://schemas.openxmlformats.org/officeDocument/2006/relationships/image" Target="../media/image171.emf"/><Relationship Id="rId52" Type="http://schemas.openxmlformats.org/officeDocument/2006/relationships/image" Target="../media/image175.emf"/><Relationship Id="rId4" Type="http://schemas.openxmlformats.org/officeDocument/2006/relationships/image" Target="../media/image89.emf"/><Relationship Id="rId9" Type="http://schemas.openxmlformats.org/officeDocument/2006/relationships/image" Target="../media/image29.png"/><Relationship Id="rId43" Type="http://schemas.openxmlformats.org/officeDocument/2006/relationships/customXml" Target="../ink/ink150.xml"/><Relationship Id="rId48" Type="http://schemas.openxmlformats.org/officeDocument/2006/relationships/image" Target="../media/image173.emf"/><Relationship Id="rId56" Type="http://schemas.openxmlformats.org/officeDocument/2006/relationships/image" Target="../media/image177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emf"/><Relationship Id="rId13" Type="http://schemas.openxmlformats.org/officeDocument/2006/relationships/customXml" Target="../ink/ink160.xml"/><Relationship Id="rId18" Type="http://schemas.openxmlformats.org/officeDocument/2006/relationships/customXml" Target="../ink/ink162.xml"/><Relationship Id="rId3" Type="http://schemas.openxmlformats.org/officeDocument/2006/relationships/customXml" Target="../ink/ink158.xml"/><Relationship Id="rId21" Type="http://schemas.openxmlformats.org/officeDocument/2006/relationships/image" Target="../media/image182.emf"/><Relationship Id="rId12" Type="http://schemas.openxmlformats.org/officeDocument/2006/relationships/image" Target="../media/image179.emf"/><Relationship Id="rId17" Type="http://schemas.openxmlformats.org/officeDocument/2006/relationships/image" Target="../media/image181.emf"/><Relationship Id="rId2" Type="http://schemas.openxmlformats.org/officeDocument/2006/relationships/image" Target="../media/image2.jpeg"/><Relationship Id="rId16" Type="http://schemas.openxmlformats.org/officeDocument/2006/relationships/customXml" Target="../ink/ink161.xml"/><Relationship Id="rId20" Type="http://schemas.openxmlformats.org/officeDocument/2006/relationships/customXml" Target="../ink/ink163.xml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10.png"/><Relationship Id="rId10" Type="http://schemas.openxmlformats.org/officeDocument/2006/relationships/customXml" Target="../ink/ink159.xml"/><Relationship Id="rId19" Type="http://schemas.openxmlformats.org/officeDocument/2006/relationships/image" Target="../media/image36.emf"/><Relationship Id="rId9" Type="http://schemas.openxmlformats.org/officeDocument/2006/relationships/image" Target="../media/image5.png"/><Relationship Id="rId14" Type="http://schemas.openxmlformats.org/officeDocument/2006/relationships/image" Target="../media/image180.emf"/><Relationship Id="rId2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6.xml"/><Relationship Id="rId3" Type="http://schemas.openxmlformats.org/officeDocument/2006/relationships/customXml" Target="../ink/ink164.xml"/><Relationship Id="rId7" Type="http://schemas.openxmlformats.org/officeDocument/2006/relationships/image" Target="../media/image23.png"/><Relationship Id="rId12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emf"/><Relationship Id="rId11" Type="http://schemas.openxmlformats.org/officeDocument/2006/relationships/image" Target="../media/image104.emf"/><Relationship Id="rId5" Type="http://schemas.openxmlformats.org/officeDocument/2006/relationships/customXml" Target="../ink/ink165.xml"/><Relationship Id="rId10" Type="http://schemas.openxmlformats.org/officeDocument/2006/relationships/customXml" Target="../ink/ink167.xml"/><Relationship Id="rId4" Type="http://schemas.openxmlformats.org/officeDocument/2006/relationships/image" Target="../media/image36.emf"/><Relationship Id="rId9" Type="http://schemas.openxmlformats.org/officeDocument/2006/relationships/image" Target="../media/image5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8" Type="http://schemas.openxmlformats.org/officeDocument/2006/relationships/customXml" Target="../ink/ink172.xml"/><Relationship Id="rId3" Type="http://schemas.openxmlformats.org/officeDocument/2006/relationships/customXml" Target="../ink/ink168.xml"/><Relationship Id="rId21" Type="http://schemas.openxmlformats.org/officeDocument/2006/relationships/customXml" Target="../ink/ink173.xml"/><Relationship Id="rId7" Type="http://schemas.openxmlformats.org/officeDocument/2006/relationships/image" Target="../media/image105.png"/><Relationship Id="rId17" Type="http://schemas.openxmlformats.org/officeDocument/2006/relationships/customXml" Target="../ink/ink171.xml"/><Relationship Id="rId2" Type="http://schemas.openxmlformats.org/officeDocument/2006/relationships/image" Target="../media/image2.jpeg"/><Relationship Id="rId16" Type="http://schemas.openxmlformats.org/officeDocument/2006/relationships/image" Target="../media/image108.emf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emf"/><Relationship Id="rId24" Type="http://schemas.openxmlformats.org/officeDocument/2006/relationships/image" Target="../media/image191.emf"/><Relationship Id="rId15" Type="http://schemas.openxmlformats.org/officeDocument/2006/relationships/customXml" Target="../ink/ink170.xml"/><Relationship Id="rId10" Type="http://schemas.openxmlformats.org/officeDocument/2006/relationships/customXml" Target="../ink/ink169.xml"/><Relationship Id="rId19" Type="http://schemas.openxmlformats.org/officeDocument/2006/relationships/image" Target="../media/image109.emf"/><Relationship Id="rId9" Type="http://schemas.openxmlformats.org/officeDocument/2006/relationships/image" Target="../media/image107.png"/><Relationship Id="rId14" Type="http://schemas.openxmlformats.org/officeDocument/2006/relationships/image" Target="../media/image188.emf"/><Relationship Id="rId4" Type="http://schemas.openxmlformats.org/officeDocument/2006/relationships/image" Target="../media/image17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emf"/><Relationship Id="rId5" Type="http://schemas.openxmlformats.org/officeDocument/2006/relationships/customXml" Target="../ink/ink175.xml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7.xml"/><Relationship Id="rId13" Type="http://schemas.openxmlformats.org/officeDocument/2006/relationships/image" Target="../media/image1040.emf"/><Relationship Id="rId18" Type="http://schemas.openxmlformats.org/officeDocument/2006/relationships/image" Target="../media/image111.png"/><Relationship Id="rId26" Type="http://schemas.openxmlformats.org/officeDocument/2006/relationships/customXml" Target="../ink/ink184.xml"/><Relationship Id="rId3" Type="http://schemas.openxmlformats.org/officeDocument/2006/relationships/customXml" Target="../ink/ink176.xml"/><Relationship Id="rId21" Type="http://schemas.openxmlformats.org/officeDocument/2006/relationships/image" Target="../media/image115.emf"/><Relationship Id="rId7" Type="http://schemas.openxmlformats.org/officeDocument/2006/relationships/image" Target="../media/image5.png"/><Relationship Id="rId12" Type="http://schemas.openxmlformats.org/officeDocument/2006/relationships/customXml" Target="../ink/ink178.xml"/><Relationship Id="rId17" Type="http://schemas.openxmlformats.org/officeDocument/2006/relationships/image" Target="../media/image106.emf"/><Relationship Id="rId25" Type="http://schemas.openxmlformats.org/officeDocument/2006/relationships/image" Target="../media/image117.emf"/><Relationship Id="rId2" Type="http://schemas.openxmlformats.org/officeDocument/2006/relationships/image" Target="../media/image2.jpeg"/><Relationship Id="rId16" Type="http://schemas.openxmlformats.org/officeDocument/2006/relationships/customXml" Target="../ink/ink180.xml"/><Relationship Id="rId20" Type="http://schemas.openxmlformats.org/officeDocument/2006/relationships/customXml" Target="../ink/ink1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emf"/><Relationship Id="rId11" Type="http://schemas.openxmlformats.org/officeDocument/2006/relationships/image" Target="../media/image580.emf"/><Relationship Id="rId24" Type="http://schemas.openxmlformats.org/officeDocument/2006/relationships/customXml" Target="../ink/ink183.xml"/><Relationship Id="rId15" Type="http://schemas.openxmlformats.org/officeDocument/2006/relationships/image" Target="../media/image105.emf"/><Relationship Id="rId23" Type="http://schemas.openxmlformats.org/officeDocument/2006/relationships/image" Target="../media/image116.emf"/><Relationship Id="rId19" Type="http://schemas.openxmlformats.org/officeDocument/2006/relationships/image" Target="../media/image112.png"/><Relationship Id="rId14" Type="http://schemas.openxmlformats.org/officeDocument/2006/relationships/customXml" Target="../ink/ink179.xml"/><Relationship Id="rId22" Type="http://schemas.openxmlformats.org/officeDocument/2006/relationships/customXml" Target="../ink/ink182.xml"/><Relationship Id="rId27" Type="http://schemas.openxmlformats.org/officeDocument/2006/relationships/image" Target="../media/image12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29.emf"/><Relationship Id="rId18" Type="http://schemas.openxmlformats.org/officeDocument/2006/relationships/customXml" Target="../ink/ink191.xml"/><Relationship Id="rId3" Type="http://schemas.openxmlformats.org/officeDocument/2006/relationships/customXml" Target="../ink/ink185.xml"/><Relationship Id="rId7" Type="http://schemas.openxmlformats.org/officeDocument/2006/relationships/image" Target="../media/image5.png"/><Relationship Id="rId12" Type="http://schemas.openxmlformats.org/officeDocument/2006/relationships/customXml" Target="../ink/ink188.xml"/><Relationship Id="rId17" Type="http://schemas.openxmlformats.org/officeDocument/2006/relationships/image" Target="../media/image144.emf"/><Relationship Id="rId2" Type="http://schemas.openxmlformats.org/officeDocument/2006/relationships/image" Target="../media/image2.jpeg"/><Relationship Id="rId16" Type="http://schemas.openxmlformats.org/officeDocument/2006/relationships/customXml" Target="../ink/ink1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emf"/><Relationship Id="rId11" Type="http://schemas.openxmlformats.org/officeDocument/2006/relationships/image" Target="../media/image128.emf"/><Relationship Id="rId5" Type="http://schemas.openxmlformats.org/officeDocument/2006/relationships/customXml" Target="../ink/ink186.xml"/><Relationship Id="rId15" Type="http://schemas.openxmlformats.org/officeDocument/2006/relationships/image" Target="../media/image143.emf"/><Relationship Id="rId10" Type="http://schemas.openxmlformats.org/officeDocument/2006/relationships/customXml" Target="../ink/ink187.xml"/><Relationship Id="rId19" Type="http://schemas.openxmlformats.org/officeDocument/2006/relationships/image" Target="../media/image157.emf"/><Relationship Id="rId4" Type="http://schemas.openxmlformats.org/officeDocument/2006/relationships/image" Target="../media/image36.emf"/><Relationship Id="rId9" Type="http://schemas.openxmlformats.org/officeDocument/2006/relationships/image" Target="../media/image127.png"/><Relationship Id="rId14" Type="http://schemas.openxmlformats.org/officeDocument/2006/relationships/customXml" Target="../ink/ink18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emf"/><Relationship Id="rId3" Type="http://schemas.openxmlformats.org/officeDocument/2006/relationships/customXml" Target="../ink/ink192.xml"/><Relationship Id="rId7" Type="http://schemas.openxmlformats.org/officeDocument/2006/relationships/image" Target="../media/image5.png"/><Relationship Id="rId12" Type="http://schemas.openxmlformats.org/officeDocument/2006/relationships/customXml" Target="../ink/ink19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emf"/><Relationship Id="rId11" Type="http://schemas.openxmlformats.org/officeDocument/2006/relationships/image" Target="../media/image162.emf"/><Relationship Id="rId5" Type="http://schemas.openxmlformats.org/officeDocument/2006/relationships/customXml" Target="../ink/ink193.xml"/><Relationship Id="rId15" Type="http://schemas.openxmlformats.org/officeDocument/2006/relationships/image" Target="../media/image164.emf"/><Relationship Id="rId10" Type="http://schemas.openxmlformats.org/officeDocument/2006/relationships/customXml" Target="../ink/ink194.xml"/><Relationship Id="rId4" Type="http://schemas.openxmlformats.org/officeDocument/2006/relationships/image" Target="../media/image36.emf"/><Relationship Id="rId9" Type="http://schemas.openxmlformats.org/officeDocument/2006/relationships/image" Target="../media/image159.png"/><Relationship Id="rId14" Type="http://schemas.openxmlformats.org/officeDocument/2006/relationships/customXml" Target="../ink/ink19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9.xml"/><Relationship Id="rId3" Type="http://schemas.openxmlformats.org/officeDocument/2006/relationships/customXml" Target="../ink/ink197.xml"/><Relationship Id="rId7" Type="http://schemas.openxmlformats.org/officeDocument/2006/relationships/image" Target="../media/image5.png"/><Relationship Id="rId12" Type="http://schemas.openxmlformats.org/officeDocument/2006/relationships/image" Target="../media/image16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emf"/><Relationship Id="rId11" Type="http://schemas.openxmlformats.org/officeDocument/2006/relationships/image" Target="../media/image165.emf"/><Relationship Id="rId5" Type="http://schemas.openxmlformats.org/officeDocument/2006/relationships/customXml" Target="../ink/ink198.xml"/><Relationship Id="rId10" Type="http://schemas.openxmlformats.org/officeDocument/2006/relationships/customXml" Target="../ink/ink200.xml"/><Relationship Id="rId4" Type="http://schemas.openxmlformats.org/officeDocument/2006/relationships/image" Target="../media/image36.emf"/><Relationship Id="rId9" Type="http://schemas.openxmlformats.org/officeDocument/2006/relationships/image" Target="../media/image16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83.emf"/><Relationship Id="rId18" Type="http://schemas.openxmlformats.org/officeDocument/2006/relationships/customXml" Target="../ink/ink207.xml"/><Relationship Id="rId3" Type="http://schemas.openxmlformats.org/officeDocument/2006/relationships/customXml" Target="../ink/ink201.xml"/><Relationship Id="rId21" Type="http://schemas.openxmlformats.org/officeDocument/2006/relationships/image" Target="../media/image187.emf"/><Relationship Id="rId7" Type="http://schemas.openxmlformats.org/officeDocument/2006/relationships/image" Target="../media/image5.png"/><Relationship Id="rId12" Type="http://schemas.openxmlformats.org/officeDocument/2006/relationships/customXml" Target="../ink/ink204.xml"/><Relationship Id="rId17" Type="http://schemas.openxmlformats.org/officeDocument/2006/relationships/image" Target="../media/image185.emf"/><Relationship Id="rId2" Type="http://schemas.openxmlformats.org/officeDocument/2006/relationships/image" Target="../media/image2.jpeg"/><Relationship Id="rId16" Type="http://schemas.openxmlformats.org/officeDocument/2006/relationships/customXml" Target="../ink/ink206.xml"/><Relationship Id="rId20" Type="http://schemas.openxmlformats.org/officeDocument/2006/relationships/customXml" Target="../ink/ink20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emf"/><Relationship Id="rId11" Type="http://schemas.openxmlformats.org/officeDocument/2006/relationships/image" Target="../media/image169.emf"/><Relationship Id="rId24" Type="http://schemas.openxmlformats.org/officeDocument/2006/relationships/image" Target="../media/image190.png"/><Relationship Id="rId5" Type="http://schemas.openxmlformats.org/officeDocument/2006/relationships/customXml" Target="../ink/ink202.xml"/><Relationship Id="rId15" Type="http://schemas.openxmlformats.org/officeDocument/2006/relationships/image" Target="../media/image184.emf"/><Relationship Id="rId23" Type="http://schemas.openxmlformats.org/officeDocument/2006/relationships/image" Target="../media/image189.emf"/><Relationship Id="rId10" Type="http://schemas.openxmlformats.org/officeDocument/2006/relationships/customXml" Target="../ink/ink203.xml"/><Relationship Id="rId19" Type="http://schemas.openxmlformats.org/officeDocument/2006/relationships/image" Target="../media/image186.emf"/><Relationship Id="rId4" Type="http://schemas.openxmlformats.org/officeDocument/2006/relationships/image" Target="../media/image36.emf"/><Relationship Id="rId9" Type="http://schemas.openxmlformats.org/officeDocument/2006/relationships/image" Target="../media/image168.png"/><Relationship Id="rId14" Type="http://schemas.openxmlformats.org/officeDocument/2006/relationships/customXml" Target="../ink/ink205.xml"/><Relationship Id="rId22" Type="http://schemas.openxmlformats.org/officeDocument/2006/relationships/customXml" Target="../ink/ink20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2.xml"/><Relationship Id="rId13" Type="http://schemas.openxmlformats.org/officeDocument/2006/relationships/image" Target="../media/image195.emf"/><Relationship Id="rId18" Type="http://schemas.openxmlformats.org/officeDocument/2006/relationships/customXml" Target="../ink/ink217.xml"/><Relationship Id="rId3" Type="http://schemas.openxmlformats.org/officeDocument/2006/relationships/customXml" Target="../ink/ink210.xml"/><Relationship Id="rId21" Type="http://schemas.openxmlformats.org/officeDocument/2006/relationships/image" Target="../media/image199.emf"/><Relationship Id="rId7" Type="http://schemas.openxmlformats.org/officeDocument/2006/relationships/image" Target="../media/image192.emf"/><Relationship Id="rId12" Type="http://schemas.openxmlformats.org/officeDocument/2006/relationships/customXml" Target="../ink/ink214.xml"/><Relationship Id="rId17" Type="http://schemas.openxmlformats.org/officeDocument/2006/relationships/image" Target="../media/image197.emf"/><Relationship Id="rId2" Type="http://schemas.openxmlformats.org/officeDocument/2006/relationships/image" Target="../media/image2.jpeg"/><Relationship Id="rId16" Type="http://schemas.openxmlformats.org/officeDocument/2006/relationships/customXml" Target="../ink/ink216.xml"/><Relationship Id="rId20" Type="http://schemas.openxmlformats.org/officeDocument/2006/relationships/customXml" Target="../ink/ink2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emf"/><Relationship Id="rId11" Type="http://schemas.openxmlformats.org/officeDocument/2006/relationships/image" Target="../media/image194.emf"/><Relationship Id="rId24" Type="http://schemas.openxmlformats.org/officeDocument/2006/relationships/image" Target="../media/image3.png"/><Relationship Id="rId5" Type="http://schemas.openxmlformats.org/officeDocument/2006/relationships/customXml" Target="../ink/ink211.xml"/><Relationship Id="rId15" Type="http://schemas.openxmlformats.org/officeDocument/2006/relationships/image" Target="../media/image196.emf"/><Relationship Id="rId23" Type="http://schemas.openxmlformats.org/officeDocument/2006/relationships/image" Target="../media/image200.emf"/><Relationship Id="rId10" Type="http://schemas.openxmlformats.org/officeDocument/2006/relationships/customXml" Target="../ink/ink213.xml"/><Relationship Id="rId19" Type="http://schemas.openxmlformats.org/officeDocument/2006/relationships/image" Target="../media/image198.emf"/><Relationship Id="rId4" Type="http://schemas.openxmlformats.org/officeDocument/2006/relationships/image" Target="../media/image36.emf"/><Relationship Id="rId9" Type="http://schemas.openxmlformats.org/officeDocument/2006/relationships/image" Target="../media/image193.emf"/><Relationship Id="rId14" Type="http://schemas.openxmlformats.org/officeDocument/2006/relationships/customXml" Target="../ink/ink215.xml"/><Relationship Id="rId22" Type="http://schemas.openxmlformats.org/officeDocument/2006/relationships/customXml" Target="../ink/ink2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emf"/><Relationship Id="rId13" Type="http://schemas.openxmlformats.org/officeDocument/2006/relationships/customXml" Target="../ink/ink225.xml"/><Relationship Id="rId18" Type="http://schemas.openxmlformats.org/officeDocument/2006/relationships/image" Target="../media/image207.emf"/><Relationship Id="rId26" Type="http://schemas.openxmlformats.org/officeDocument/2006/relationships/image" Target="../media/image211.emf"/><Relationship Id="rId3" Type="http://schemas.openxmlformats.org/officeDocument/2006/relationships/customXml" Target="../ink/ink220.xml"/><Relationship Id="rId21" Type="http://schemas.openxmlformats.org/officeDocument/2006/relationships/customXml" Target="../ink/ink228.xml"/><Relationship Id="rId7" Type="http://schemas.openxmlformats.org/officeDocument/2006/relationships/customXml" Target="../ink/ink222.xml"/><Relationship Id="rId12" Type="http://schemas.openxmlformats.org/officeDocument/2006/relationships/image" Target="../media/image203.emf"/><Relationship Id="rId17" Type="http://schemas.openxmlformats.org/officeDocument/2006/relationships/customXml" Target="../ink/ink226.xml"/><Relationship Id="rId25" Type="http://schemas.openxmlformats.org/officeDocument/2006/relationships/customXml" Target="../ink/ink230.xml"/><Relationship Id="rId2" Type="http://schemas.openxmlformats.org/officeDocument/2006/relationships/image" Target="../media/image2.jpeg"/><Relationship Id="rId16" Type="http://schemas.openxmlformats.org/officeDocument/2006/relationships/image" Target="../media/image206.png"/><Relationship Id="rId20" Type="http://schemas.openxmlformats.org/officeDocument/2006/relationships/image" Target="../media/image208.emf"/><Relationship Id="rId29" Type="http://schemas.openxmlformats.org/officeDocument/2006/relationships/customXml" Target="../ink/ink2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emf"/><Relationship Id="rId11" Type="http://schemas.openxmlformats.org/officeDocument/2006/relationships/customXml" Target="../ink/ink224.xml"/><Relationship Id="rId24" Type="http://schemas.openxmlformats.org/officeDocument/2006/relationships/image" Target="../media/image210.emf"/><Relationship Id="rId5" Type="http://schemas.openxmlformats.org/officeDocument/2006/relationships/customXml" Target="../ink/ink221.xml"/><Relationship Id="rId15" Type="http://schemas.openxmlformats.org/officeDocument/2006/relationships/image" Target="../media/image205.png"/><Relationship Id="rId23" Type="http://schemas.openxmlformats.org/officeDocument/2006/relationships/customXml" Target="../ink/ink229.xml"/><Relationship Id="rId28" Type="http://schemas.openxmlformats.org/officeDocument/2006/relationships/image" Target="../media/image212.emf"/><Relationship Id="rId10" Type="http://schemas.openxmlformats.org/officeDocument/2006/relationships/image" Target="../media/image202.emf"/><Relationship Id="rId19" Type="http://schemas.openxmlformats.org/officeDocument/2006/relationships/customXml" Target="../ink/ink227.xml"/><Relationship Id="rId31" Type="http://schemas.openxmlformats.org/officeDocument/2006/relationships/image" Target="../media/image5.png"/><Relationship Id="rId4" Type="http://schemas.openxmlformats.org/officeDocument/2006/relationships/image" Target="../media/image36.emf"/><Relationship Id="rId9" Type="http://schemas.openxmlformats.org/officeDocument/2006/relationships/customXml" Target="../ink/ink223.xml"/><Relationship Id="rId14" Type="http://schemas.openxmlformats.org/officeDocument/2006/relationships/image" Target="../media/image204.emf"/><Relationship Id="rId22" Type="http://schemas.openxmlformats.org/officeDocument/2006/relationships/image" Target="../media/image209.emf"/><Relationship Id="rId27" Type="http://schemas.openxmlformats.org/officeDocument/2006/relationships/customXml" Target="../ink/ink231.xml"/><Relationship Id="rId30" Type="http://schemas.openxmlformats.org/officeDocument/2006/relationships/image" Target="../media/image213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5.xml"/><Relationship Id="rId13" Type="http://schemas.openxmlformats.org/officeDocument/2006/relationships/image" Target="../media/image217.emf"/><Relationship Id="rId3" Type="http://schemas.openxmlformats.org/officeDocument/2006/relationships/customXml" Target="../ink/ink233.xml"/><Relationship Id="rId7" Type="http://schemas.openxmlformats.org/officeDocument/2006/relationships/image" Target="../media/image214.emf"/><Relationship Id="rId12" Type="http://schemas.openxmlformats.org/officeDocument/2006/relationships/customXml" Target="../ink/ink237.xml"/><Relationship Id="rId17" Type="http://schemas.openxmlformats.org/officeDocument/2006/relationships/image" Target="../media/image219.emf"/><Relationship Id="rId2" Type="http://schemas.openxmlformats.org/officeDocument/2006/relationships/image" Target="../media/image2.jpeg"/><Relationship Id="rId16" Type="http://schemas.openxmlformats.org/officeDocument/2006/relationships/customXml" Target="../ink/ink23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34.xml"/><Relationship Id="rId11" Type="http://schemas.openxmlformats.org/officeDocument/2006/relationships/image" Target="../media/image216.emf"/><Relationship Id="rId5" Type="http://schemas.openxmlformats.org/officeDocument/2006/relationships/image" Target="../media/image5.png"/><Relationship Id="rId15" Type="http://schemas.openxmlformats.org/officeDocument/2006/relationships/image" Target="../media/image218.emf"/><Relationship Id="rId10" Type="http://schemas.openxmlformats.org/officeDocument/2006/relationships/customXml" Target="../ink/ink236.xml"/><Relationship Id="rId4" Type="http://schemas.openxmlformats.org/officeDocument/2006/relationships/image" Target="../media/image36.emf"/><Relationship Id="rId9" Type="http://schemas.openxmlformats.org/officeDocument/2006/relationships/image" Target="../media/image215.emf"/><Relationship Id="rId14" Type="http://schemas.openxmlformats.org/officeDocument/2006/relationships/customXml" Target="../ink/ink23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2.xml"/><Relationship Id="rId13" Type="http://schemas.openxmlformats.org/officeDocument/2006/relationships/image" Target="../media/image223.emf"/><Relationship Id="rId3" Type="http://schemas.openxmlformats.org/officeDocument/2006/relationships/customXml" Target="../ink/ink240.xml"/><Relationship Id="rId7" Type="http://schemas.openxmlformats.org/officeDocument/2006/relationships/image" Target="../media/image220.emf"/><Relationship Id="rId12" Type="http://schemas.openxmlformats.org/officeDocument/2006/relationships/customXml" Target="../ink/ink24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41.xml"/><Relationship Id="rId11" Type="http://schemas.openxmlformats.org/officeDocument/2006/relationships/image" Target="../media/image222.emf"/><Relationship Id="rId5" Type="http://schemas.openxmlformats.org/officeDocument/2006/relationships/image" Target="../media/image5.png"/><Relationship Id="rId10" Type="http://schemas.openxmlformats.org/officeDocument/2006/relationships/customXml" Target="../ink/ink243.xml"/><Relationship Id="rId4" Type="http://schemas.openxmlformats.org/officeDocument/2006/relationships/image" Target="../media/image36.emf"/><Relationship Id="rId9" Type="http://schemas.openxmlformats.org/officeDocument/2006/relationships/image" Target="../media/image221.emf"/><Relationship Id="rId14" Type="http://schemas.openxmlformats.org/officeDocument/2006/relationships/image" Target="../media/image224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49.xml"/><Relationship Id="rId18" Type="http://schemas.openxmlformats.org/officeDocument/2006/relationships/image" Target="../media/image231.emf"/><Relationship Id="rId26" Type="http://schemas.openxmlformats.org/officeDocument/2006/relationships/image" Target="../media/image235.emf"/><Relationship Id="rId39" Type="http://schemas.openxmlformats.org/officeDocument/2006/relationships/customXml" Target="../ink/ink262.xml"/><Relationship Id="rId21" Type="http://schemas.openxmlformats.org/officeDocument/2006/relationships/customXml" Target="../ink/ink253.xml"/><Relationship Id="rId34" Type="http://schemas.openxmlformats.org/officeDocument/2006/relationships/image" Target="../media/image201.emf"/><Relationship Id="rId42" Type="http://schemas.openxmlformats.org/officeDocument/2006/relationships/customXml" Target="../ink/ink264.xml"/><Relationship Id="rId7" Type="http://schemas.openxmlformats.org/officeDocument/2006/relationships/customXml" Target="../ink/ink246.xml"/><Relationship Id="rId2" Type="http://schemas.openxmlformats.org/officeDocument/2006/relationships/image" Target="../media/image2.jpeg"/><Relationship Id="rId16" Type="http://schemas.openxmlformats.org/officeDocument/2006/relationships/image" Target="../media/image230.emf"/><Relationship Id="rId20" Type="http://schemas.openxmlformats.org/officeDocument/2006/relationships/image" Target="../media/image232.emf"/><Relationship Id="rId29" Type="http://schemas.openxmlformats.org/officeDocument/2006/relationships/customXml" Target="../ink/ink257.xml"/><Relationship Id="rId41" Type="http://schemas.openxmlformats.org/officeDocument/2006/relationships/image" Target="../media/image24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5.png"/><Relationship Id="rId11" Type="http://schemas.openxmlformats.org/officeDocument/2006/relationships/customXml" Target="../ink/ink248.xml"/><Relationship Id="rId24" Type="http://schemas.openxmlformats.org/officeDocument/2006/relationships/image" Target="../media/image234.emf"/><Relationship Id="rId32" Type="http://schemas.openxmlformats.org/officeDocument/2006/relationships/image" Target="../media/image238.emf"/><Relationship Id="rId37" Type="http://schemas.openxmlformats.org/officeDocument/2006/relationships/image" Target="../media/image240.png"/><Relationship Id="rId40" Type="http://schemas.openxmlformats.org/officeDocument/2006/relationships/customXml" Target="../ink/ink263.xml"/><Relationship Id="rId5" Type="http://schemas.openxmlformats.org/officeDocument/2006/relationships/image" Target="../media/image5.png"/><Relationship Id="rId15" Type="http://schemas.openxmlformats.org/officeDocument/2006/relationships/customXml" Target="../ink/ink250.xml"/><Relationship Id="rId23" Type="http://schemas.openxmlformats.org/officeDocument/2006/relationships/customXml" Target="../ink/ink254.xml"/><Relationship Id="rId28" Type="http://schemas.openxmlformats.org/officeDocument/2006/relationships/image" Target="../media/image236.emf"/><Relationship Id="rId36" Type="http://schemas.openxmlformats.org/officeDocument/2006/relationships/image" Target="../media/image239.emf"/><Relationship Id="rId10" Type="http://schemas.openxmlformats.org/officeDocument/2006/relationships/image" Target="../media/image227.emf"/><Relationship Id="rId19" Type="http://schemas.openxmlformats.org/officeDocument/2006/relationships/customXml" Target="../ink/ink252.xml"/><Relationship Id="rId31" Type="http://schemas.openxmlformats.org/officeDocument/2006/relationships/customXml" Target="../ink/ink258.xml"/><Relationship Id="rId4" Type="http://schemas.openxmlformats.org/officeDocument/2006/relationships/image" Target="../media/image36.emf"/><Relationship Id="rId9" Type="http://schemas.openxmlformats.org/officeDocument/2006/relationships/customXml" Target="../ink/ink247.xml"/><Relationship Id="rId14" Type="http://schemas.openxmlformats.org/officeDocument/2006/relationships/image" Target="../media/image229.emf"/><Relationship Id="rId22" Type="http://schemas.openxmlformats.org/officeDocument/2006/relationships/image" Target="../media/image233.emf"/><Relationship Id="rId27" Type="http://schemas.openxmlformats.org/officeDocument/2006/relationships/customXml" Target="../ink/ink256.xml"/><Relationship Id="rId30" Type="http://schemas.openxmlformats.org/officeDocument/2006/relationships/image" Target="../media/image237.emf"/><Relationship Id="rId35" Type="http://schemas.openxmlformats.org/officeDocument/2006/relationships/customXml" Target="../ink/ink260.xml"/><Relationship Id="rId43" Type="http://schemas.openxmlformats.org/officeDocument/2006/relationships/image" Target="../media/image242.emf"/><Relationship Id="rId8" Type="http://schemas.openxmlformats.org/officeDocument/2006/relationships/image" Target="../media/image226.emf"/><Relationship Id="rId3" Type="http://schemas.openxmlformats.org/officeDocument/2006/relationships/customXml" Target="../ink/ink245.xml"/><Relationship Id="rId12" Type="http://schemas.openxmlformats.org/officeDocument/2006/relationships/image" Target="../media/image228.emf"/><Relationship Id="rId17" Type="http://schemas.openxmlformats.org/officeDocument/2006/relationships/customXml" Target="../ink/ink251.xml"/><Relationship Id="rId25" Type="http://schemas.openxmlformats.org/officeDocument/2006/relationships/customXml" Target="../ink/ink255.xml"/><Relationship Id="rId33" Type="http://schemas.openxmlformats.org/officeDocument/2006/relationships/customXml" Target="../ink/ink259.xml"/><Relationship Id="rId38" Type="http://schemas.openxmlformats.org/officeDocument/2006/relationships/customXml" Target="../ink/ink26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8.emf"/><Relationship Id="rId18" Type="http://schemas.openxmlformats.org/officeDocument/2006/relationships/customXml" Target="../ink/ink7.xml"/><Relationship Id="rId3" Type="http://schemas.openxmlformats.org/officeDocument/2006/relationships/image" Target="../media/image3.png"/><Relationship Id="rId21" Type="http://schemas.openxmlformats.org/officeDocument/2006/relationships/image" Target="../media/image12.emf"/><Relationship Id="rId7" Type="http://schemas.openxmlformats.org/officeDocument/2006/relationships/image" Target="../media/image5.emf"/><Relationship Id="rId12" Type="http://schemas.openxmlformats.org/officeDocument/2006/relationships/customXml" Target="../ink/ink4.xml"/><Relationship Id="rId17" Type="http://schemas.openxmlformats.org/officeDocument/2006/relationships/image" Target="../media/image10.emf"/><Relationship Id="rId25" Type="http://schemas.openxmlformats.org/officeDocument/2006/relationships/image" Target="../media/image14.emf"/><Relationship Id="rId2" Type="http://schemas.openxmlformats.org/officeDocument/2006/relationships/image" Target="../media/image2.jpeg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11" Type="http://schemas.openxmlformats.org/officeDocument/2006/relationships/image" Target="../media/image7.emf"/><Relationship Id="rId24" Type="http://schemas.openxmlformats.org/officeDocument/2006/relationships/customXml" Target="../ink/ink10.xml"/><Relationship Id="rId5" Type="http://schemas.openxmlformats.org/officeDocument/2006/relationships/image" Target="../media/image5.png"/><Relationship Id="rId15" Type="http://schemas.openxmlformats.org/officeDocument/2006/relationships/image" Target="../media/image9.emf"/><Relationship Id="rId23" Type="http://schemas.openxmlformats.org/officeDocument/2006/relationships/image" Target="../media/image13.emf"/><Relationship Id="rId10" Type="http://schemas.openxmlformats.org/officeDocument/2006/relationships/customXml" Target="../ink/ink3.xml"/><Relationship Id="rId19" Type="http://schemas.openxmlformats.org/officeDocument/2006/relationships/image" Target="../media/image11.emf"/><Relationship Id="rId4" Type="http://schemas.openxmlformats.org/officeDocument/2006/relationships/image" Target="../media/image4.png"/><Relationship Id="rId9" Type="http://schemas.openxmlformats.org/officeDocument/2006/relationships/image" Target="../media/image6.emf"/><Relationship Id="rId14" Type="http://schemas.openxmlformats.org/officeDocument/2006/relationships/customXml" Target="../ink/ink5.xml"/><Relationship Id="rId22" Type="http://schemas.openxmlformats.org/officeDocument/2006/relationships/customXml" Target="../ink/ink9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5.emf"/><Relationship Id="rId18" Type="http://schemas.openxmlformats.org/officeDocument/2006/relationships/customXml" Target="../ink/ink272.xml"/><Relationship Id="rId26" Type="http://schemas.openxmlformats.org/officeDocument/2006/relationships/image" Target="../media/image252.png"/><Relationship Id="rId21" Type="http://schemas.openxmlformats.org/officeDocument/2006/relationships/image" Target="../media/image249.emf"/><Relationship Id="rId34" Type="http://schemas.openxmlformats.org/officeDocument/2006/relationships/image" Target="../media/image256.emf"/><Relationship Id="rId7" Type="http://schemas.openxmlformats.org/officeDocument/2006/relationships/image" Target="../media/image5.png"/><Relationship Id="rId12" Type="http://schemas.openxmlformats.org/officeDocument/2006/relationships/customXml" Target="../ink/ink269.xml"/><Relationship Id="rId17" Type="http://schemas.openxmlformats.org/officeDocument/2006/relationships/image" Target="../media/image247.emf"/><Relationship Id="rId25" Type="http://schemas.openxmlformats.org/officeDocument/2006/relationships/image" Target="../media/image251.png"/><Relationship Id="rId33" Type="http://schemas.openxmlformats.org/officeDocument/2006/relationships/customXml" Target="../ink/ink278.xml"/><Relationship Id="rId38" Type="http://schemas.openxmlformats.org/officeDocument/2006/relationships/image" Target="../media/image258.emf"/><Relationship Id="rId2" Type="http://schemas.openxmlformats.org/officeDocument/2006/relationships/image" Target="../media/image2.jpeg"/><Relationship Id="rId16" Type="http://schemas.openxmlformats.org/officeDocument/2006/relationships/customXml" Target="../ink/ink271.xml"/><Relationship Id="rId20" Type="http://schemas.openxmlformats.org/officeDocument/2006/relationships/customXml" Target="../ink/ink273.xml"/><Relationship Id="rId29" Type="http://schemas.openxmlformats.org/officeDocument/2006/relationships/customXml" Target="../ink/ink2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5.emf"/><Relationship Id="rId11" Type="http://schemas.openxmlformats.org/officeDocument/2006/relationships/image" Target="../media/image244.emf"/><Relationship Id="rId24" Type="http://schemas.openxmlformats.org/officeDocument/2006/relationships/image" Target="../media/image250.png"/><Relationship Id="rId32" Type="http://schemas.openxmlformats.org/officeDocument/2006/relationships/image" Target="../media/image255.emf"/><Relationship Id="rId37" Type="http://schemas.openxmlformats.org/officeDocument/2006/relationships/customXml" Target="../ink/ink280.xml"/><Relationship Id="rId5" Type="http://schemas.openxmlformats.org/officeDocument/2006/relationships/customXml" Target="../ink/ink266.xml"/><Relationship Id="rId15" Type="http://schemas.openxmlformats.org/officeDocument/2006/relationships/image" Target="../media/image246.emf"/><Relationship Id="rId23" Type="http://schemas.openxmlformats.org/officeDocument/2006/relationships/image" Target="../media/image201.emf"/><Relationship Id="rId28" Type="http://schemas.openxmlformats.org/officeDocument/2006/relationships/image" Target="../media/image253.emf"/><Relationship Id="rId36" Type="http://schemas.openxmlformats.org/officeDocument/2006/relationships/image" Target="../media/image257.emf"/><Relationship Id="rId10" Type="http://schemas.openxmlformats.org/officeDocument/2006/relationships/customXml" Target="../ink/ink268.xml"/><Relationship Id="rId19" Type="http://schemas.openxmlformats.org/officeDocument/2006/relationships/image" Target="../media/image248.emf"/><Relationship Id="rId31" Type="http://schemas.openxmlformats.org/officeDocument/2006/relationships/customXml" Target="../ink/ink277.xml"/><Relationship Id="rId4" Type="http://schemas.openxmlformats.org/officeDocument/2006/relationships/image" Target="../media/image36.emf"/><Relationship Id="rId9" Type="http://schemas.openxmlformats.org/officeDocument/2006/relationships/image" Target="../media/image243.emf"/><Relationship Id="rId14" Type="http://schemas.openxmlformats.org/officeDocument/2006/relationships/customXml" Target="../ink/ink270.xml"/><Relationship Id="rId22" Type="http://schemas.openxmlformats.org/officeDocument/2006/relationships/customXml" Target="../ink/ink274.xml"/><Relationship Id="rId27" Type="http://schemas.openxmlformats.org/officeDocument/2006/relationships/customXml" Target="../ink/ink275.xml"/><Relationship Id="rId30" Type="http://schemas.openxmlformats.org/officeDocument/2006/relationships/image" Target="../media/image254.emf"/><Relationship Id="rId35" Type="http://schemas.openxmlformats.org/officeDocument/2006/relationships/customXml" Target="../ink/ink279.xml"/><Relationship Id="rId8" Type="http://schemas.openxmlformats.org/officeDocument/2006/relationships/customXml" Target="../ink/ink267.xml"/><Relationship Id="rId3" Type="http://schemas.openxmlformats.org/officeDocument/2006/relationships/customXml" Target="../ink/ink26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3.xml"/><Relationship Id="rId13" Type="http://schemas.openxmlformats.org/officeDocument/2006/relationships/customXml" Target="../ink/ink284.xml"/><Relationship Id="rId3" Type="http://schemas.openxmlformats.org/officeDocument/2006/relationships/customXml" Target="../ink/ink281.xml"/><Relationship Id="rId7" Type="http://schemas.openxmlformats.org/officeDocument/2006/relationships/image" Target="../media/image5.png"/><Relationship Id="rId12" Type="http://schemas.openxmlformats.org/officeDocument/2006/relationships/image" Target="../media/image262.png"/><Relationship Id="rId2" Type="http://schemas.openxmlformats.org/officeDocument/2006/relationships/image" Target="../media/image2.jpeg"/><Relationship Id="rId16" Type="http://schemas.openxmlformats.org/officeDocument/2006/relationships/image" Target="../media/image26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3.emf"/><Relationship Id="rId11" Type="http://schemas.openxmlformats.org/officeDocument/2006/relationships/image" Target="../media/image261.png"/><Relationship Id="rId5" Type="http://schemas.openxmlformats.org/officeDocument/2006/relationships/customXml" Target="../ink/ink282.xml"/><Relationship Id="rId15" Type="http://schemas.openxmlformats.org/officeDocument/2006/relationships/customXml" Target="../ink/ink285.xml"/><Relationship Id="rId10" Type="http://schemas.openxmlformats.org/officeDocument/2006/relationships/image" Target="../media/image260.png"/><Relationship Id="rId4" Type="http://schemas.openxmlformats.org/officeDocument/2006/relationships/image" Target="../media/image36.emf"/><Relationship Id="rId9" Type="http://schemas.openxmlformats.org/officeDocument/2006/relationships/image" Target="../media/image259.emf"/><Relationship Id="rId14" Type="http://schemas.openxmlformats.org/officeDocument/2006/relationships/image" Target="../media/image263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8.xml"/><Relationship Id="rId13" Type="http://schemas.openxmlformats.org/officeDocument/2006/relationships/image" Target="../media/image267.emf"/><Relationship Id="rId18" Type="http://schemas.openxmlformats.org/officeDocument/2006/relationships/customXml" Target="../ink/ink293.xml"/><Relationship Id="rId26" Type="http://schemas.openxmlformats.org/officeDocument/2006/relationships/customXml" Target="../ink/ink296.xml"/><Relationship Id="rId3" Type="http://schemas.openxmlformats.org/officeDocument/2006/relationships/customXml" Target="../ink/ink286.xml"/><Relationship Id="rId21" Type="http://schemas.openxmlformats.org/officeDocument/2006/relationships/image" Target="../media/image271.emf"/><Relationship Id="rId7" Type="http://schemas.openxmlformats.org/officeDocument/2006/relationships/image" Target="../media/image5.png"/><Relationship Id="rId12" Type="http://schemas.openxmlformats.org/officeDocument/2006/relationships/customXml" Target="../ink/ink290.xml"/><Relationship Id="rId17" Type="http://schemas.openxmlformats.org/officeDocument/2006/relationships/image" Target="../media/image269.emf"/><Relationship Id="rId25" Type="http://schemas.openxmlformats.org/officeDocument/2006/relationships/image" Target="../media/image274.emf"/><Relationship Id="rId2" Type="http://schemas.openxmlformats.org/officeDocument/2006/relationships/image" Target="../media/image2.jpeg"/><Relationship Id="rId16" Type="http://schemas.openxmlformats.org/officeDocument/2006/relationships/customXml" Target="../ink/ink292.xml"/><Relationship Id="rId20" Type="http://schemas.openxmlformats.org/officeDocument/2006/relationships/customXml" Target="../ink/ink2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3.emf"/><Relationship Id="rId11" Type="http://schemas.openxmlformats.org/officeDocument/2006/relationships/image" Target="../media/image266.emf"/><Relationship Id="rId24" Type="http://schemas.openxmlformats.org/officeDocument/2006/relationships/customXml" Target="../ink/ink295.xml"/><Relationship Id="rId5" Type="http://schemas.openxmlformats.org/officeDocument/2006/relationships/customXml" Target="../ink/ink287.xml"/><Relationship Id="rId15" Type="http://schemas.openxmlformats.org/officeDocument/2006/relationships/image" Target="../media/image268.emf"/><Relationship Id="rId23" Type="http://schemas.openxmlformats.org/officeDocument/2006/relationships/image" Target="../media/image273.png"/><Relationship Id="rId10" Type="http://schemas.openxmlformats.org/officeDocument/2006/relationships/customXml" Target="../ink/ink289.xml"/><Relationship Id="rId19" Type="http://schemas.openxmlformats.org/officeDocument/2006/relationships/image" Target="../media/image270.emf"/><Relationship Id="rId4" Type="http://schemas.openxmlformats.org/officeDocument/2006/relationships/image" Target="../media/image36.emf"/><Relationship Id="rId9" Type="http://schemas.openxmlformats.org/officeDocument/2006/relationships/image" Target="../media/image265.emf"/><Relationship Id="rId14" Type="http://schemas.openxmlformats.org/officeDocument/2006/relationships/customXml" Target="../ink/ink291.xml"/><Relationship Id="rId22" Type="http://schemas.openxmlformats.org/officeDocument/2006/relationships/image" Target="../media/image272.png"/><Relationship Id="rId27" Type="http://schemas.openxmlformats.org/officeDocument/2006/relationships/image" Target="../media/image275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emf"/><Relationship Id="rId13" Type="http://schemas.openxmlformats.org/officeDocument/2006/relationships/customXml" Target="../ink/ink302.xml"/><Relationship Id="rId18" Type="http://schemas.openxmlformats.org/officeDocument/2006/relationships/image" Target="../media/image281.emf"/><Relationship Id="rId3" Type="http://schemas.openxmlformats.org/officeDocument/2006/relationships/customXml" Target="../ink/ink297.xml"/><Relationship Id="rId7" Type="http://schemas.openxmlformats.org/officeDocument/2006/relationships/customXml" Target="../ink/ink299.xml"/><Relationship Id="rId12" Type="http://schemas.openxmlformats.org/officeDocument/2006/relationships/image" Target="../media/image278.emf"/><Relationship Id="rId17" Type="http://schemas.openxmlformats.org/officeDocument/2006/relationships/customXml" Target="../ink/ink304.xml"/><Relationship Id="rId2" Type="http://schemas.openxmlformats.org/officeDocument/2006/relationships/image" Target="../media/image2.jpeg"/><Relationship Id="rId16" Type="http://schemas.openxmlformats.org/officeDocument/2006/relationships/image" Target="../media/image280.emf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3.emf"/><Relationship Id="rId11" Type="http://schemas.openxmlformats.org/officeDocument/2006/relationships/customXml" Target="../ink/ink301.xml"/><Relationship Id="rId5" Type="http://schemas.openxmlformats.org/officeDocument/2006/relationships/customXml" Target="../ink/ink298.xml"/><Relationship Id="rId15" Type="http://schemas.openxmlformats.org/officeDocument/2006/relationships/customXml" Target="../ink/ink303.xml"/><Relationship Id="rId10" Type="http://schemas.openxmlformats.org/officeDocument/2006/relationships/image" Target="../media/image277.emf"/><Relationship Id="rId19" Type="http://schemas.openxmlformats.org/officeDocument/2006/relationships/image" Target="../media/image282.png"/><Relationship Id="rId4" Type="http://schemas.openxmlformats.org/officeDocument/2006/relationships/image" Target="../media/image36.emf"/><Relationship Id="rId9" Type="http://schemas.openxmlformats.org/officeDocument/2006/relationships/customXml" Target="../ink/ink300.xml"/><Relationship Id="rId14" Type="http://schemas.openxmlformats.org/officeDocument/2006/relationships/image" Target="../media/image279.emf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6.emf"/><Relationship Id="rId18" Type="http://schemas.openxmlformats.org/officeDocument/2006/relationships/customXml" Target="../ink/ink311.xml"/><Relationship Id="rId26" Type="http://schemas.openxmlformats.org/officeDocument/2006/relationships/customXml" Target="../ink/ink315.xml"/><Relationship Id="rId3" Type="http://schemas.openxmlformats.org/officeDocument/2006/relationships/customXml" Target="../ink/ink305.xml"/><Relationship Id="rId21" Type="http://schemas.openxmlformats.org/officeDocument/2006/relationships/image" Target="../media/image290.emf"/><Relationship Id="rId7" Type="http://schemas.openxmlformats.org/officeDocument/2006/relationships/image" Target="../media/image283.emf"/><Relationship Id="rId12" Type="http://schemas.openxmlformats.org/officeDocument/2006/relationships/customXml" Target="../ink/ink308.xml"/><Relationship Id="rId17" Type="http://schemas.openxmlformats.org/officeDocument/2006/relationships/image" Target="../media/image288.emf"/><Relationship Id="rId25" Type="http://schemas.openxmlformats.org/officeDocument/2006/relationships/image" Target="../media/image292.emf"/><Relationship Id="rId33" Type="http://schemas.openxmlformats.org/officeDocument/2006/relationships/image" Target="../media/image296.emf"/><Relationship Id="rId2" Type="http://schemas.openxmlformats.org/officeDocument/2006/relationships/image" Target="../media/image2.jpeg"/><Relationship Id="rId16" Type="http://schemas.openxmlformats.org/officeDocument/2006/relationships/customXml" Target="../ink/ink310.xml"/><Relationship Id="rId20" Type="http://schemas.openxmlformats.org/officeDocument/2006/relationships/customXml" Target="../ink/ink312.xml"/><Relationship Id="rId29" Type="http://schemas.openxmlformats.org/officeDocument/2006/relationships/image" Target="../media/image29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3.emf"/><Relationship Id="rId11" Type="http://schemas.openxmlformats.org/officeDocument/2006/relationships/image" Target="../media/image285.emf"/><Relationship Id="rId24" Type="http://schemas.openxmlformats.org/officeDocument/2006/relationships/customXml" Target="../ink/ink314.xml"/><Relationship Id="rId32" Type="http://schemas.openxmlformats.org/officeDocument/2006/relationships/customXml" Target="../ink/ink318.xml"/><Relationship Id="rId5" Type="http://schemas.openxmlformats.org/officeDocument/2006/relationships/customXml" Target="../ink/ink306.xml"/><Relationship Id="rId15" Type="http://schemas.openxmlformats.org/officeDocument/2006/relationships/image" Target="../media/image287.emf"/><Relationship Id="rId23" Type="http://schemas.openxmlformats.org/officeDocument/2006/relationships/image" Target="../media/image291.emf"/><Relationship Id="rId28" Type="http://schemas.openxmlformats.org/officeDocument/2006/relationships/customXml" Target="../ink/ink316.xml"/><Relationship Id="rId10" Type="http://schemas.openxmlformats.org/officeDocument/2006/relationships/customXml" Target="../ink/ink307.xml"/><Relationship Id="rId19" Type="http://schemas.openxmlformats.org/officeDocument/2006/relationships/image" Target="../media/image289.emf"/><Relationship Id="rId31" Type="http://schemas.openxmlformats.org/officeDocument/2006/relationships/image" Target="../media/image295.emf"/><Relationship Id="rId4" Type="http://schemas.openxmlformats.org/officeDocument/2006/relationships/image" Target="../media/image36.emf"/><Relationship Id="rId9" Type="http://schemas.openxmlformats.org/officeDocument/2006/relationships/image" Target="../media/image284.png"/><Relationship Id="rId14" Type="http://schemas.openxmlformats.org/officeDocument/2006/relationships/customXml" Target="../ink/ink309.xml"/><Relationship Id="rId22" Type="http://schemas.openxmlformats.org/officeDocument/2006/relationships/customXml" Target="../ink/ink313.xml"/><Relationship Id="rId27" Type="http://schemas.openxmlformats.org/officeDocument/2006/relationships/image" Target="../media/image293.emf"/><Relationship Id="rId30" Type="http://schemas.openxmlformats.org/officeDocument/2006/relationships/customXml" Target="../ink/ink317.xml"/><Relationship Id="rId8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emf"/><Relationship Id="rId13" Type="http://schemas.openxmlformats.org/officeDocument/2006/relationships/image" Target="../media/image300.png"/><Relationship Id="rId18" Type="http://schemas.openxmlformats.org/officeDocument/2006/relationships/customXml" Target="../ink/ink325.xml"/><Relationship Id="rId26" Type="http://schemas.openxmlformats.org/officeDocument/2006/relationships/customXml" Target="../ink/ink329.xml"/><Relationship Id="rId3" Type="http://schemas.openxmlformats.org/officeDocument/2006/relationships/customXml" Target="../ink/ink319.xml"/><Relationship Id="rId21" Type="http://schemas.openxmlformats.org/officeDocument/2006/relationships/image" Target="../media/image304.emf"/><Relationship Id="rId7" Type="http://schemas.openxmlformats.org/officeDocument/2006/relationships/customXml" Target="../ink/ink321.xml"/><Relationship Id="rId12" Type="http://schemas.openxmlformats.org/officeDocument/2006/relationships/image" Target="../media/image299.png"/><Relationship Id="rId17" Type="http://schemas.openxmlformats.org/officeDocument/2006/relationships/image" Target="../media/image302.emf"/><Relationship Id="rId25" Type="http://schemas.openxmlformats.org/officeDocument/2006/relationships/image" Target="../media/image306.emf"/><Relationship Id="rId2" Type="http://schemas.openxmlformats.org/officeDocument/2006/relationships/image" Target="../media/image2.jpeg"/><Relationship Id="rId16" Type="http://schemas.openxmlformats.org/officeDocument/2006/relationships/customXml" Target="../ink/ink324.xml"/><Relationship Id="rId20" Type="http://schemas.openxmlformats.org/officeDocument/2006/relationships/customXml" Target="../ink/ink3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3.emf"/><Relationship Id="rId11" Type="http://schemas.openxmlformats.org/officeDocument/2006/relationships/image" Target="../media/image5.png"/><Relationship Id="rId24" Type="http://schemas.openxmlformats.org/officeDocument/2006/relationships/customXml" Target="../ink/ink328.xml"/><Relationship Id="rId5" Type="http://schemas.openxmlformats.org/officeDocument/2006/relationships/customXml" Target="../ink/ink320.xml"/><Relationship Id="rId15" Type="http://schemas.openxmlformats.org/officeDocument/2006/relationships/image" Target="../media/image301.emf"/><Relationship Id="rId23" Type="http://schemas.openxmlformats.org/officeDocument/2006/relationships/image" Target="../media/image305.emf"/><Relationship Id="rId10" Type="http://schemas.openxmlformats.org/officeDocument/2006/relationships/image" Target="../media/image298.emf"/><Relationship Id="rId19" Type="http://schemas.openxmlformats.org/officeDocument/2006/relationships/image" Target="../media/image303.emf"/><Relationship Id="rId4" Type="http://schemas.openxmlformats.org/officeDocument/2006/relationships/image" Target="../media/image36.emf"/><Relationship Id="rId9" Type="http://schemas.openxmlformats.org/officeDocument/2006/relationships/customXml" Target="../ink/ink322.xml"/><Relationship Id="rId14" Type="http://schemas.openxmlformats.org/officeDocument/2006/relationships/customXml" Target="../ink/ink323.xml"/><Relationship Id="rId22" Type="http://schemas.openxmlformats.org/officeDocument/2006/relationships/customXml" Target="../ink/ink327.xml"/><Relationship Id="rId27" Type="http://schemas.openxmlformats.org/officeDocument/2006/relationships/image" Target="../media/image307.emf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image" Target="../media/image308.png"/><Relationship Id="rId2" Type="http://schemas.openxmlformats.org/officeDocument/2006/relationships/customXml" Target="../ink/ink3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3.emf"/><Relationship Id="rId5" Type="http://schemas.openxmlformats.org/officeDocument/2006/relationships/customXml" Target="../ink/ink331.xml"/><Relationship Id="rId4" Type="http://schemas.openxmlformats.org/officeDocument/2006/relationships/image" Target="../media/image3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customXml" Target="../ink/ink15.xml"/><Relationship Id="rId18" Type="http://schemas.openxmlformats.org/officeDocument/2006/relationships/image" Target="../media/image22.emf"/><Relationship Id="rId3" Type="http://schemas.openxmlformats.org/officeDocument/2006/relationships/image" Target="../media/image5.png"/><Relationship Id="rId7" Type="http://schemas.openxmlformats.org/officeDocument/2006/relationships/customXml" Target="../ink/ink12.xml"/><Relationship Id="rId12" Type="http://schemas.openxmlformats.org/officeDocument/2006/relationships/image" Target="../media/image19.emf"/><Relationship Id="rId17" Type="http://schemas.openxmlformats.org/officeDocument/2006/relationships/customXml" Target="../ink/ink17.xml"/><Relationship Id="rId2" Type="http://schemas.openxmlformats.org/officeDocument/2006/relationships/image" Target="../media/image6.png"/><Relationship Id="rId16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11" Type="http://schemas.openxmlformats.org/officeDocument/2006/relationships/customXml" Target="../ink/ink14.xml"/><Relationship Id="rId5" Type="http://schemas.openxmlformats.org/officeDocument/2006/relationships/customXml" Target="../ink/ink11.xml"/><Relationship Id="rId15" Type="http://schemas.openxmlformats.org/officeDocument/2006/relationships/customXml" Target="../ink/ink16.xml"/><Relationship Id="rId10" Type="http://schemas.openxmlformats.org/officeDocument/2006/relationships/image" Target="../media/image18.emf"/><Relationship Id="rId4" Type="http://schemas.openxmlformats.org/officeDocument/2006/relationships/image" Target="../media/image2.jpeg"/><Relationship Id="rId9" Type="http://schemas.openxmlformats.org/officeDocument/2006/relationships/customXml" Target="../ink/ink13.xml"/><Relationship Id="rId1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customXml" Target="../ink/ink21.xml"/><Relationship Id="rId3" Type="http://schemas.openxmlformats.org/officeDocument/2006/relationships/image" Target="../media/image5.png"/><Relationship Id="rId7" Type="http://schemas.openxmlformats.org/officeDocument/2006/relationships/customXml" Target="../ink/ink18.xml"/><Relationship Id="rId12" Type="http://schemas.openxmlformats.org/officeDocument/2006/relationships/image" Target="../media/image27.emf"/><Relationship Id="rId2" Type="http://schemas.openxmlformats.org/officeDocument/2006/relationships/image" Target="../media/image2.jpeg"/><Relationship Id="rId16" Type="http://schemas.openxmlformats.org/officeDocument/2006/relationships/image" Target="../media/image3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customXml" Target="../ink/ink20.xml"/><Relationship Id="rId5" Type="http://schemas.openxmlformats.org/officeDocument/2006/relationships/image" Target="../media/image8.png"/><Relationship Id="rId10" Type="http://schemas.openxmlformats.org/officeDocument/2006/relationships/image" Target="../media/image26.emf"/><Relationship Id="rId4" Type="http://schemas.openxmlformats.org/officeDocument/2006/relationships/image" Target="../media/image7.png"/><Relationship Id="rId9" Type="http://schemas.openxmlformats.org/officeDocument/2006/relationships/customXml" Target="../ink/ink19.xml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customXml" Target="../ink/ink27.xml"/><Relationship Id="rId39" Type="http://schemas.openxmlformats.org/officeDocument/2006/relationships/customXml" Target="../ink/ink34.xml"/><Relationship Id="rId21" Type="http://schemas.openxmlformats.org/officeDocument/2006/relationships/image" Target="../media/image34.emf"/><Relationship Id="rId34" Type="http://schemas.openxmlformats.org/officeDocument/2006/relationships/image" Target="../media/image38.emf"/><Relationship Id="rId42" Type="http://schemas.openxmlformats.org/officeDocument/2006/relationships/image" Target="../media/image42.emf"/><Relationship Id="rId47" Type="http://schemas.openxmlformats.org/officeDocument/2006/relationships/image" Target="../media/image11.png"/><Relationship Id="rId68" Type="http://schemas.openxmlformats.org/officeDocument/2006/relationships/customXml" Target="../ink/ink40.xml"/><Relationship Id="rId7" Type="http://schemas.openxmlformats.org/officeDocument/2006/relationships/customXml" Target="../ink/ink24.xml"/><Relationship Id="rId92" Type="http://schemas.openxmlformats.org/officeDocument/2006/relationships/image" Target="../media/image49.emf"/><Relationship Id="rId2" Type="http://schemas.openxmlformats.org/officeDocument/2006/relationships/image" Target="../media/image2.jpeg"/><Relationship Id="rId16" Type="http://schemas.openxmlformats.org/officeDocument/2006/relationships/customXml" Target="../ink/ink26.xml"/><Relationship Id="rId11" Type="http://schemas.openxmlformats.org/officeDocument/2006/relationships/customXml" Target="../ink/ink25.xml"/><Relationship Id="rId32" Type="http://schemas.openxmlformats.org/officeDocument/2006/relationships/image" Target="../media/image37.emf"/><Relationship Id="rId37" Type="http://schemas.openxmlformats.org/officeDocument/2006/relationships/customXml" Target="../ink/ink33.xml"/><Relationship Id="rId40" Type="http://schemas.openxmlformats.org/officeDocument/2006/relationships/image" Target="../media/image41.emf"/><Relationship Id="rId45" Type="http://schemas.openxmlformats.org/officeDocument/2006/relationships/customXml" Target="../ink/ink37.xml"/><Relationship Id="rId66" Type="http://schemas.openxmlformats.org/officeDocument/2006/relationships/customXml" Target="../ink/ink39.xml"/><Relationship Id="rId5" Type="http://schemas.openxmlformats.org/officeDocument/2006/relationships/customXml" Target="../ink/ink23.xml"/><Relationship Id="rId15" Type="http://schemas.openxmlformats.org/officeDocument/2006/relationships/image" Target="../media/image31.emf"/><Relationship Id="rId36" Type="http://schemas.openxmlformats.org/officeDocument/2006/relationships/image" Target="../media/image39.emf"/><Relationship Id="rId49" Type="http://schemas.openxmlformats.org/officeDocument/2006/relationships/customXml" Target="../ink/ink38.xml"/><Relationship Id="rId90" Type="http://schemas.openxmlformats.org/officeDocument/2006/relationships/image" Target="../media/image48.emf"/><Relationship Id="rId95" Type="http://schemas.openxmlformats.org/officeDocument/2006/relationships/customXml" Target="../ink/ink44.xml"/><Relationship Id="rId10" Type="http://schemas.openxmlformats.org/officeDocument/2006/relationships/image" Target="../media/image10.png"/><Relationship Id="rId19" Type="http://schemas.openxmlformats.org/officeDocument/2006/relationships/image" Target="../media/image33.emf"/><Relationship Id="rId31" Type="http://schemas.openxmlformats.org/officeDocument/2006/relationships/customXml" Target="../ink/ink30.xml"/><Relationship Id="rId44" Type="http://schemas.openxmlformats.org/officeDocument/2006/relationships/image" Target="../media/image43.emf"/><Relationship Id="rId65" Type="http://schemas.openxmlformats.org/officeDocument/2006/relationships/image" Target="../media/image45.emf"/><Relationship Id="rId94" Type="http://schemas.openxmlformats.org/officeDocument/2006/relationships/image" Target="../media/image50.emf"/><Relationship Id="rId4" Type="http://schemas.openxmlformats.org/officeDocument/2006/relationships/image" Target="../media/image28.emf"/><Relationship Id="rId9" Type="http://schemas.openxmlformats.org/officeDocument/2006/relationships/image" Target="../media/image5.png"/><Relationship Id="rId22" Type="http://schemas.openxmlformats.org/officeDocument/2006/relationships/customXml" Target="../ink/ink29.xml"/><Relationship Id="rId30" Type="http://schemas.openxmlformats.org/officeDocument/2006/relationships/image" Target="../media/image36.emf"/><Relationship Id="rId35" Type="http://schemas.openxmlformats.org/officeDocument/2006/relationships/customXml" Target="../ink/ink32.xml"/><Relationship Id="rId43" Type="http://schemas.openxmlformats.org/officeDocument/2006/relationships/customXml" Target="../ink/ink36.xml"/><Relationship Id="rId48" Type="http://schemas.openxmlformats.org/officeDocument/2006/relationships/image" Target="../media/image3.png"/><Relationship Id="rId69" Type="http://schemas.openxmlformats.org/officeDocument/2006/relationships/image" Target="../media/image47.emf"/><Relationship Id="rId8" Type="http://schemas.openxmlformats.org/officeDocument/2006/relationships/image" Target="../media/image30.emf"/><Relationship Id="rId93" Type="http://schemas.openxmlformats.org/officeDocument/2006/relationships/customXml" Target="../ink/ink43.xml"/><Relationship Id="rId3" Type="http://schemas.openxmlformats.org/officeDocument/2006/relationships/customXml" Target="../ink/ink22.xml"/><Relationship Id="rId17" Type="http://schemas.openxmlformats.org/officeDocument/2006/relationships/image" Target="../media/image32.emf"/><Relationship Id="rId33" Type="http://schemas.openxmlformats.org/officeDocument/2006/relationships/customXml" Target="../ink/ink31.xml"/><Relationship Id="rId38" Type="http://schemas.openxmlformats.org/officeDocument/2006/relationships/image" Target="../media/image40.emf"/><Relationship Id="rId46" Type="http://schemas.openxmlformats.org/officeDocument/2006/relationships/image" Target="../media/image44.emf"/><Relationship Id="rId67" Type="http://schemas.openxmlformats.org/officeDocument/2006/relationships/image" Target="../media/image46.emf"/><Relationship Id="rId20" Type="http://schemas.openxmlformats.org/officeDocument/2006/relationships/customXml" Target="../ink/ink28.xml"/><Relationship Id="rId41" Type="http://schemas.openxmlformats.org/officeDocument/2006/relationships/customXml" Target="../ink/ink35.xml"/><Relationship Id="rId70" Type="http://schemas.openxmlformats.org/officeDocument/2006/relationships/customXml" Target="../ink/ink41.xml"/><Relationship Id="rId91" Type="http://schemas.openxmlformats.org/officeDocument/2006/relationships/customXml" Target="../ink/ink42.xml"/><Relationship Id="rId96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0.xml"/><Relationship Id="rId26" Type="http://schemas.openxmlformats.org/officeDocument/2006/relationships/customXml" Target="../ink/ink52.xml"/><Relationship Id="rId39" Type="http://schemas.openxmlformats.org/officeDocument/2006/relationships/image" Target="../media/image65.emf"/><Relationship Id="rId34" Type="http://schemas.openxmlformats.org/officeDocument/2006/relationships/customXml" Target="../ink/ink56.xml"/><Relationship Id="rId42" Type="http://schemas.openxmlformats.org/officeDocument/2006/relationships/customXml" Target="../ink/ink60.xml"/><Relationship Id="rId47" Type="http://schemas.openxmlformats.org/officeDocument/2006/relationships/image" Target="../media/image69.emf"/><Relationship Id="rId50" Type="http://schemas.openxmlformats.org/officeDocument/2006/relationships/customXml" Target="../ink/ink64.xml"/><Relationship Id="rId55" Type="http://schemas.openxmlformats.org/officeDocument/2006/relationships/image" Target="../media/image73.emf"/><Relationship Id="rId7" Type="http://schemas.openxmlformats.org/officeDocument/2006/relationships/customXml" Target="../ink/ink47.xml"/><Relationship Id="rId2" Type="http://schemas.openxmlformats.org/officeDocument/2006/relationships/image" Target="../media/image2.jpeg"/><Relationship Id="rId16" Type="http://schemas.openxmlformats.org/officeDocument/2006/relationships/image" Target="../media/image5.png"/><Relationship Id="rId29" Type="http://schemas.openxmlformats.org/officeDocument/2006/relationships/image" Target="../media/image60.emf"/><Relationship Id="rId11" Type="http://schemas.openxmlformats.org/officeDocument/2006/relationships/customXml" Target="../ink/ink49.xml"/><Relationship Id="rId24" Type="http://schemas.openxmlformats.org/officeDocument/2006/relationships/image" Target="../media/image57.emf"/><Relationship Id="rId32" Type="http://schemas.openxmlformats.org/officeDocument/2006/relationships/customXml" Target="../ink/ink55.xml"/><Relationship Id="rId37" Type="http://schemas.openxmlformats.org/officeDocument/2006/relationships/image" Target="../media/image64.emf"/><Relationship Id="rId40" Type="http://schemas.openxmlformats.org/officeDocument/2006/relationships/customXml" Target="../ink/ink59.xml"/><Relationship Id="rId45" Type="http://schemas.openxmlformats.org/officeDocument/2006/relationships/image" Target="../media/image68.emf"/><Relationship Id="rId53" Type="http://schemas.openxmlformats.org/officeDocument/2006/relationships/image" Target="../media/image72.emf"/><Relationship Id="rId5" Type="http://schemas.openxmlformats.org/officeDocument/2006/relationships/customXml" Target="../ink/ink46.xml"/><Relationship Id="rId15" Type="http://schemas.openxmlformats.org/officeDocument/2006/relationships/image" Target="../media/image10.png"/><Relationship Id="rId28" Type="http://schemas.openxmlformats.org/officeDocument/2006/relationships/customXml" Target="../ink/ink53.xml"/><Relationship Id="rId36" Type="http://schemas.openxmlformats.org/officeDocument/2006/relationships/customXml" Target="../ink/ink57.xml"/><Relationship Id="rId49" Type="http://schemas.openxmlformats.org/officeDocument/2006/relationships/image" Target="../media/image70.emf"/><Relationship Id="rId10" Type="http://schemas.openxmlformats.org/officeDocument/2006/relationships/image" Target="../media/image54.emf"/><Relationship Id="rId31" Type="http://schemas.openxmlformats.org/officeDocument/2006/relationships/image" Target="../media/image61.emf"/><Relationship Id="rId44" Type="http://schemas.openxmlformats.org/officeDocument/2006/relationships/customXml" Target="../ink/ink61.xml"/><Relationship Id="rId52" Type="http://schemas.openxmlformats.org/officeDocument/2006/relationships/customXml" Target="../ink/ink65.xml"/><Relationship Id="rId4" Type="http://schemas.openxmlformats.org/officeDocument/2006/relationships/image" Target="../media/image36.emf"/><Relationship Id="rId9" Type="http://schemas.openxmlformats.org/officeDocument/2006/relationships/customXml" Target="../ink/ink48.xml"/><Relationship Id="rId14" Type="http://schemas.openxmlformats.org/officeDocument/2006/relationships/image" Target="../media/image56.emf"/><Relationship Id="rId27" Type="http://schemas.openxmlformats.org/officeDocument/2006/relationships/image" Target="../media/image59.emf"/><Relationship Id="rId30" Type="http://schemas.openxmlformats.org/officeDocument/2006/relationships/customXml" Target="../ink/ink54.xml"/><Relationship Id="rId35" Type="http://schemas.openxmlformats.org/officeDocument/2006/relationships/image" Target="../media/image63.emf"/><Relationship Id="rId43" Type="http://schemas.openxmlformats.org/officeDocument/2006/relationships/image" Target="../media/image67.emf"/><Relationship Id="rId48" Type="http://schemas.openxmlformats.org/officeDocument/2006/relationships/customXml" Target="../ink/ink63.xml"/><Relationship Id="rId56" Type="http://schemas.openxmlformats.org/officeDocument/2006/relationships/image" Target="../media/image3.png"/><Relationship Id="rId8" Type="http://schemas.openxmlformats.org/officeDocument/2006/relationships/image" Target="../media/image53.emf"/><Relationship Id="rId51" Type="http://schemas.openxmlformats.org/officeDocument/2006/relationships/image" Target="../media/image71.emf"/><Relationship Id="rId3" Type="http://schemas.openxmlformats.org/officeDocument/2006/relationships/customXml" Target="../ink/ink45.xml"/><Relationship Id="rId12" Type="http://schemas.openxmlformats.org/officeDocument/2006/relationships/image" Target="../media/image55.emf"/><Relationship Id="rId17" Type="http://schemas.openxmlformats.org/officeDocument/2006/relationships/customXml" Target="../ink/ink51.xml"/><Relationship Id="rId25" Type="http://schemas.openxmlformats.org/officeDocument/2006/relationships/image" Target="../media/image12.png"/><Relationship Id="rId33" Type="http://schemas.openxmlformats.org/officeDocument/2006/relationships/image" Target="../media/image62.emf"/><Relationship Id="rId38" Type="http://schemas.openxmlformats.org/officeDocument/2006/relationships/customXml" Target="../ink/ink58.xml"/><Relationship Id="rId46" Type="http://schemas.openxmlformats.org/officeDocument/2006/relationships/customXml" Target="../ink/ink62.xml"/><Relationship Id="rId41" Type="http://schemas.openxmlformats.org/officeDocument/2006/relationships/image" Target="../media/image66.emf"/><Relationship Id="rId54" Type="http://schemas.openxmlformats.org/officeDocument/2006/relationships/customXml" Target="../ink/ink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emf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2.xml"/><Relationship Id="rId18" Type="http://schemas.openxmlformats.org/officeDocument/2006/relationships/image" Target="../media/image81.emf"/><Relationship Id="rId26" Type="http://schemas.openxmlformats.org/officeDocument/2006/relationships/image" Target="../media/image84.emf"/><Relationship Id="rId21" Type="http://schemas.openxmlformats.org/officeDocument/2006/relationships/customXml" Target="../ink/ink76.xml"/><Relationship Id="rId42" Type="http://schemas.openxmlformats.org/officeDocument/2006/relationships/customXml" Target="../ink/ink79.xml"/><Relationship Id="rId47" Type="http://schemas.openxmlformats.org/officeDocument/2006/relationships/image" Target="../media/image88.emf"/><Relationship Id="rId50" Type="http://schemas.openxmlformats.org/officeDocument/2006/relationships/customXml" Target="../ink/ink83.xml"/><Relationship Id="rId55" Type="http://schemas.openxmlformats.org/officeDocument/2006/relationships/image" Target="../media/image92.emf"/><Relationship Id="rId7" Type="http://schemas.openxmlformats.org/officeDocument/2006/relationships/customXml" Target="../ink/ink69.xml"/><Relationship Id="rId2" Type="http://schemas.openxmlformats.org/officeDocument/2006/relationships/image" Target="../media/image2.jpeg"/><Relationship Id="rId16" Type="http://schemas.openxmlformats.org/officeDocument/2006/relationships/image" Target="../media/image80.emf"/><Relationship Id="rId29" Type="http://schemas.openxmlformats.org/officeDocument/2006/relationships/customXml" Target="../ink/ink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emf"/><Relationship Id="rId11" Type="http://schemas.openxmlformats.org/officeDocument/2006/relationships/customXml" Target="../ink/ink71.xml"/><Relationship Id="rId45" Type="http://schemas.openxmlformats.org/officeDocument/2006/relationships/image" Target="../media/image87.emf"/><Relationship Id="rId53" Type="http://schemas.openxmlformats.org/officeDocument/2006/relationships/image" Target="../media/image91.emf"/><Relationship Id="rId58" Type="http://schemas.openxmlformats.org/officeDocument/2006/relationships/image" Target="../media/image13.png"/><Relationship Id="rId5" Type="http://schemas.openxmlformats.org/officeDocument/2006/relationships/customXml" Target="../ink/ink68.xml"/><Relationship Id="rId15" Type="http://schemas.openxmlformats.org/officeDocument/2006/relationships/customXml" Target="../ink/ink73.xml"/><Relationship Id="rId23" Type="http://schemas.openxmlformats.org/officeDocument/2006/relationships/customXml" Target="../ink/ink77.xml"/><Relationship Id="rId28" Type="http://schemas.openxmlformats.org/officeDocument/2006/relationships/image" Target="../media/image10.png"/><Relationship Id="rId49" Type="http://schemas.openxmlformats.org/officeDocument/2006/relationships/image" Target="../media/image89.emf"/><Relationship Id="rId57" Type="http://schemas.openxmlformats.org/officeDocument/2006/relationships/image" Target="../media/image93.emf"/><Relationship Id="rId10" Type="http://schemas.openxmlformats.org/officeDocument/2006/relationships/image" Target="../media/image77.emf"/><Relationship Id="rId19" Type="http://schemas.openxmlformats.org/officeDocument/2006/relationships/customXml" Target="../ink/ink75.xml"/><Relationship Id="rId44" Type="http://schemas.openxmlformats.org/officeDocument/2006/relationships/customXml" Target="../ink/ink80.xml"/><Relationship Id="rId52" Type="http://schemas.openxmlformats.org/officeDocument/2006/relationships/customXml" Target="../ink/ink84.xml"/><Relationship Id="rId4" Type="http://schemas.openxmlformats.org/officeDocument/2006/relationships/image" Target="../media/image74.emf"/><Relationship Id="rId9" Type="http://schemas.openxmlformats.org/officeDocument/2006/relationships/customXml" Target="../ink/ink70.xml"/><Relationship Id="rId14" Type="http://schemas.openxmlformats.org/officeDocument/2006/relationships/image" Target="../media/image79.emf"/><Relationship Id="rId22" Type="http://schemas.openxmlformats.org/officeDocument/2006/relationships/image" Target="../media/image83.emf"/><Relationship Id="rId27" Type="http://schemas.openxmlformats.org/officeDocument/2006/relationships/image" Target="../media/image5.png"/><Relationship Id="rId43" Type="http://schemas.openxmlformats.org/officeDocument/2006/relationships/image" Target="../media/image86.emf"/><Relationship Id="rId48" Type="http://schemas.openxmlformats.org/officeDocument/2006/relationships/customXml" Target="../ink/ink82.xml"/><Relationship Id="rId56" Type="http://schemas.openxmlformats.org/officeDocument/2006/relationships/customXml" Target="../ink/ink86.xml"/><Relationship Id="rId8" Type="http://schemas.openxmlformats.org/officeDocument/2006/relationships/image" Target="../media/image76.emf"/><Relationship Id="rId51" Type="http://schemas.openxmlformats.org/officeDocument/2006/relationships/image" Target="../media/image90.emf"/><Relationship Id="rId3" Type="http://schemas.openxmlformats.org/officeDocument/2006/relationships/customXml" Target="../ink/ink67.xml"/><Relationship Id="rId12" Type="http://schemas.openxmlformats.org/officeDocument/2006/relationships/image" Target="../media/image78.emf"/><Relationship Id="rId17" Type="http://schemas.openxmlformats.org/officeDocument/2006/relationships/customXml" Target="../ink/ink74.xml"/><Relationship Id="rId46" Type="http://schemas.openxmlformats.org/officeDocument/2006/relationships/customXml" Target="../ink/ink81.xml"/><Relationship Id="rId20" Type="http://schemas.openxmlformats.org/officeDocument/2006/relationships/image" Target="../media/image82.emf"/><Relationship Id="rId41" Type="http://schemas.openxmlformats.org/officeDocument/2006/relationships/image" Target="../media/image85.emf"/><Relationship Id="rId54" Type="http://schemas.openxmlformats.org/officeDocument/2006/relationships/customXml" Target="../ink/ink8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89.xml"/><Relationship Id="rId13" Type="http://schemas.openxmlformats.org/officeDocument/2006/relationships/customXml" Target="../ink/ink90.xml"/><Relationship Id="rId18" Type="http://schemas.openxmlformats.org/officeDocument/2006/relationships/image" Target="../media/image97.emf"/><Relationship Id="rId26" Type="http://schemas.openxmlformats.org/officeDocument/2006/relationships/image" Target="../media/image101.emf"/><Relationship Id="rId39" Type="http://schemas.openxmlformats.org/officeDocument/2006/relationships/customXml" Target="../ink/ink98.xml"/><Relationship Id="rId3" Type="http://schemas.openxmlformats.org/officeDocument/2006/relationships/customXml" Target="../ink/ink87.xml"/><Relationship Id="rId21" Type="http://schemas.openxmlformats.org/officeDocument/2006/relationships/customXml" Target="../ink/ink94.xml"/><Relationship Id="rId7" Type="http://schemas.openxmlformats.org/officeDocument/2006/relationships/image" Target="../media/image10.png"/><Relationship Id="rId12" Type="http://schemas.openxmlformats.org/officeDocument/2006/relationships/image" Target="../media/image94.emf"/><Relationship Id="rId17" Type="http://schemas.openxmlformats.org/officeDocument/2006/relationships/customXml" Target="../ink/ink92.xml"/><Relationship Id="rId25" Type="http://schemas.openxmlformats.org/officeDocument/2006/relationships/customXml" Target="../ink/ink96.xml"/><Relationship Id="rId38" Type="http://schemas.openxmlformats.org/officeDocument/2006/relationships/image" Target="../media/image102.emf"/><Relationship Id="rId2" Type="http://schemas.openxmlformats.org/officeDocument/2006/relationships/image" Target="../media/image2.jpeg"/><Relationship Id="rId16" Type="http://schemas.openxmlformats.org/officeDocument/2006/relationships/image" Target="../media/image96.emf"/><Relationship Id="rId20" Type="http://schemas.openxmlformats.org/officeDocument/2006/relationships/image" Target="../media/image98.emf"/><Relationship Id="rId41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emf"/><Relationship Id="rId24" Type="http://schemas.openxmlformats.org/officeDocument/2006/relationships/image" Target="../media/image100.emf"/><Relationship Id="rId40" Type="http://schemas.openxmlformats.org/officeDocument/2006/relationships/image" Target="../media/image103.emf"/><Relationship Id="rId5" Type="http://schemas.openxmlformats.org/officeDocument/2006/relationships/customXml" Target="../ink/ink88.xml"/><Relationship Id="rId15" Type="http://schemas.openxmlformats.org/officeDocument/2006/relationships/customXml" Target="../ink/ink91.xml"/><Relationship Id="rId23" Type="http://schemas.openxmlformats.org/officeDocument/2006/relationships/customXml" Target="../ink/ink95.xml"/><Relationship Id="rId19" Type="http://schemas.openxmlformats.org/officeDocument/2006/relationships/customXml" Target="../ink/ink93.xml"/><Relationship Id="rId4" Type="http://schemas.openxmlformats.org/officeDocument/2006/relationships/image" Target="../media/image89.emf"/><Relationship Id="rId14" Type="http://schemas.openxmlformats.org/officeDocument/2006/relationships/image" Target="../media/image95.emf"/><Relationship Id="rId22" Type="http://schemas.openxmlformats.org/officeDocument/2006/relationships/image" Target="../media/image99.emf"/><Relationship Id="rId27" Type="http://schemas.openxmlformats.org/officeDocument/2006/relationships/customXml" Target="../ink/ink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188619" y="132352"/>
            <a:ext cx="1816346" cy="632353"/>
            <a:chOff x="107504" y="116632"/>
            <a:chExt cx="1926379" cy="554868"/>
          </a:xfrm>
          <a:solidFill>
            <a:schemeClr val="bg1">
              <a:lumMod val="95000"/>
            </a:schemeClr>
          </a:solidFill>
        </p:grpSpPr>
        <p:sp>
          <p:nvSpPr>
            <p:cNvPr id="5" name="모서리가 둥근 직사각형 4"/>
            <p:cNvSpPr/>
            <p:nvPr/>
          </p:nvSpPr>
          <p:spPr>
            <a:xfrm>
              <a:off x="107504" y="116632"/>
              <a:ext cx="1926379" cy="554868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8950" y="206520"/>
              <a:ext cx="1385931" cy="4050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dirty="0" smtClean="0">
                  <a:latin typeface="-윤고딕340" pitchFamily="18" charset="-127"/>
                  <a:ea typeface="-윤고딕340" pitchFamily="18" charset="-127"/>
                </a:rPr>
                <a:t>제 </a:t>
              </a:r>
              <a:r>
                <a:rPr lang="en-US" altLang="ko-KR" sz="2400" b="1" dirty="0" smtClean="0">
                  <a:latin typeface="Tw Cen MT" pitchFamily="34" charset="0"/>
                  <a:ea typeface="-윤고딕340" pitchFamily="18" charset="-127"/>
                </a:rPr>
                <a:t>1</a:t>
              </a:r>
              <a:r>
                <a:rPr lang="ko-KR" altLang="en-US" sz="2400" dirty="0" smtClean="0">
                  <a:latin typeface="-윤고딕340" pitchFamily="18" charset="-127"/>
                  <a:ea typeface="-윤고딕340" pitchFamily="18" charset="-127"/>
                </a:rPr>
                <a:t>교시</a:t>
              </a:r>
              <a:endParaRPr lang="ko-KR" altLang="en-US" sz="2400" dirty="0">
                <a:latin typeface="-윤고딕340" pitchFamily="18" charset="-127"/>
                <a:ea typeface="-윤고딕340" pitchFamily="18" charset="-127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70223" y="1268761"/>
            <a:ext cx="353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2021</a:t>
            </a:r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학년도 일본어학개론</a:t>
            </a:r>
            <a:endParaRPr lang="ko-KR" altLang="en-US" sz="24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8584" y="1885430"/>
            <a:ext cx="68531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0" dirty="0" smtClean="0">
                <a:latin typeface="궁서" pitchFamily="18" charset="-127"/>
                <a:ea typeface="문체부 제목 바탕체" pitchFamily="17" charset="-127"/>
              </a:rPr>
              <a:t>일본어 문장의 특성</a:t>
            </a:r>
            <a:endParaRPr lang="ko-KR" altLang="en-US" sz="6000" dirty="0">
              <a:latin typeface="궁서" pitchFamily="18" charset="-127"/>
              <a:ea typeface="문체부 제목 바탕체" pitchFamily="17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7442425" y="3107471"/>
            <a:ext cx="1728549" cy="589156"/>
            <a:chOff x="7180574" y="2035151"/>
            <a:chExt cx="1336754" cy="589156"/>
          </a:xfrm>
          <a:solidFill>
            <a:schemeClr val="bg1">
              <a:lumMod val="95000"/>
            </a:schemeClr>
          </a:solidFill>
        </p:grpSpPr>
        <p:sp>
          <p:nvSpPr>
            <p:cNvPr id="10" name="모서리가 둥근 직사각형 9"/>
            <p:cNvSpPr/>
            <p:nvPr/>
          </p:nvSpPr>
          <p:spPr>
            <a:xfrm>
              <a:off x="7180574" y="2035151"/>
              <a:ext cx="1336754" cy="589156"/>
            </a:xfrm>
            <a:prstGeom prst="round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60580" y="2068648"/>
              <a:ext cx="1192163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b="1" spc="300" dirty="0" err="1" smtClean="0">
                  <a:latin typeface="-윤고딕320" pitchFamily="18" charset="-127"/>
                  <a:ea typeface="-윤고딕320" pitchFamily="18" charset="-127"/>
                </a:rPr>
                <a:t>발표형</a:t>
              </a:r>
              <a:endParaRPr lang="ko-KR" altLang="en-US" sz="2800" b="1" spc="300" dirty="0">
                <a:latin typeface="-윤고딕320" pitchFamily="18" charset="-127"/>
                <a:ea typeface="-윤고딕320" pitchFamily="18" charset="-127"/>
              </a:endParaRP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3591648" y="4365104"/>
            <a:ext cx="3045439" cy="576064"/>
            <a:chOff x="199519" y="3284984"/>
            <a:chExt cx="2811174" cy="576064"/>
          </a:xfrm>
          <a:solidFill>
            <a:schemeClr val="bg1">
              <a:lumMod val="95000"/>
            </a:schemeClr>
          </a:solidFill>
        </p:grpSpPr>
        <p:sp>
          <p:nvSpPr>
            <p:cNvPr id="13" name="직사각형 12"/>
            <p:cNvSpPr/>
            <p:nvPr/>
          </p:nvSpPr>
          <p:spPr>
            <a:xfrm>
              <a:off x="199519" y="3284984"/>
              <a:ext cx="1052310" cy="576064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1267243" y="3284984"/>
              <a:ext cx="1743450" cy="576064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smtClean="0">
                  <a:solidFill>
                    <a:schemeClr val="tx1"/>
                  </a:solidFill>
                </a:rPr>
                <a:t>최혜란</a:t>
              </a:r>
              <a:r>
                <a:rPr lang="en-US" altLang="ko-KR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b="1" dirty="0" err="1" smtClean="0">
                  <a:solidFill>
                    <a:schemeClr val="tx1"/>
                  </a:solidFill>
                </a:rPr>
                <a:t>최우림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04023" y="3357302"/>
              <a:ext cx="793413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ko-KR" altLang="en-US" sz="2400" dirty="0" smtClean="0">
                  <a:latin typeface="-윤고딕340" pitchFamily="18" charset="-127"/>
                  <a:ea typeface="-윤고딕340" pitchFamily="18" charset="-127"/>
                </a:rPr>
                <a:t>성 명</a:t>
              </a:r>
              <a:endParaRPr lang="ko-KR" altLang="en-US" sz="2400" dirty="0">
                <a:latin typeface="-윤고딕340" pitchFamily="18" charset="-127"/>
                <a:ea typeface="-윤고딕340" pitchFamily="18" charset="-127"/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1520619" y="5378586"/>
            <a:ext cx="7069391" cy="576064"/>
            <a:chOff x="3257384" y="3272408"/>
            <a:chExt cx="5713726" cy="576064"/>
          </a:xfrm>
          <a:solidFill>
            <a:schemeClr val="bg1">
              <a:lumMod val="95000"/>
            </a:schemeClr>
          </a:solidFill>
        </p:grpSpPr>
        <p:sp>
          <p:nvSpPr>
            <p:cNvPr id="16" name="직사각형 15"/>
            <p:cNvSpPr/>
            <p:nvPr/>
          </p:nvSpPr>
          <p:spPr>
            <a:xfrm>
              <a:off x="3257384" y="3272408"/>
              <a:ext cx="1658699" cy="576064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4912317" y="3272408"/>
              <a:ext cx="450977" cy="576064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chemeClr val="tx1"/>
                  </a:solidFill>
                </a:rPr>
                <a:t>2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5363294" y="3272408"/>
              <a:ext cx="450977" cy="576064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chemeClr val="tx1"/>
                  </a:solidFill>
                </a:rPr>
                <a:t>0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5814271" y="3272408"/>
              <a:ext cx="450977" cy="576064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chemeClr val="tx1"/>
                  </a:solidFill>
                </a:rPr>
                <a:t>2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6265248" y="3272408"/>
              <a:ext cx="450977" cy="576064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chemeClr val="tx1"/>
                  </a:solidFill>
                </a:rPr>
                <a:t>1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716225" y="3272408"/>
              <a:ext cx="450977" cy="576064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7167202" y="3272408"/>
              <a:ext cx="450977" cy="576064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chemeClr val="tx1"/>
                  </a:solidFill>
                </a:rPr>
                <a:t>0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7618179" y="3272408"/>
              <a:ext cx="450977" cy="576064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chemeClr val="tx1"/>
                  </a:solidFill>
                </a:rPr>
                <a:t>5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8069156" y="3272408"/>
              <a:ext cx="450977" cy="576064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chemeClr val="tx1"/>
                  </a:solidFill>
                </a:rPr>
                <a:t>1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8520133" y="3272408"/>
              <a:ext cx="450977" cy="576064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chemeClr val="tx1"/>
                  </a:solidFill>
                </a:rPr>
                <a:t>1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446532" y="3357302"/>
              <a:ext cx="1153346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ko-KR" altLang="en-US" sz="2400" dirty="0" smtClean="0">
                  <a:latin typeface="-윤고딕340" pitchFamily="18" charset="-127"/>
                  <a:ea typeface="-윤고딕340" pitchFamily="18" charset="-127"/>
                </a:rPr>
                <a:t>발표 날짜</a:t>
              </a:r>
              <a:endParaRPr lang="ko-KR" altLang="en-US" sz="2400" dirty="0">
                <a:latin typeface="-윤고딕340" pitchFamily="18" charset="-127"/>
                <a:ea typeface="-윤고딕340" pitchFamily="18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93694" y="3342183"/>
              <a:ext cx="314510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 smtClean="0">
                  <a:latin typeface="나눔스퀘어_ac Bold" pitchFamily="50" charset="-127"/>
                  <a:ea typeface="나눔스퀘어_ac Bold" pitchFamily="50" charset="-127"/>
                </a:rPr>
                <a:t>-</a:t>
              </a:r>
              <a:endParaRPr lang="ko-KR" altLang="en-US" sz="2400" dirty="0">
                <a:latin typeface="나눔스퀘어_ac Bold" pitchFamily="50" charset="-127"/>
                <a:ea typeface="나눔스퀘어_ac Bold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439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36778" y="128826"/>
            <a:ext cx="5828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일본어 문장의 특징 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특징을 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72478" y="1541779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9827" y="1772817"/>
            <a:ext cx="6335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3-</a:t>
            </a:r>
            <a:r>
              <a:rPr lang="ja-JP" altLang="en-US" sz="3600" dirty="0" smtClean="0">
                <a:latin typeface="-윤고딕340" pitchFamily="18" charset="-127"/>
                <a:ea typeface="-윤고딕340" pitchFamily="18" charset="-127"/>
              </a:rPr>
              <a:t>２</a:t>
            </a:r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습관적인 문장 끝의 생략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5" y="2419148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08584" y="2593144"/>
            <a:ext cx="841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UD Digi Kyokasho NK-B" pitchFamily="18" charset="-128"/>
                <a:ea typeface="UD Digi Kyokasho NK-B" pitchFamily="18" charset="-128"/>
              </a:rPr>
              <a:t>…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たら　</a:t>
            </a:r>
            <a:r>
              <a:rPr lang="en-US" altLang="ja-JP" sz="2400" dirty="0" smtClean="0">
                <a:latin typeface="UD Digi Kyokasho NK-B" pitchFamily="18" charset="-128"/>
                <a:ea typeface="UD Digi Kyokasho NK-B" pitchFamily="18" charset="-128"/>
              </a:rPr>
              <a:t>…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のに　</a:t>
            </a:r>
            <a:r>
              <a:rPr lang="en-US" altLang="ja-JP" sz="2400" dirty="0" smtClean="0">
                <a:latin typeface="UD Digi Kyokasho NK-B" pitchFamily="18" charset="-128"/>
                <a:ea typeface="UD Digi Kyokasho NK-B" pitchFamily="18" charset="-128"/>
              </a:rPr>
              <a:t>…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だけど　</a:t>
            </a:r>
            <a:r>
              <a:rPr lang="en-US" altLang="ja-JP" sz="2400" dirty="0" smtClean="0">
                <a:latin typeface="UD Digi Kyokasho NK-B" pitchFamily="18" charset="-128"/>
                <a:ea typeface="UD Digi Kyokasho NK-B" pitchFamily="18" charset="-128"/>
              </a:rPr>
              <a:t>…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んですか　</a:t>
            </a:r>
            <a:r>
              <a:rPr lang="en-US" altLang="ja-JP" sz="2400" dirty="0" smtClean="0">
                <a:latin typeface="UD Digi Kyokasho NK-B" pitchFamily="18" charset="-128"/>
                <a:ea typeface="UD Digi Kyokasho NK-B" pitchFamily="18" charset="-128"/>
              </a:rPr>
              <a:t>…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から　</a:t>
            </a:r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등 뒤 문장 생략</a:t>
            </a:r>
            <a:endParaRPr lang="ko-KR" altLang="en-US" sz="2400" dirty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42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7113240" y="2876165"/>
            <a:ext cx="2511430" cy="3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8153" y="5676507"/>
            <a:ext cx="3127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病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院に行ったら</a:t>
            </a:r>
            <a:r>
              <a:rPr lang="en-US" altLang="ja-JP" sz="2800" dirty="0" smtClean="0">
                <a:latin typeface="UD Digi Kyokasho NK-B" pitchFamily="18" charset="-128"/>
                <a:ea typeface="UD Digi Kyokasho NK-B" pitchFamily="18" charset="-128"/>
              </a:rPr>
              <a:t>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73234" y="5676507"/>
            <a:ext cx="2528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今、雨なの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に</a:t>
            </a:r>
            <a:r>
              <a:rPr lang="en-US" altLang="ja-JP" sz="2800" dirty="0" smtClean="0">
                <a:latin typeface="UD Digi Kyokasho NK-B" pitchFamily="18" charset="-128"/>
                <a:ea typeface="UD Digi Kyokasho NK-B" pitchFamily="18" charset="-128"/>
              </a:rPr>
              <a:t>…</a:t>
            </a:r>
            <a:endParaRPr lang="en-US" altLang="ja-JP" sz="2800" dirty="0">
              <a:latin typeface="UD Digi Kyokasho NK-B" pitchFamily="18" charset="-128"/>
              <a:ea typeface="UD Digi Kyokasho NK-B" pitchFamily="18" charset="-128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683749" y="5676507"/>
            <a:ext cx="2824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薬、飲んだけ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ど</a:t>
            </a:r>
            <a:r>
              <a:rPr lang="en-US" altLang="ja-JP" sz="2800" dirty="0" smtClean="0">
                <a:latin typeface="UD Digi Kyokasho NK-B" pitchFamily="18" charset="-128"/>
                <a:ea typeface="UD Digi Kyokasho NK-B" pitchFamily="18" charset="-128"/>
              </a:rPr>
              <a:t>…</a:t>
            </a:r>
            <a:endParaRPr lang="en-US" altLang="ja-JP" sz="2800" dirty="0">
              <a:latin typeface="UD Digi Kyokasho NK-B" pitchFamily="18" charset="-128"/>
              <a:ea typeface="UD Digi Kyokasho NK-B" pitchFamily="18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5" name="잉크 64"/>
              <p14:cNvContentPartPr/>
              <p14:nvPr/>
            </p14:nvContentPartPr>
            <p14:xfrm>
              <a:off x="2329465" y="4302436"/>
              <a:ext cx="360" cy="360"/>
            </p14:xfrm>
          </p:contentPart>
        </mc:Choice>
        <mc:Fallback xmlns="">
          <p:pic>
            <p:nvPicPr>
              <p:cNvPr id="65" name="잉크 6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17585" y="4290556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6" name="잉크 65"/>
              <p14:cNvContentPartPr/>
              <p14:nvPr/>
            </p14:nvContentPartPr>
            <p14:xfrm>
              <a:off x="1722865" y="4437076"/>
              <a:ext cx="360" cy="360"/>
            </p14:xfrm>
          </p:contentPart>
        </mc:Choice>
        <mc:Fallback xmlns="">
          <p:pic>
            <p:nvPicPr>
              <p:cNvPr id="66" name="잉크 6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10985" y="4425196"/>
                <a:ext cx="24120" cy="24120"/>
              </a:xfrm>
              <a:prstGeom prst="rect">
                <a:avLst/>
              </a:prstGeom>
            </p:spPr>
          </p:pic>
        </mc:Fallback>
      </mc:AlternateContent>
      <p:pic>
        <p:nvPicPr>
          <p:cNvPr id="7170" name="Picture 2" descr="問診のイラスト（男の子） | かわいいフリー素材集 いらすとや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34" y="3061850"/>
            <a:ext cx="2342284" cy="248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にわか雨から逃げる人たちのイラスト | かわいいフリー素材集 いらすとや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958" y="2984072"/>
            <a:ext cx="2636728" cy="263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朝ワイ「ｲﾀﾀﾀ…頭痛いンゴ…ロキソニン飲むンゴ！」30分後ワイ「ふぅ…」 : Zチャンネル＠VIP - 2ちゃんねるまとめブログ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232" y="3384841"/>
            <a:ext cx="1785973" cy="223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2" name="잉크 71"/>
              <p14:cNvContentPartPr/>
              <p14:nvPr/>
            </p14:nvContentPartPr>
            <p14:xfrm>
              <a:off x="1790185" y="5861880"/>
              <a:ext cx="1271160" cy="88560"/>
            </p14:xfrm>
          </p:contentPart>
        </mc:Choice>
        <mc:Fallback xmlns="">
          <p:pic>
            <p:nvPicPr>
              <p:cNvPr id="72" name="잉크 7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742305" y="5765760"/>
                <a:ext cx="136692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4" name="잉크 73"/>
              <p14:cNvContentPartPr/>
              <p14:nvPr/>
            </p14:nvContentPartPr>
            <p14:xfrm>
              <a:off x="1944265" y="5835960"/>
              <a:ext cx="1347480" cy="35640"/>
            </p14:xfrm>
          </p:contentPart>
        </mc:Choice>
        <mc:Fallback xmlns="">
          <p:pic>
            <p:nvPicPr>
              <p:cNvPr id="74" name="잉크 7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96385" y="5740200"/>
                <a:ext cx="14436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5" name="잉크 74"/>
              <p14:cNvContentPartPr/>
              <p14:nvPr/>
            </p14:nvContentPartPr>
            <p14:xfrm>
              <a:off x="1838425" y="5967720"/>
              <a:ext cx="1453320" cy="360"/>
            </p14:xfrm>
          </p:contentPart>
        </mc:Choice>
        <mc:Fallback xmlns="">
          <p:pic>
            <p:nvPicPr>
              <p:cNvPr id="75" name="잉크 7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90545" y="5871600"/>
                <a:ext cx="154944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77" name="잉크 76"/>
              <p14:cNvContentPartPr/>
              <p14:nvPr/>
            </p14:nvContentPartPr>
            <p14:xfrm>
              <a:off x="4600705" y="5838480"/>
              <a:ext cx="1578600" cy="28440"/>
            </p14:xfrm>
          </p:contentPart>
        </mc:Choice>
        <mc:Fallback xmlns="">
          <p:pic>
            <p:nvPicPr>
              <p:cNvPr id="77" name="잉크 7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52825" y="5742360"/>
                <a:ext cx="167472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8" name="잉크 77"/>
              <p14:cNvContentPartPr/>
              <p14:nvPr/>
            </p14:nvContentPartPr>
            <p14:xfrm>
              <a:off x="4581625" y="5936040"/>
              <a:ext cx="1684800" cy="42120"/>
            </p14:xfrm>
          </p:contentPart>
        </mc:Choice>
        <mc:Fallback xmlns="">
          <p:pic>
            <p:nvPicPr>
              <p:cNvPr id="78" name="잉크 77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533745" y="5840280"/>
                <a:ext cx="178056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1" name="잉크 80"/>
              <p14:cNvContentPartPr/>
              <p14:nvPr/>
            </p14:nvContentPartPr>
            <p14:xfrm>
              <a:off x="6246625" y="5861880"/>
              <a:ext cx="360" cy="360"/>
            </p14:xfrm>
          </p:contentPart>
        </mc:Choice>
        <mc:Fallback xmlns="">
          <p:pic>
            <p:nvPicPr>
              <p:cNvPr id="81" name="잉크 80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198745" y="5765760"/>
                <a:ext cx="9648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82" name="잉크 81"/>
              <p14:cNvContentPartPr/>
              <p14:nvPr/>
            </p14:nvContentPartPr>
            <p14:xfrm>
              <a:off x="7373425" y="5793840"/>
              <a:ext cx="1780560" cy="59040"/>
            </p14:xfrm>
          </p:contentPart>
        </mc:Choice>
        <mc:Fallback xmlns="">
          <p:pic>
            <p:nvPicPr>
              <p:cNvPr id="82" name="잉크 81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325185" y="5697720"/>
                <a:ext cx="187668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83" name="잉크 82"/>
              <p14:cNvContentPartPr/>
              <p14:nvPr/>
            </p14:nvContentPartPr>
            <p14:xfrm>
              <a:off x="7411945" y="5937840"/>
              <a:ext cx="1867320" cy="49320"/>
            </p14:xfrm>
          </p:contentPart>
        </mc:Choice>
        <mc:Fallback xmlns="">
          <p:pic>
            <p:nvPicPr>
              <p:cNvPr id="83" name="잉크 82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363705" y="5842080"/>
                <a:ext cx="196344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88" name="잉크 87"/>
              <p14:cNvContentPartPr/>
              <p14:nvPr/>
            </p14:nvContentPartPr>
            <p14:xfrm>
              <a:off x="1328305" y="2786400"/>
              <a:ext cx="5832720" cy="104400"/>
            </p14:xfrm>
          </p:contentPart>
        </mc:Choice>
        <mc:Fallback xmlns="">
          <p:pic>
            <p:nvPicPr>
              <p:cNvPr id="88" name="잉크 87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280425" y="2690280"/>
                <a:ext cx="592884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89" name="잉크 88"/>
              <p14:cNvContentPartPr/>
              <p14:nvPr/>
            </p14:nvContentPartPr>
            <p14:xfrm>
              <a:off x="1308865" y="2767320"/>
              <a:ext cx="1261440" cy="59760"/>
            </p14:xfrm>
          </p:contentPart>
        </mc:Choice>
        <mc:Fallback xmlns="">
          <p:pic>
            <p:nvPicPr>
              <p:cNvPr id="89" name="잉크 88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260985" y="2671560"/>
                <a:ext cx="135720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90" name="잉크 89"/>
              <p14:cNvContentPartPr/>
              <p14:nvPr/>
            </p14:nvContentPartPr>
            <p14:xfrm>
              <a:off x="2396785" y="2769480"/>
              <a:ext cx="2012040" cy="61200"/>
            </p14:xfrm>
          </p:contentPart>
        </mc:Choice>
        <mc:Fallback xmlns="">
          <p:pic>
            <p:nvPicPr>
              <p:cNvPr id="90" name="잉크 89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348905" y="2673720"/>
                <a:ext cx="210780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92" name="잉크 91"/>
              <p14:cNvContentPartPr/>
              <p14:nvPr/>
            </p14:nvContentPartPr>
            <p14:xfrm>
              <a:off x="3801865" y="2766240"/>
              <a:ext cx="3273120" cy="50040"/>
            </p14:xfrm>
          </p:contentPart>
        </mc:Choice>
        <mc:Fallback xmlns="">
          <p:pic>
            <p:nvPicPr>
              <p:cNvPr id="92" name="잉크 91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753985" y="2670480"/>
                <a:ext cx="336888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3" name="잉크 92"/>
              <p14:cNvContentPartPr/>
              <p14:nvPr/>
            </p14:nvContentPartPr>
            <p14:xfrm>
              <a:off x="1395625" y="2771640"/>
              <a:ext cx="2493360" cy="70560"/>
            </p14:xfrm>
          </p:contentPart>
        </mc:Choice>
        <mc:Fallback xmlns="">
          <p:pic>
            <p:nvPicPr>
              <p:cNvPr id="93" name="잉크 92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347745" y="2675880"/>
                <a:ext cx="2589120" cy="26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350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36778" y="128826"/>
            <a:ext cx="6000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일본어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특징 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특징을 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72478" y="1541779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9827" y="1772817"/>
            <a:ext cx="6335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3-</a:t>
            </a:r>
            <a:r>
              <a:rPr lang="ja-JP" altLang="en-US" sz="3600" dirty="0" smtClean="0">
                <a:latin typeface="-윤고딕340" pitchFamily="18" charset="-127"/>
                <a:ea typeface="-윤고딕340" pitchFamily="18" charset="-127"/>
              </a:rPr>
              <a:t>２</a:t>
            </a:r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습관적인 문장 끝의 생략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5" y="2419148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08584" y="2593144"/>
            <a:ext cx="841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UD Digi Kyokasho NK-B" pitchFamily="18" charset="-128"/>
                <a:ea typeface="UD Digi Kyokasho NK-B" pitchFamily="18" charset="-128"/>
              </a:rPr>
              <a:t>…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たら　</a:t>
            </a:r>
            <a:r>
              <a:rPr lang="en-US" altLang="ja-JP" sz="2400" dirty="0" smtClean="0">
                <a:latin typeface="UD Digi Kyokasho NK-B" pitchFamily="18" charset="-128"/>
                <a:ea typeface="UD Digi Kyokasho NK-B" pitchFamily="18" charset="-128"/>
              </a:rPr>
              <a:t>…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のに　</a:t>
            </a:r>
            <a:r>
              <a:rPr lang="en-US" altLang="ja-JP" sz="2400" dirty="0" smtClean="0">
                <a:latin typeface="UD Digi Kyokasho NK-B" pitchFamily="18" charset="-128"/>
                <a:ea typeface="UD Digi Kyokasho NK-B" pitchFamily="18" charset="-128"/>
              </a:rPr>
              <a:t>…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だけど　</a:t>
            </a:r>
            <a:r>
              <a:rPr lang="en-US" altLang="ja-JP" sz="2400" dirty="0" smtClean="0">
                <a:latin typeface="UD Digi Kyokasho NK-B" pitchFamily="18" charset="-128"/>
                <a:ea typeface="UD Digi Kyokasho NK-B" pitchFamily="18" charset="-128"/>
              </a:rPr>
              <a:t>…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んですか　</a:t>
            </a:r>
            <a:r>
              <a:rPr lang="en-US" altLang="ja-JP" sz="2400" dirty="0" smtClean="0">
                <a:latin typeface="UD Digi Kyokasho NK-B" pitchFamily="18" charset="-128"/>
                <a:ea typeface="UD Digi Kyokasho NK-B" pitchFamily="18" charset="-128"/>
              </a:rPr>
              <a:t>…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から　</a:t>
            </a:r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등 뒤 문장 생략</a:t>
            </a:r>
            <a:endParaRPr lang="ko-KR" altLang="en-US" sz="2400" dirty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42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7113240" y="2876165"/>
            <a:ext cx="2511430" cy="3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1064568" y="5526894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腰が痛いんで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す</a:t>
            </a:r>
            <a:r>
              <a:rPr lang="en-US" altLang="ja-JP" sz="2800" dirty="0" smtClean="0">
                <a:latin typeface="UD Digi Kyokasho NK-B" pitchFamily="18" charset="-128"/>
                <a:ea typeface="UD Digi Kyokasho NK-B" pitchFamily="18" charset="-128"/>
              </a:rPr>
              <a:t>…</a:t>
            </a:r>
            <a:endParaRPr lang="en-US" altLang="ja-JP" sz="2800" dirty="0">
              <a:latin typeface="UD Digi Kyokasho NK-B" pitchFamily="18" charset="-128"/>
              <a:ea typeface="UD Digi Kyokasho NK-B" pitchFamily="18" charset="-128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169024" y="5526894"/>
            <a:ext cx="2871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今は忙しいから</a:t>
            </a:r>
            <a:r>
              <a:rPr lang="en-US" altLang="ja-JP" sz="2800" dirty="0" smtClean="0">
                <a:latin typeface="UD Digi Kyokasho NK-B" pitchFamily="18" charset="-128"/>
                <a:ea typeface="UD Digi Kyokasho NK-B" pitchFamily="18" charset="-128"/>
              </a:rPr>
              <a:t>…</a:t>
            </a:r>
            <a:endParaRPr lang="en-US" altLang="ja-JP" sz="2800" dirty="0">
              <a:latin typeface="UD Digi Kyokasho NK-B" pitchFamily="18" charset="-128"/>
              <a:ea typeface="UD Digi Kyokasho NK-B" pitchFamily="18" charset="-128"/>
            </a:endParaRPr>
          </a:p>
        </p:txBody>
      </p:sp>
      <p:pic>
        <p:nvPicPr>
          <p:cNvPr id="9218" name="Picture 2" descr="ぎっくり腰のイラスト（男性） | かわいいフリー素材集 いらすとや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99" y="3054809"/>
            <a:ext cx="2065979" cy="247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9224" name="Picture 8" descr="忙しく仕事をしている女性会社員のイラスト | かわいいフリー素材集 いらすとや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566" y="2981269"/>
            <a:ext cx="2952328" cy="264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잉크 11"/>
              <p14:cNvContentPartPr/>
              <p14:nvPr/>
            </p14:nvContentPartPr>
            <p14:xfrm>
              <a:off x="1934545" y="5710320"/>
              <a:ext cx="1848600" cy="36360"/>
            </p14:xfrm>
          </p:contentPart>
        </mc:Choice>
        <mc:Fallback xmlns="">
          <p:pic>
            <p:nvPicPr>
              <p:cNvPr id="12" name="잉크 1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86665" y="5614200"/>
                <a:ext cx="194436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잉크 12"/>
              <p14:cNvContentPartPr/>
              <p14:nvPr/>
            </p14:nvContentPartPr>
            <p14:xfrm>
              <a:off x="1722865" y="4302436"/>
              <a:ext cx="606960" cy="135000"/>
            </p14:xfrm>
          </p:contentPart>
        </mc:Choice>
        <mc:Fallback xmlns="">
          <p:pic>
            <p:nvPicPr>
              <p:cNvPr id="13" name="잉크 1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10985" y="4290556"/>
                <a:ext cx="6307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잉크 13"/>
              <p14:cNvContentPartPr/>
              <p14:nvPr/>
            </p14:nvContentPartPr>
            <p14:xfrm>
              <a:off x="1934545" y="5821920"/>
              <a:ext cx="1838880" cy="30600"/>
            </p14:xfrm>
          </p:contentPart>
        </mc:Choice>
        <mc:Fallback xmlns="">
          <p:pic>
            <p:nvPicPr>
              <p:cNvPr id="14" name="잉크 1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886665" y="5725800"/>
                <a:ext cx="193464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잉크 14"/>
              <p14:cNvContentPartPr/>
              <p14:nvPr/>
            </p14:nvContentPartPr>
            <p14:xfrm>
              <a:off x="5996425" y="5687640"/>
              <a:ext cx="1645920" cy="23760"/>
            </p14:xfrm>
          </p:contentPart>
        </mc:Choice>
        <mc:Fallback xmlns="">
          <p:pic>
            <p:nvPicPr>
              <p:cNvPr id="15" name="잉크 1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948545" y="5591880"/>
                <a:ext cx="174204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잉크 15"/>
              <p14:cNvContentPartPr/>
              <p14:nvPr/>
            </p14:nvContentPartPr>
            <p14:xfrm>
              <a:off x="6025945" y="5775120"/>
              <a:ext cx="1857600" cy="87480"/>
            </p14:xfrm>
          </p:contentPart>
        </mc:Choice>
        <mc:Fallback xmlns="">
          <p:pic>
            <p:nvPicPr>
              <p:cNvPr id="16" name="잉크 1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977705" y="5679000"/>
                <a:ext cx="195372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잉크 22"/>
              <p14:cNvContentPartPr/>
              <p14:nvPr/>
            </p14:nvContentPartPr>
            <p14:xfrm>
              <a:off x="1415425" y="2696040"/>
              <a:ext cx="5669280" cy="96120"/>
            </p14:xfrm>
          </p:contentPart>
        </mc:Choice>
        <mc:Fallback xmlns="">
          <p:pic>
            <p:nvPicPr>
              <p:cNvPr id="23" name="잉크 2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367185" y="2600280"/>
                <a:ext cx="576540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4" name="잉크 23"/>
              <p14:cNvContentPartPr/>
              <p14:nvPr/>
            </p14:nvContentPartPr>
            <p14:xfrm>
              <a:off x="1338385" y="2754360"/>
              <a:ext cx="634680" cy="27720"/>
            </p14:xfrm>
          </p:contentPart>
        </mc:Choice>
        <mc:Fallback xmlns="">
          <p:pic>
            <p:nvPicPr>
              <p:cNvPr id="24" name="잉크 2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290145" y="2658600"/>
                <a:ext cx="73116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5" name="잉크 24"/>
              <p14:cNvContentPartPr/>
              <p14:nvPr/>
            </p14:nvContentPartPr>
            <p14:xfrm>
              <a:off x="1347385" y="2771640"/>
              <a:ext cx="635760" cy="31680"/>
            </p14:xfrm>
          </p:contentPart>
        </mc:Choice>
        <mc:Fallback xmlns="">
          <p:pic>
            <p:nvPicPr>
              <p:cNvPr id="25" name="잉크 2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99505" y="2675880"/>
                <a:ext cx="73152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7" name="잉크 26"/>
              <p14:cNvContentPartPr/>
              <p14:nvPr/>
            </p14:nvContentPartPr>
            <p14:xfrm>
              <a:off x="1357105" y="2800440"/>
              <a:ext cx="5717880" cy="72720"/>
            </p14:xfrm>
          </p:contentPart>
        </mc:Choice>
        <mc:Fallback xmlns="">
          <p:pic>
            <p:nvPicPr>
              <p:cNvPr id="27" name="잉크 2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309225" y="2704680"/>
                <a:ext cx="581364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9" name="잉크 28"/>
              <p14:cNvContentPartPr/>
              <p14:nvPr/>
            </p14:nvContentPartPr>
            <p14:xfrm>
              <a:off x="5775025" y="2724120"/>
              <a:ext cx="1299960" cy="39960"/>
            </p14:xfrm>
          </p:contentPart>
        </mc:Choice>
        <mc:Fallback xmlns="">
          <p:pic>
            <p:nvPicPr>
              <p:cNvPr id="29" name="잉크 2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727145" y="2628000"/>
                <a:ext cx="139572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잉크 32"/>
              <p14:cNvContentPartPr/>
              <p14:nvPr/>
            </p14:nvContentPartPr>
            <p14:xfrm>
              <a:off x="1347385" y="2733120"/>
              <a:ext cx="664200" cy="720"/>
            </p14:xfrm>
          </p:contentPart>
        </mc:Choice>
        <mc:Fallback xmlns="">
          <p:pic>
            <p:nvPicPr>
              <p:cNvPr id="33" name="잉크 3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299505" y="2637360"/>
                <a:ext cx="76032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4" name="잉크 33"/>
              <p14:cNvContentPartPr/>
              <p14:nvPr/>
            </p14:nvContentPartPr>
            <p14:xfrm>
              <a:off x="1347385" y="2685600"/>
              <a:ext cx="1049760" cy="720"/>
            </p14:xfrm>
          </p:contentPart>
        </mc:Choice>
        <mc:Fallback xmlns="">
          <p:pic>
            <p:nvPicPr>
              <p:cNvPr id="34" name="잉크 33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299505" y="2589480"/>
                <a:ext cx="114552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5" name="잉크 34"/>
              <p14:cNvContentPartPr/>
              <p14:nvPr/>
            </p14:nvContentPartPr>
            <p14:xfrm>
              <a:off x="2415865" y="2673360"/>
              <a:ext cx="2320200" cy="46800"/>
            </p14:xfrm>
          </p:contentPart>
        </mc:Choice>
        <mc:Fallback xmlns="">
          <p:pic>
            <p:nvPicPr>
              <p:cNvPr id="35" name="잉크 34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367985" y="2577240"/>
                <a:ext cx="2415960" cy="23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413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36778" y="128826"/>
            <a:ext cx="6000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일본어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특징 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특징을 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72478" y="1541779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9827" y="1772817"/>
            <a:ext cx="6335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3-</a:t>
            </a:r>
            <a:r>
              <a:rPr lang="ja-JP" altLang="en-US" sz="3600" dirty="0">
                <a:latin typeface="-윤고딕340" pitchFamily="18" charset="-127"/>
                <a:ea typeface="-윤고딕340" pitchFamily="18" charset="-127"/>
              </a:rPr>
              <a:t>３</a:t>
            </a:r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불특정 주어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5" y="2419148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6164" y="2492896"/>
            <a:ext cx="7553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특별히 제한이 없는 주어의 경우 주어를 나타내지 않는다</a:t>
            </a:r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.</a:t>
            </a:r>
            <a:endParaRPr lang="ko-KR" altLang="en-US" sz="2400" dirty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5" name="잉크 64"/>
              <p14:cNvContentPartPr/>
              <p14:nvPr/>
            </p14:nvContentPartPr>
            <p14:xfrm>
              <a:off x="2329465" y="4302436"/>
              <a:ext cx="360" cy="360"/>
            </p14:xfrm>
          </p:contentPart>
        </mc:Choice>
        <mc:Fallback xmlns="">
          <p:pic>
            <p:nvPicPr>
              <p:cNvPr id="65" name="잉크 6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7585" y="4290556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6" name="잉크 65"/>
              <p14:cNvContentPartPr/>
              <p14:nvPr/>
            </p14:nvContentPartPr>
            <p14:xfrm>
              <a:off x="1722865" y="4437076"/>
              <a:ext cx="360" cy="360"/>
            </p14:xfrm>
          </p:contentPart>
        </mc:Choice>
        <mc:Fallback xmlns="">
          <p:pic>
            <p:nvPicPr>
              <p:cNvPr id="66" name="잉크 6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10985" y="4425196"/>
                <a:ext cx="24120" cy="241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242" name="Picture 2" descr="熱がある人のイラスト | かわいいフリー素材集 いらすとや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74" y="2843124"/>
            <a:ext cx="2445639" cy="256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76536" y="5398505"/>
            <a:ext cx="34980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（だれかが）</a:t>
            </a:r>
            <a:endParaRPr lang="en-US" altLang="ja-JP" sz="2800" dirty="0" smtClean="0">
              <a:latin typeface="UD Digi Kyokasho NK-B" pitchFamily="18" charset="-128"/>
              <a:ea typeface="UD Digi Kyokasho NK-B" pitchFamily="18" charset="-128"/>
            </a:endParaRPr>
          </a:p>
          <a:p>
            <a:pPr algn="ctr"/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風邪を引くと熱が出る</a:t>
            </a:r>
            <a:endParaRPr lang="en-US" altLang="ja-JP" sz="2800" dirty="0">
              <a:latin typeface="UD Digi Kyokasho NK-B" pitchFamily="18" charset="-128"/>
              <a:ea typeface="UD Digi Kyokasho NK-B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92002" y="5401917"/>
            <a:ext cx="4226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（だれか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が</a:t>
            </a:r>
            <a:r>
              <a:rPr lang="en-US" altLang="ja-JP" sz="2800" dirty="0">
                <a:latin typeface="UD Digi Kyokasho NK-B" pitchFamily="18" charset="-128"/>
                <a:ea typeface="UD Digi Kyokasho NK-B" pitchFamily="18" charset="-128"/>
              </a:rPr>
              <a:t>)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芝生に入ると</a:t>
            </a:r>
            <a:endParaRPr lang="en-US" altLang="ja-JP" sz="2800" dirty="0" smtClean="0">
              <a:latin typeface="UD Digi Kyokasho NK-B" pitchFamily="18" charset="-128"/>
              <a:ea typeface="UD Digi Kyokasho NK-B" pitchFamily="18" charset="-128"/>
            </a:endParaRPr>
          </a:p>
          <a:p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（だれかが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）罰せられる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pic>
        <p:nvPicPr>
          <p:cNvPr id="10244" name="Picture 4" descr="隣の芝生は青いのイラスト（男性） | かわいいフリー素材集 いらすとや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942" y="2954561"/>
            <a:ext cx="2330531" cy="25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0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36778" y="128826"/>
            <a:ext cx="6000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일본어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특징 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특징을 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72478" y="1541779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9827" y="1772817"/>
            <a:ext cx="6335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4.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무생물 주어를 피한다</a:t>
            </a:r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.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5" y="2419148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1444" y="2419148"/>
            <a:ext cx="88296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무생물 주어 즉</a:t>
            </a:r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, </a:t>
            </a:r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사물과 같은 생명이 없는 것을 타동사</a:t>
            </a:r>
            <a:r>
              <a:rPr lang="en-US" altLang="ko-KR" sz="2400" dirty="0" smtClean="0">
                <a:latin typeface="바탕"/>
                <a:ea typeface="바탕"/>
              </a:rPr>
              <a:t>·</a:t>
            </a:r>
            <a:r>
              <a:rPr lang="ko-KR" altLang="en-US" sz="2400" dirty="0" err="1" smtClean="0">
                <a:latin typeface="-윤고딕340" pitchFamily="18" charset="-127"/>
                <a:ea typeface="-윤고딕340" pitchFamily="18" charset="-127"/>
              </a:rPr>
              <a:t>사역문</a:t>
            </a:r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 등의 </a:t>
            </a:r>
            <a:endParaRPr lang="en-US" altLang="ko-KR" sz="2400" dirty="0" smtClean="0">
              <a:latin typeface="-윤고딕340" pitchFamily="18" charset="-127"/>
              <a:ea typeface="-윤고딕340" pitchFamily="18" charset="-127"/>
            </a:endParaRPr>
          </a:p>
          <a:p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주어로는 그다지 사용되지 않는다</a:t>
            </a:r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.</a:t>
            </a:r>
            <a:endParaRPr lang="ko-KR" altLang="en-US" sz="2400" dirty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5" name="잉크 64"/>
              <p14:cNvContentPartPr/>
              <p14:nvPr/>
            </p14:nvContentPartPr>
            <p14:xfrm>
              <a:off x="2329465" y="4302436"/>
              <a:ext cx="360" cy="360"/>
            </p14:xfrm>
          </p:contentPart>
        </mc:Choice>
        <mc:Fallback xmlns="">
          <p:pic>
            <p:nvPicPr>
              <p:cNvPr id="65" name="잉크 6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7585" y="4290556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6" name="잉크 65"/>
              <p14:cNvContentPartPr/>
              <p14:nvPr/>
            </p14:nvContentPartPr>
            <p14:xfrm>
              <a:off x="1722865" y="4437076"/>
              <a:ext cx="360" cy="360"/>
            </p14:xfrm>
          </p:contentPart>
        </mc:Choice>
        <mc:Fallback xmlns="">
          <p:pic>
            <p:nvPicPr>
              <p:cNvPr id="66" name="잉크 6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10985" y="4425196"/>
                <a:ext cx="24120" cy="241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잉크 4"/>
              <p14:cNvContentPartPr/>
              <p14:nvPr/>
            </p14:nvContentPartPr>
            <p14:xfrm>
              <a:off x="3253225" y="2550714"/>
              <a:ext cx="3311640" cy="87480"/>
            </p14:xfrm>
          </p:contentPart>
        </mc:Choice>
        <mc:Fallback xmlns="">
          <p:pic>
            <p:nvPicPr>
              <p:cNvPr id="5" name="잉크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05345" y="2454594"/>
                <a:ext cx="340740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잉크 11"/>
              <p14:cNvContentPartPr/>
              <p14:nvPr/>
            </p14:nvContentPartPr>
            <p14:xfrm>
              <a:off x="3253225" y="2670954"/>
              <a:ext cx="3417480" cy="23760"/>
            </p14:xfrm>
          </p:contentPart>
        </mc:Choice>
        <mc:Fallback xmlns="">
          <p:pic>
            <p:nvPicPr>
              <p:cNvPr id="12" name="잉크 1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05345" y="2574834"/>
                <a:ext cx="35132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잉크 17"/>
              <p14:cNvContentPartPr/>
              <p14:nvPr/>
            </p14:nvContentPartPr>
            <p14:xfrm>
              <a:off x="7132225" y="2656554"/>
              <a:ext cx="1713240" cy="360"/>
            </p14:xfrm>
          </p:contentPart>
        </mc:Choice>
        <mc:Fallback xmlns="">
          <p:pic>
            <p:nvPicPr>
              <p:cNvPr id="18" name="잉크 1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84345" y="2560434"/>
                <a:ext cx="1809360" cy="192600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6733129" y="2694714"/>
            <a:ext cx="3077975" cy="3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272478" y="3074678"/>
            <a:ext cx="5382233" cy="3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バスの乗り降りをする人のイラスト（男性） | かわいいフリー素材集 いらすとや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30" y="3405785"/>
            <a:ext cx="3898815" cy="172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6433" y="5229199"/>
            <a:ext cx="2708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バスが私を駅まで</a:t>
            </a:r>
            <a:endParaRPr lang="en-US" altLang="ja-JP" sz="2400" dirty="0" smtClean="0">
              <a:latin typeface="UD Digi Kyokasho NK-B" pitchFamily="18" charset="-128"/>
              <a:ea typeface="UD Digi Kyokasho NK-B" pitchFamily="18" charset="-128"/>
            </a:endParaRPr>
          </a:p>
          <a:p>
            <a:pPr algn="ctr"/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連れて行きました</a:t>
            </a:r>
            <a:endParaRPr lang="ko-KR" altLang="en-US" sz="2400" dirty="0">
              <a:latin typeface="UD Digi Kyokasho NK-B" pitchFamily="18" charset="-128"/>
            </a:endParaRPr>
          </a:p>
        </p:txBody>
      </p:sp>
      <p:pic>
        <p:nvPicPr>
          <p:cNvPr id="31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7" t="10785" r="4786" b="50000"/>
          <a:stretch/>
        </p:blipFill>
        <p:spPr bwMode="auto">
          <a:xfrm rot="4585229" flipH="1">
            <a:off x="2718146" y="5297889"/>
            <a:ext cx="414032" cy="66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936776" y="5262299"/>
            <a:ext cx="2708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私はバスに乗って駅まで行きました</a:t>
            </a:r>
            <a:endParaRPr lang="ko-KR" altLang="en-US" sz="2400" dirty="0">
              <a:latin typeface="UD Digi Kyokasho NK-B" pitchFamily="18" charset="-128"/>
            </a:endParaRPr>
          </a:p>
        </p:txBody>
      </p:sp>
      <p:pic>
        <p:nvPicPr>
          <p:cNvPr id="11268" name="Picture 4" descr="엑스 표시 클립 아트. 무료 다운로드. | Creazill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2" y="4972694"/>
            <a:ext cx="1344006" cy="134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薬を飲んで落ち着いた人のイラスト | かわいいフリー素材集 いらすとや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08" y="2955115"/>
            <a:ext cx="2016224" cy="224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686298" y="5280869"/>
            <a:ext cx="18069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薬が私を</a:t>
            </a:r>
            <a:endParaRPr lang="en-US" altLang="ja-JP" sz="2400" dirty="0" smtClean="0">
              <a:latin typeface="UD Digi Kyokasho NK-B" pitchFamily="18" charset="-128"/>
              <a:ea typeface="UD Digi Kyokasho NK-B" pitchFamily="18" charset="-128"/>
            </a:endParaRPr>
          </a:p>
          <a:p>
            <a:pPr algn="ctr"/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治してくれた</a:t>
            </a:r>
            <a:endParaRPr lang="ko-KR" altLang="en-US" sz="2400" dirty="0">
              <a:latin typeface="UD Digi Kyokasho NK-B" pitchFamily="18" charset="-128"/>
            </a:endParaRPr>
          </a:p>
        </p:txBody>
      </p:sp>
      <p:pic>
        <p:nvPicPr>
          <p:cNvPr id="36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7" t="10785" r="4786" b="50000"/>
          <a:stretch/>
        </p:blipFill>
        <p:spPr bwMode="auto">
          <a:xfrm rot="4585229" flipH="1">
            <a:off x="7380312" y="5295732"/>
            <a:ext cx="414032" cy="66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엑스 표시 클립 아트. 무료 다운로드. | Creazill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770" y="5024364"/>
            <a:ext cx="1344006" cy="134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230892" y="5345408"/>
            <a:ext cx="2708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私は薬を</a:t>
            </a:r>
            <a:endParaRPr lang="en-US" altLang="ja-JP" sz="2400" dirty="0" smtClean="0">
              <a:latin typeface="UD Digi Kyokasho NK-B" pitchFamily="18" charset="-128"/>
              <a:ea typeface="UD Digi Kyokasho NK-B" pitchFamily="18" charset="-128"/>
            </a:endParaRPr>
          </a:p>
          <a:p>
            <a:pPr algn="ctr"/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飲んで治った</a:t>
            </a:r>
            <a:endParaRPr lang="ko-KR" altLang="en-US" sz="2400" dirty="0">
              <a:latin typeface="UD Digi Kyokasho NK-B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617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76488" y="116632"/>
            <a:ext cx="5828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일본어 문장의 특징 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특징을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72478" y="1541779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9827" y="1772817"/>
            <a:ext cx="6335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4.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무생물 주어를 피한다</a:t>
            </a:r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.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5" y="2419148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1444" y="2419148"/>
            <a:ext cx="7941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번역문이나 사람에게 준한 것은 </a:t>
            </a:r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(</a:t>
            </a:r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기계</a:t>
            </a:r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, </a:t>
            </a:r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차</a:t>
            </a:r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, </a:t>
            </a:r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태풍</a:t>
            </a:r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)</a:t>
            </a:r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은 예외이다</a:t>
            </a:r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.</a:t>
            </a:r>
            <a:endParaRPr lang="ko-KR" altLang="en-US" sz="24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잉크 13"/>
              <p14:cNvContentPartPr/>
              <p14:nvPr/>
            </p14:nvContentPartPr>
            <p14:xfrm>
              <a:off x="1088185" y="2611194"/>
              <a:ext cx="750600" cy="17280"/>
            </p14:xfrm>
          </p:contentPart>
        </mc:Choice>
        <mc:Fallback xmlns="">
          <p:pic>
            <p:nvPicPr>
              <p:cNvPr id="14" name="잉크 1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9945" y="2515074"/>
                <a:ext cx="84672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잉크 14"/>
              <p14:cNvContentPartPr/>
              <p14:nvPr/>
            </p14:nvContentPartPr>
            <p14:xfrm>
              <a:off x="1097185" y="2684994"/>
              <a:ext cx="731520" cy="50760"/>
            </p14:xfrm>
          </p:contentPart>
        </mc:Choice>
        <mc:Fallback xmlns="">
          <p:pic>
            <p:nvPicPr>
              <p:cNvPr id="15" name="잉크 1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9305" y="2589234"/>
                <a:ext cx="82764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잉크 15"/>
              <p14:cNvContentPartPr/>
              <p14:nvPr/>
            </p14:nvContentPartPr>
            <p14:xfrm>
              <a:off x="2608465" y="2607954"/>
              <a:ext cx="1030320" cy="720"/>
            </p14:xfrm>
          </p:contentPart>
        </mc:Choice>
        <mc:Fallback xmlns="">
          <p:pic>
            <p:nvPicPr>
              <p:cNvPr id="16" name="잉크 1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60585" y="2512194"/>
                <a:ext cx="112608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잉크 16"/>
              <p14:cNvContentPartPr/>
              <p14:nvPr/>
            </p14:nvContentPartPr>
            <p14:xfrm>
              <a:off x="2646985" y="2713794"/>
              <a:ext cx="2040840" cy="72000"/>
            </p14:xfrm>
          </p:contentPart>
        </mc:Choice>
        <mc:Fallback xmlns="">
          <p:pic>
            <p:nvPicPr>
              <p:cNvPr id="17" name="잉크 16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99105" y="2618034"/>
                <a:ext cx="213660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잉크 20"/>
              <p14:cNvContentPartPr/>
              <p14:nvPr/>
            </p14:nvContentPartPr>
            <p14:xfrm>
              <a:off x="3599905" y="2607954"/>
              <a:ext cx="1068840" cy="50760"/>
            </p14:xfrm>
          </p:contentPart>
        </mc:Choice>
        <mc:Fallback xmlns="">
          <p:pic>
            <p:nvPicPr>
              <p:cNvPr id="21" name="잉크 2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552025" y="2512194"/>
                <a:ext cx="11646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잉크 22"/>
              <p14:cNvContentPartPr/>
              <p14:nvPr/>
            </p14:nvContentPartPr>
            <p14:xfrm>
              <a:off x="7623265" y="2666274"/>
              <a:ext cx="1000800" cy="10440"/>
            </p14:xfrm>
          </p:contentPart>
        </mc:Choice>
        <mc:Fallback xmlns="">
          <p:pic>
            <p:nvPicPr>
              <p:cNvPr id="23" name="잉크 2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575385" y="2570154"/>
                <a:ext cx="109692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잉크 23"/>
              <p14:cNvContentPartPr/>
              <p14:nvPr/>
            </p14:nvContentPartPr>
            <p14:xfrm>
              <a:off x="7613545" y="2611554"/>
              <a:ext cx="866160" cy="36720"/>
            </p14:xfrm>
          </p:contentPart>
        </mc:Choice>
        <mc:Fallback xmlns="">
          <p:pic>
            <p:nvPicPr>
              <p:cNvPr id="24" name="잉크 23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565665" y="2515434"/>
                <a:ext cx="962280" cy="228960"/>
              </a:xfrm>
              <a:prstGeom prst="rect">
                <a:avLst/>
              </a:prstGeom>
            </p:spPr>
          </p:pic>
        </mc:Fallback>
      </mc:AlternateContent>
      <p:pic>
        <p:nvPicPr>
          <p:cNvPr id="39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428639" y="2775540"/>
            <a:ext cx="4644418" cy="37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7024535" y="2684994"/>
            <a:ext cx="2044180" cy="37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73051" y="5783192"/>
            <a:ext cx="3698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あの事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件の犯人は誰だろう</a:t>
            </a:r>
            <a:endParaRPr lang="en-US" altLang="ja-JP" sz="2400" dirty="0" smtClean="0">
              <a:latin typeface="UD Digi Kyokasho NK-B" pitchFamily="18" charset="-128"/>
              <a:ea typeface="UD Digi Kyokasho NK-B" pitchFamily="18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745087" y="5783191"/>
            <a:ext cx="3062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台風が大雨を降らした</a:t>
            </a:r>
            <a:endParaRPr lang="en-US" altLang="ja-JP" sz="2400" dirty="0" smtClean="0">
              <a:latin typeface="UD Digi Kyokasho NK-B" pitchFamily="18" charset="-128"/>
              <a:ea typeface="UD Digi Kyokasho NK-B" pitchFamily="18" charset="-128"/>
            </a:endParaRPr>
          </a:p>
        </p:txBody>
      </p:sp>
      <p:pic>
        <p:nvPicPr>
          <p:cNvPr id="12292" name="Picture 4" descr="他人の顔を覚えられない人のイラスト（女性） | かわいいフリー素材集 いらすとや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2998793"/>
            <a:ext cx="2608667" cy="281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南国の台風のイラスト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538" y="3168848"/>
            <a:ext cx="2883153" cy="253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6" name="잉크 45"/>
              <p14:cNvContentPartPr/>
              <p14:nvPr/>
            </p14:nvContentPartPr>
            <p14:xfrm>
              <a:off x="1078105" y="5914440"/>
              <a:ext cx="962280" cy="25200"/>
            </p14:xfrm>
          </p:contentPart>
        </mc:Choice>
        <mc:Fallback xmlns="">
          <p:pic>
            <p:nvPicPr>
              <p:cNvPr id="46" name="잉크 45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30225" y="5818320"/>
                <a:ext cx="105840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9" name="잉크 48"/>
              <p14:cNvContentPartPr/>
              <p14:nvPr/>
            </p14:nvContentPartPr>
            <p14:xfrm>
              <a:off x="5852065" y="5919480"/>
              <a:ext cx="558720" cy="10080"/>
            </p14:xfrm>
          </p:contentPart>
        </mc:Choice>
        <mc:Fallback xmlns="">
          <p:pic>
            <p:nvPicPr>
              <p:cNvPr id="49" name="잉크 48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804185" y="5823360"/>
                <a:ext cx="65448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0" name="잉크 49"/>
              <p14:cNvContentPartPr/>
              <p14:nvPr/>
            </p14:nvContentPartPr>
            <p14:xfrm>
              <a:off x="5852065" y="6035040"/>
              <a:ext cx="577440" cy="360"/>
            </p14:xfrm>
          </p:contentPart>
        </mc:Choice>
        <mc:Fallback xmlns="">
          <p:pic>
            <p:nvPicPr>
              <p:cNvPr id="50" name="잉크 49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804185" y="5938920"/>
                <a:ext cx="67356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1" name="잉크 50"/>
              <p14:cNvContentPartPr/>
              <p14:nvPr/>
            </p14:nvContentPartPr>
            <p14:xfrm>
              <a:off x="1011145" y="6000840"/>
              <a:ext cx="1067760" cy="24840"/>
            </p14:xfrm>
          </p:contentPart>
        </mc:Choice>
        <mc:Fallback xmlns="">
          <p:pic>
            <p:nvPicPr>
              <p:cNvPr id="51" name="잉크 50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62905" y="5904720"/>
                <a:ext cx="116424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2" name="잉크 51"/>
              <p14:cNvContentPartPr/>
              <p14:nvPr/>
            </p14:nvContentPartPr>
            <p14:xfrm>
              <a:off x="2329465" y="4302436"/>
              <a:ext cx="360" cy="360"/>
            </p14:xfrm>
          </p:contentPart>
        </mc:Choice>
        <mc:Fallback xmlns="">
          <p:pic>
            <p:nvPicPr>
              <p:cNvPr id="52" name="잉크 5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7585" y="4290556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3" name="잉크 52"/>
              <p14:cNvContentPartPr/>
              <p14:nvPr/>
            </p14:nvContentPartPr>
            <p14:xfrm>
              <a:off x="1722865" y="4437076"/>
              <a:ext cx="360" cy="360"/>
            </p14:xfrm>
          </p:contentPart>
        </mc:Choice>
        <mc:Fallback xmlns="">
          <p:pic>
            <p:nvPicPr>
              <p:cNvPr id="53" name="잉크 5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10985" y="4425196"/>
                <a:ext cx="24120" cy="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417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22380" y="11327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  일본어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종류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</a:t>
            </a:r>
            <a:r>
              <a:rPr lang="ko-KR" altLang="en-US" sz="2000" dirty="0">
                <a:latin typeface="-윤고딕340" pitchFamily="18" charset="-127"/>
                <a:ea typeface="-윤고딕340" pitchFamily="18" charset="-127"/>
              </a:rPr>
              <a:t>종류를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66479" y="1628800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075" y="1700808"/>
            <a:ext cx="6335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1.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술어에 대해 자세히 알아보자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05" y="2409523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5" name="잉크 64"/>
              <p14:cNvContentPartPr/>
              <p14:nvPr/>
            </p14:nvContentPartPr>
            <p14:xfrm>
              <a:off x="2329465" y="4302436"/>
              <a:ext cx="360" cy="360"/>
            </p14:xfrm>
          </p:contentPart>
        </mc:Choice>
        <mc:Fallback xmlns="">
          <p:pic>
            <p:nvPicPr>
              <p:cNvPr id="65" name="잉크 6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7585" y="4290556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6" name="잉크 65"/>
              <p14:cNvContentPartPr/>
              <p14:nvPr/>
            </p14:nvContentPartPr>
            <p14:xfrm>
              <a:off x="1722865" y="4437076"/>
              <a:ext cx="360" cy="360"/>
            </p14:xfrm>
          </p:contentPart>
        </mc:Choice>
        <mc:Fallback xmlns="">
          <p:pic>
            <p:nvPicPr>
              <p:cNvPr id="66" name="잉크 6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10985" y="4425196"/>
                <a:ext cx="24120" cy="241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972121" y="2347139"/>
            <a:ext cx="6335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latin typeface="-윤고딕340" pitchFamily="18" charset="-127"/>
                <a:ea typeface="-윤고딕340" pitchFamily="18" charset="-127"/>
              </a:rPr>
              <a:t>1-1 </a:t>
            </a:r>
            <a:r>
              <a:rPr lang="ko-KR" altLang="en-US" sz="3200" dirty="0" smtClean="0">
                <a:latin typeface="-윤고딕340" pitchFamily="18" charset="-127"/>
                <a:ea typeface="-윤고딕340" pitchFamily="18" charset="-127"/>
              </a:rPr>
              <a:t>종류</a:t>
            </a:r>
            <a:endParaRPr lang="en-US" altLang="ja-JP" sz="32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13316" name="Picture 4" descr="https://1.bp.blogspot.com/-8bJWRUqq3xU/VlAZXckP-PI/AAAAAAAA058/pTKRbyeCVVU/s800/seifuku_aifuku_woman2_cardigan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" t="-10" r="6201" b="42623"/>
          <a:stretch/>
        </p:blipFill>
        <p:spPr bwMode="auto">
          <a:xfrm>
            <a:off x="567414" y="2708596"/>
            <a:ext cx="1793298" cy="216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8957" y="4973232"/>
            <a:ext cx="1175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 err="1" smtClean="0">
                <a:latin typeface="-윤고딕340" pitchFamily="18" charset="-127"/>
                <a:ea typeface="-윤고딕340" pitchFamily="18" charset="-127"/>
              </a:rPr>
              <a:t>명사문</a:t>
            </a:r>
            <a:endParaRPr lang="en-US" altLang="ko-KR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13318" name="Picture 6" descr="https://4.bp.blogspot.com/-dMY0s8DZL50/UsZuIKgvGeI/AAAAAAAAc4Q/Eko2HBEqcfM/s800/woman3_kara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68" y="2899477"/>
            <a:ext cx="1616338" cy="204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881143" y="4973232"/>
            <a:ext cx="1850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い</a:t>
            </a:r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형용사문</a:t>
            </a:r>
            <a:endParaRPr lang="en-US" altLang="ko-KR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13322" name="Picture 10" descr="https://1.bp.blogspot.com/-7Zyu_3ATifg/XnbdkssJ1jI/AAAAAAABX4M/qrOJs6hQkBQMcQmujwl9Jo8e9UoJqJWtACNcBGAsYHQ/s1600/ohanami_wal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968" y="2564904"/>
            <a:ext cx="2545284" cy="254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5071142" y="4973232"/>
            <a:ext cx="1864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>
                <a:latin typeface="-윤고딕340" pitchFamily="18" charset="-127"/>
                <a:ea typeface="-윤고딕340" pitchFamily="18" charset="-127"/>
              </a:rPr>
              <a:t>な</a:t>
            </a:r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형용사문</a:t>
            </a:r>
            <a:endParaRPr lang="en-US" altLang="ko-KR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48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714331" y="5213341"/>
            <a:ext cx="1502365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2607030" y="5589240"/>
            <a:ext cx="23984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このラーメンは</a:t>
            </a:r>
            <a:endParaRPr lang="en-US" altLang="ja-JP" sz="2800" dirty="0">
              <a:latin typeface="UD Digi Kyokasho NK-B" pitchFamily="18" charset="-128"/>
              <a:ea typeface="UD Digi Kyokasho NK-B" pitchFamily="18" charset="-128"/>
            </a:endParaRPr>
          </a:p>
          <a:p>
            <a:pPr algn="ctr"/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辛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いです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7414" y="5594335"/>
            <a:ext cx="1941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私は学生だ</a:t>
            </a:r>
            <a:endParaRPr lang="ko-KR" altLang="en-US" sz="2800" dirty="0"/>
          </a:p>
        </p:txBody>
      </p:sp>
      <p:sp>
        <p:nvSpPr>
          <p:cNvPr id="54" name="TextBox 53"/>
          <p:cNvSpPr txBox="1"/>
          <p:nvPr/>
        </p:nvSpPr>
        <p:spPr>
          <a:xfrm>
            <a:off x="5097016" y="5499229"/>
            <a:ext cx="18582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桜は</a:t>
            </a:r>
            <a:endParaRPr lang="en-US" altLang="ja-JP" sz="2800" dirty="0">
              <a:latin typeface="UD Digi Kyokasho NK-B" pitchFamily="18" charset="-128"/>
              <a:ea typeface="UD Digi Kyokasho NK-B" pitchFamily="18" charset="-128"/>
            </a:endParaRPr>
          </a:p>
          <a:p>
            <a:pPr algn="ctr"/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きれいです</a:t>
            </a:r>
            <a:endParaRPr lang="en-US" altLang="ja-JP" sz="2800" dirty="0">
              <a:latin typeface="UD Digi Kyokasho NK-B" pitchFamily="18" charset="-128"/>
              <a:ea typeface="UD Digi Kyokasho NK-B" pitchFamily="18" charset="-128"/>
            </a:endParaRPr>
          </a:p>
        </p:txBody>
      </p:sp>
      <p:pic>
        <p:nvPicPr>
          <p:cNvPr id="13324" name="Picture 12" descr="https://3.bp.blogspot.com/-8Pq0q0eUbyo/V0Qna0J3QJI/AAAAAAAA64w/72HckDMHSnUQ4MwnG32jpNRMQHlKxq82gCLcB/s800/drink_geko_woman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60" y="2708596"/>
            <a:ext cx="2455048" cy="233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7627099" y="5274786"/>
            <a:ext cx="1502365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4808983" y="5234842"/>
            <a:ext cx="2232249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2607030" y="5234842"/>
            <a:ext cx="2201953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7882134" y="5013176"/>
            <a:ext cx="1175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 err="1" smtClean="0">
                <a:latin typeface="-윤고딕340" pitchFamily="18" charset="-127"/>
                <a:ea typeface="-윤고딕340" pitchFamily="18" charset="-127"/>
              </a:rPr>
              <a:t>동사</a:t>
            </a:r>
            <a:r>
              <a:rPr lang="ko-KR" altLang="en-US" sz="2800" dirty="0" err="1">
                <a:latin typeface="-윤고딕340" pitchFamily="18" charset="-127"/>
                <a:ea typeface="-윤고딕340" pitchFamily="18" charset="-127"/>
              </a:rPr>
              <a:t>문</a:t>
            </a:r>
            <a:endParaRPr lang="en-US" altLang="ko-KR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329264" y="5517232"/>
            <a:ext cx="22685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彼女はお酒を</a:t>
            </a:r>
            <a:endParaRPr lang="en-US" altLang="ja-JP" sz="2800" dirty="0" smtClean="0">
              <a:latin typeface="UD Digi Kyokasho NK-B" pitchFamily="18" charset="-128"/>
              <a:ea typeface="UD Digi Kyokasho NK-B" pitchFamily="18" charset="-128"/>
            </a:endParaRPr>
          </a:p>
          <a:p>
            <a:pPr algn="ctr"/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飲みません</a:t>
            </a:r>
            <a:endParaRPr lang="en-US" altLang="ja-JP" sz="2800" dirty="0" smtClean="0">
              <a:latin typeface="UD Digi Kyokasho NK-B" pitchFamily="18" charset="-128"/>
              <a:ea typeface="UD Digi Kyokasho NK-B" pitchFamily="18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0" name="잉크 49"/>
              <p14:cNvContentPartPr/>
              <p14:nvPr/>
            </p14:nvContentPartPr>
            <p14:xfrm>
              <a:off x="1376905" y="5736600"/>
              <a:ext cx="961920" cy="165600"/>
            </p14:xfrm>
          </p:contentPart>
        </mc:Choice>
        <mc:Fallback xmlns="">
          <p:pic>
            <p:nvPicPr>
              <p:cNvPr id="50" name="잉크 49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328665" y="5640480"/>
                <a:ext cx="1058400" cy="3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1" name="잉크 50"/>
              <p14:cNvContentPartPr/>
              <p14:nvPr/>
            </p14:nvContentPartPr>
            <p14:xfrm>
              <a:off x="3561385" y="6192360"/>
              <a:ext cx="567720" cy="102960"/>
            </p14:xfrm>
          </p:contentPart>
        </mc:Choice>
        <mc:Fallback xmlns="">
          <p:pic>
            <p:nvPicPr>
              <p:cNvPr id="51" name="잉크 50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513505" y="6096240"/>
                <a:ext cx="663840" cy="2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2" name="잉크 51"/>
              <p14:cNvContentPartPr/>
              <p14:nvPr/>
            </p14:nvContentPartPr>
            <p14:xfrm>
              <a:off x="3513145" y="6246360"/>
              <a:ext cx="375840" cy="55440"/>
            </p14:xfrm>
          </p:contentPart>
        </mc:Choice>
        <mc:Fallback xmlns="">
          <p:pic>
            <p:nvPicPr>
              <p:cNvPr id="52" name="잉크 51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465265" y="6150600"/>
                <a:ext cx="47160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5" name="잉크 54"/>
              <p14:cNvContentPartPr/>
              <p14:nvPr/>
            </p14:nvContentPartPr>
            <p14:xfrm>
              <a:off x="5207305" y="6044400"/>
              <a:ext cx="1684800" cy="183960"/>
            </p14:xfrm>
          </p:contentPart>
        </mc:Choice>
        <mc:Fallback xmlns="">
          <p:pic>
            <p:nvPicPr>
              <p:cNvPr id="55" name="잉크 54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159425" y="5948280"/>
                <a:ext cx="1780560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1" name="잉크 60"/>
              <p14:cNvContentPartPr/>
              <p14:nvPr/>
            </p14:nvContentPartPr>
            <p14:xfrm>
              <a:off x="5313145" y="6246360"/>
              <a:ext cx="1270440" cy="720"/>
            </p14:xfrm>
          </p:contentPart>
        </mc:Choice>
        <mc:Fallback xmlns="">
          <p:pic>
            <p:nvPicPr>
              <p:cNvPr id="61" name="잉크 60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265265" y="6150600"/>
                <a:ext cx="136656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2" name="잉크 61"/>
              <p14:cNvContentPartPr/>
              <p14:nvPr/>
            </p14:nvContentPartPr>
            <p14:xfrm>
              <a:off x="7786705" y="6115320"/>
              <a:ext cx="1357200" cy="22680"/>
            </p14:xfrm>
          </p:contentPart>
        </mc:Choice>
        <mc:Fallback xmlns="">
          <p:pic>
            <p:nvPicPr>
              <p:cNvPr id="62" name="잉크 61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738825" y="6019200"/>
                <a:ext cx="145332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3" name="잉크 62"/>
              <p14:cNvContentPartPr/>
              <p14:nvPr/>
            </p14:nvContentPartPr>
            <p14:xfrm>
              <a:off x="7709665" y="6160320"/>
              <a:ext cx="1454040" cy="111960"/>
            </p14:xfrm>
          </p:contentPart>
        </mc:Choice>
        <mc:Fallback xmlns="">
          <p:pic>
            <p:nvPicPr>
              <p:cNvPr id="63" name="잉크 62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661785" y="6064200"/>
                <a:ext cx="154980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7" name="잉크 66"/>
              <p14:cNvContentPartPr/>
              <p14:nvPr/>
            </p14:nvContentPartPr>
            <p14:xfrm>
              <a:off x="3724825" y="6227640"/>
              <a:ext cx="360" cy="360"/>
            </p14:xfrm>
          </p:contentPart>
        </mc:Choice>
        <mc:Fallback xmlns="">
          <p:pic>
            <p:nvPicPr>
              <p:cNvPr id="67" name="잉크 66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716545" y="6219360"/>
                <a:ext cx="16920" cy="1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8" name="잉크 67"/>
              <p14:cNvContentPartPr/>
              <p14:nvPr/>
            </p14:nvContentPartPr>
            <p14:xfrm>
              <a:off x="3198865" y="6175440"/>
              <a:ext cx="1235880" cy="163800"/>
            </p14:xfrm>
          </p:contentPart>
        </mc:Choice>
        <mc:Fallback xmlns="">
          <p:pic>
            <p:nvPicPr>
              <p:cNvPr id="68" name="잉크 67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150625" y="6079320"/>
                <a:ext cx="1332000" cy="35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439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22380" y="11327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  일본어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종류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</a:t>
            </a:r>
            <a:r>
              <a:rPr lang="ko-KR" altLang="en-US" sz="2000" dirty="0">
                <a:latin typeface="-윤고딕340" pitchFamily="18" charset="-127"/>
                <a:ea typeface="-윤고딕340" pitchFamily="18" charset="-127"/>
              </a:rPr>
              <a:t>종류를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66479" y="1628800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075" y="1700808"/>
            <a:ext cx="6335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1.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술어에 대해 자세히 알아보자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05" y="2409523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972121" y="2347139"/>
            <a:ext cx="6335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latin typeface="-윤고딕340" pitchFamily="18" charset="-127"/>
                <a:ea typeface="-윤고딕340" pitchFamily="18" charset="-127"/>
              </a:rPr>
              <a:t>1-2 </a:t>
            </a:r>
            <a:r>
              <a:rPr lang="ko-KR" altLang="en-US" sz="3200" dirty="0" smtClean="0">
                <a:latin typeface="-윤고딕340" pitchFamily="18" charset="-127"/>
                <a:ea typeface="-윤고딕340" pitchFamily="18" charset="-127"/>
              </a:rPr>
              <a:t>주의용법</a:t>
            </a:r>
            <a:endParaRPr lang="en-US" altLang="ja-JP" sz="3200" dirty="0" smtClean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7" name="잉크 66"/>
              <p14:cNvContentPartPr/>
              <p14:nvPr/>
            </p14:nvContentPartPr>
            <p14:xfrm>
              <a:off x="3724825" y="6227640"/>
              <a:ext cx="360" cy="360"/>
            </p14:xfrm>
          </p:contentPart>
        </mc:Choice>
        <mc:Fallback xmlns="">
          <p:pic>
            <p:nvPicPr>
              <p:cNvPr id="67" name="잉크 6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16545" y="6219360"/>
                <a:ext cx="16920" cy="16920"/>
              </a:xfrm>
              <a:prstGeom prst="rect">
                <a:avLst/>
              </a:prstGeom>
            </p:spPr>
          </p:pic>
        </mc:Fallback>
      </mc:AlternateContent>
      <p:sp>
        <p:nvSpPr>
          <p:cNvPr id="39" name="TextBox 38"/>
          <p:cNvSpPr txBox="1"/>
          <p:nvPr/>
        </p:nvSpPr>
        <p:spPr>
          <a:xfrm>
            <a:off x="987811" y="2924944"/>
            <a:ext cx="86457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 smtClean="0">
                <a:latin typeface="-윤고딕340" pitchFamily="18" charset="-127"/>
                <a:ea typeface="-윤고딕340" pitchFamily="18" charset="-127"/>
              </a:rPr>
              <a:t>동사문은</a:t>
            </a:r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[</a:t>
            </a:r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명사구 </a:t>
            </a:r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+ </a:t>
            </a:r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명사구 </a:t>
            </a:r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+ </a:t>
            </a:r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동사</a:t>
            </a:r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]</a:t>
            </a:r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의 형태이다</a:t>
            </a:r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.</a:t>
            </a:r>
          </a:p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원칙적으로</a:t>
            </a:r>
            <a:r>
              <a:rPr lang="ja-JP" altLang="en-US" sz="2800" dirty="0" smtClean="0">
                <a:latin typeface="-윤고딕340" pitchFamily="18" charset="-127"/>
                <a:ea typeface="-윤고딕340" pitchFamily="18" charset="-127"/>
              </a:rPr>
              <a:t>「を」</a:t>
            </a:r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는 하나만 쓴다</a:t>
            </a:r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.</a:t>
            </a:r>
            <a:endParaRPr lang="en-US" altLang="ja-JP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40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1856656" y="3233453"/>
            <a:ext cx="5040560" cy="3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잉크 2"/>
              <p14:cNvContentPartPr/>
              <p14:nvPr/>
            </p14:nvContentPartPr>
            <p14:xfrm>
              <a:off x="3000865" y="3459600"/>
              <a:ext cx="2945160" cy="267840"/>
            </p14:xfrm>
          </p:contentPart>
        </mc:Choice>
        <mc:Fallback xmlns="">
          <p:pic>
            <p:nvPicPr>
              <p:cNvPr id="3" name="잉크 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52625" y="3363480"/>
                <a:ext cx="304128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" name="잉크 4"/>
              <p14:cNvContentPartPr/>
              <p14:nvPr/>
            </p14:nvContentPartPr>
            <p14:xfrm>
              <a:off x="2498665" y="3017160"/>
              <a:ext cx="3706200" cy="239760"/>
            </p14:xfrm>
          </p:contentPart>
        </mc:Choice>
        <mc:Fallback xmlns="">
          <p:pic>
            <p:nvPicPr>
              <p:cNvPr id="5" name="잉크 4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450785" y="2921400"/>
                <a:ext cx="3801960" cy="4312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/>
          <p:cNvSpPr txBox="1"/>
          <p:nvPr/>
        </p:nvSpPr>
        <p:spPr>
          <a:xfrm>
            <a:off x="999617" y="4005064"/>
            <a:ext cx="7039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latin typeface="UD Digi Kyokasho NK-B" pitchFamily="18" charset="-128"/>
                <a:ea typeface="UD Digi Kyokasho NK-B" pitchFamily="18" charset="-128"/>
              </a:rPr>
              <a:t>外国人</a:t>
            </a:r>
            <a:r>
              <a:rPr lang="ja-JP" altLang="en-US" sz="3200" dirty="0" smtClean="0">
                <a:solidFill>
                  <a:srgbClr val="FF0000"/>
                </a:solidFill>
                <a:latin typeface="UD Digi Kyokasho NK-B" pitchFamily="18" charset="-128"/>
                <a:ea typeface="UD Digi Kyokasho NK-B" pitchFamily="18" charset="-128"/>
              </a:rPr>
              <a:t>を</a:t>
            </a:r>
            <a:r>
              <a:rPr lang="ja-JP" altLang="en-US" sz="3200" dirty="0" smtClean="0">
                <a:latin typeface="UD Digi Kyokasho NK-B" pitchFamily="18" charset="-128"/>
                <a:ea typeface="UD Digi Kyokasho NK-B" pitchFamily="18" charset="-128"/>
              </a:rPr>
              <a:t>教えます </a:t>
            </a:r>
            <a:r>
              <a:rPr lang="en-US" altLang="ja-JP" sz="3200" dirty="0" smtClean="0">
                <a:latin typeface="UD Digi Kyokasho NK-B" pitchFamily="18" charset="-128"/>
                <a:ea typeface="UD Digi Kyokasho NK-B" pitchFamily="18" charset="-128"/>
              </a:rPr>
              <a:t>+</a:t>
            </a:r>
            <a:r>
              <a:rPr lang="ja-JP" altLang="en-US" sz="3200" dirty="0" smtClean="0">
                <a:latin typeface="UD Digi Kyokasho NK-B" pitchFamily="18" charset="-128"/>
                <a:ea typeface="UD Digi Kyokasho NK-B" pitchFamily="18" charset="-128"/>
              </a:rPr>
              <a:t>　日本語を教えます</a:t>
            </a:r>
            <a:endParaRPr lang="ko-KR" altLang="en-US" sz="3200" dirty="0">
              <a:latin typeface="UD Digi Kyokasho NK-B" pitchFamily="18" charset="-128"/>
            </a:endParaRPr>
          </a:p>
        </p:txBody>
      </p:sp>
      <p:pic>
        <p:nvPicPr>
          <p:cNvPr id="45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7" t="10785" r="4786" b="50000"/>
          <a:stretch/>
        </p:blipFill>
        <p:spPr bwMode="auto">
          <a:xfrm rot="4863174" flipH="1">
            <a:off x="1260522" y="4344925"/>
            <a:ext cx="483539" cy="92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794815" y="4581128"/>
            <a:ext cx="5113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latin typeface="UD Digi Kyokasho NK-B" pitchFamily="18" charset="-128"/>
                <a:ea typeface="UD Digi Kyokasho NK-B" pitchFamily="18" charset="-128"/>
              </a:rPr>
              <a:t>外国</a:t>
            </a:r>
            <a:r>
              <a:rPr lang="ja-JP" altLang="en-US" sz="3200" dirty="0" smtClean="0">
                <a:latin typeface="UD Digi Kyokasho NK-B" pitchFamily="18" charset="-128"/>
                <a:ea typeface="UD Digi Kyokasho NK-B" pitchFamily="18" charset="-128"/>
              </a:rPr>
              <a:t>人</a:t>
            </a:r>
            <a:r>
              <a:rPr lang="ja-JP" altLang="en-US" sz="3200" dirty="0" smtClean="0">
                <a:solidFill>
                  <a:srgbClr val="FF0000"/>
                </a:solidFill>
                <a:latin typeface="UD Digi Kyokasho NK-B" pitchFamily="18" charset="-128"/>
                <a:ea typeface="UD Digi Kyokasho NK-B" pitchFamily="18" charset="-128"/>
              </a:rPr>
              <a:t>に</a:t>
            </a:r>
            <a:r>
              <a:rPr lang="ja-JP" altLang="en-US" sz="3200" dirty="0" smtClean="0">
                <a:latin typeface="UD Digi Kyokasho NK-B" pitchFamily="18" charset="-128"/>
                <a:ea typeface="UD Digi Kyokasho NK-B" pitchFamily="18" charset="-128"/>
              </a:rPr>
              <a:t>日本語を教えます。</a:t>
            </a:r>
            <a:endParaRPr lang="ko-KR" altLang="en-US" sz="3200" dirty="0">
              <a:latin typeface="UD Digi Kyokasho NK-B" pitchFamily="18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잉크 13"/>
              <p14:cNvContentPartPr/>
              <p14:nvPr/>
            </p14:nvContentPartPr>
            <p14:xfrm>
              <a:off x="2326450" y="4119711"/>
              <a:ext cx="322920" cy="208440"/>
            </p14:xfrm>
          </p:contentPart>
        </mc:Choice>
        <mc:Fallback xmlns="">
          <p:pic>
            <p:nvPicPr>
              <p:cNvPr id="14" name="잉크 1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78210" y="4023591"/>
                <a:ext cx="419040" cy="4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잉크 14"/>
              <p14:cNvContentPartPr/>
              <p14:nvPr/>
            </p14:nvContentPartPr>
            <p14:xfrm>
              <a:off x="1722865" y="4302436"/>
              <a:ext cx="606960" cy="135000"/>
            </p14:xfrm>
          </p:contentPart>
        </mc:Choice>
        <mc:Fallback xmlns="">
          <p:pic>
            <p:nvPicPr>
              <p:cNvPr id="15" name="잉크 1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10985" y="4290556"/>
                <a:ext cx="6307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잉크 15"/>
              <p14:cNvContentPartPr/>
              <p14:nvPr/>
            </p14:nvContentPartPr>
            <p14:xfrm>
              <a:off x="3136631" y="4774191"/>
              <a:ext cx="283320" cy="108720"/>
            </p14:xfrm>
          </p:contentPart>
        </mc:Choice>
        <mc:Fallback xmlns="">
          <p:pic>
            <p:nvPicPr>
              <p:cNvPr id="16" name="잉크 1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88751" y="4678071"/>
                <a:ext cx="379440" cy="300960"/>
              </a:xfrm>
              <a:prstGeom prst="rect">
                <a:avLst/>
              </a:prstGeom>
            </p:spPr>
          </p:pic>
        </mc:Fallback>
      </mc:AlternateContent>
      <p:pic>
        <p:nvPicPr>
          <p:cNvPr id="14338" name="Picture 2" descr="school_class_woman.png (800×751)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15" y="4482662"/>
            <a:ext cx="2298797" cy="215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2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22380" y="113274"/>
            <a:ext cx="6856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  일본어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</a:t>
            </a:r>
            <a:r>
              <a:rPr lang="ko-KR" altLang="en-US" sz="2000" dirty="0">
                <a:latin typeface="-윤고딕340" pitchFamily="18" charset="-127"/>
                <a:ea typeface="-윤고딕340" pitchFamily="18" charset="-127"/>
              </a:rPr>
              <a:t>종류를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66479" y="1628800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075" y="1700808"/>
            <a:ext cx="894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>
                <a:latin typeface="-윤고딕340" pitchFamily="18" charset="-127"/>
                <a:ea typeface="-윤고딕340" pitchFamily="18" charset="-127"/>
              </a:rPr>
              <a:t>2</a:t>
            </a:r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문장의 형태에 대해 자세히 알아보자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05" y="2409523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972121" y="2347139"/>
            <a:ext cx="6335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latin typeface="-윤고딕340" pitchFamily="18" charset="-127"/>
                <a:ea typeface="-윤고딕340" pitchFamily="18" charset="-127"/>
              </a:rPr>
              <a:t>1-2 </a:t>
            </a:r>
            <a:r>
              <a:rPr lang="ko-KR" altLang="en-US" sz="3200" dirty="0" smtClean="0">
                <a:latin typeface="-윤고딕340" pitchFamily="18" charset="-127"/>
                <a:ea typeface="-윤고딕340" pitchFamily="18" charset="-127"/>
              </a:rPr>
              <a:t>주의용법</a:t>
            </a:r>
            <a:endParaRPr lang="en-US" altLang="ja-JP" sz="3200" dirty="0" smtClean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잉크 14"/>
              <p14:cNvContentPartPr/>
              <p14:nvPr/>
            </p14:nvContentPartPr>
            <p14:xfrm>
              <a:off x="1722865" y="4302436"/>
              <a:ext cx="606960" cy="135000"/>
            </p14:xfrm>
          </p:contentPart>
        </mc:Choice>
        <mc:Fallback xmlns="">
          <p:pic>
            <p:nvPicPr>
              <p:cNvPr id="15" name="잉크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0985" y="4290556"/>
                <a:ext cx="630720" cy="15876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TextBox 28"/>
          <p:cNvSpPr txBox="1"/>
          <p:nvPr/>
        </p:nvSpPr>
        <p:spPr>
          <a:xfrm>
            <a:off x="1101348" y="3093106"/>
            <a:ext cx="765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「はい、そうです。」</a:t>
            </a:r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로 대답이 가능한 의문문은 </a:t>
            </a:r>
            <a:r>
              <a:rPr lang="ko-KR" altLang="en-US" sz="2400" dirty="0" err="1" smtClean="0">
                <a:latin typeface="-윤고딕340" pitchFamily="18" charset="-127"/>
                <a:ea typeface="-윤고딕340" pitchFamily="18" charset="-127"/>
              </a:rPr>
              <a:t>명사문이다</a:t>
            </a:r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잉크 17"/>
              <p14:cNvContentPartPr/>
              <p14:nvPr/>
            </p14:nvContentPartPr>
            <p14:xfrm>
              <a:off x="3724825" y="6227640"/>
              <a:ext cx="360" cy="360"/>
            </p14:xfrm>
          </p:contentPart>
        </mc:Choice>
        <mc:Fallback xmlns="">
          <p:pic>
            <p:nvPicPr>
              <p:cNvPr id="18" name="잉크 1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16545" y="6219360"/>
                <a:ext cx="16920" cy="1692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/>
          <p:cNvSpPr txBox="1"/>
          <p:nvPr/>
        </p:nvSpPr>
        <p:spPr>
          <a:xfrm>
            <a:off x="1234896" y="3639601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UD Digi Kyokasho NK-B" pitchFamily="18" charset="-128"/>
                <a:ea typeface="UD Digi Kyokasho NK-B" pitchFamily="18" charset="-128"/>
              </a:rPr>
              <a:t>A : </a:t>
            </a:r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これは鏡ですか？　</a:t>
            </a:r>
            <a:endParaRPr lang="en-US" altLang="ja-JP" sz="2400" dirty="0">
              <a:latin typeface="UD Digi Kyokasho NK-B" pitchFamily="18" charset="-128"/>
              <a:ea typeface="UD Digi Kyokasho NK-B" pitchFamily="18" charset="-128"/>
            </a:endParaRPr>
          </a:p>
          <a:p>
            <a:r>
              <a:rPr lang="en-US" altLang="ja-JP" sz="2400" dirty="0">
                <a:latin typeface="UD Digi Kyokasho NK-B" pitchFamily="18" charset="-128"/>
                <a:ea typeface="UD Digi Kyokasho NK-B" pitchFamily="18" charset="-128"/>
              </a:rPr>
              <a:t>B : </a:t>
            </a:r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はい、そうです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。</a:t>
            </a:r>
            <a:endParaRPr lang="en-US" altLang="ko-KR" sz="2400" dirty="0">
              <a:latin typeface="UD Digi Kyokasho NK-B" pitchFamily="18" charset="-128"/>
              <a:ea typeface="UD Digi Kyokasho NK-B" pitchFamily="18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92001" y="3630260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UD Digi Kyokasho NK-B" pitchFamily="18" charset="-128"/>
                <a:ea typeface="UD Digi Kyokasho NK-B" pitchFamily="18" charset="-128"/>
              </a:rPr>
              <a:t>A : </a:t>
            </a:r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お元気ですか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？</a:t>
            </a:r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　</a:t>
            </a:r>
            <a:endParaRPr lang="en-US" altLang="ja-JP" sz="2400" dirty="0">
              <a:latin typeface="UD Digi Kyokasho NK-B" pitchFamily="18" charset="-128"/>
              <a:ea typeface="UD Digi Kyokasho NK-B" pitchFamily="18" charset="-128"/>
            </a:endParaRPr>
          </a:p>
          <a:p>
            <a:r>
              <a:rPr lang="en-US" altLang="ja-JP" sz="2400" dirty="0">
                <a:latin typeface="UD Digi Kyokasho NK-B" pitchFamily="18" charset="-128"/>
                <a:ea typeface="UD Digi Kyokasho NK-B" pitchFamily="18" charset="-128"/>
              </a:rPr>
              <a:t>B : </a:t>
            </a:r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はい、そうです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。</a:t>
            </a:r>
            <a:endParaRPr lang="en-US" altLang="ko-KR" sz="2400" dirty="0">
              <a:latin typeface="UD Digi Kyokasho NK-B" pitchFamily="18" charset="-128"/>
              <a:ea typeface="UD Digi Kyokasho NK-B" pitchFamily="18" charset="-128"/>
            </a:endParaRPr>
          </a:p>
        </p:txBody>
      </p:sp>
      <p:pic>
        <p:nvPicPr>
          <p:cNvPr id="34" name="Picture 4" descr="엑스 표시 클립 아트. 무료 다운로드. | Creazil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42" y="3381138"/>
            <a:ext cx="1344006" cy="134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136576" y="4978612"/>
            <a:ext cx="78518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「</a:t>
            </a:r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映画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を見に行きませんか？」</a:t>
            </a:r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과 같이 형태는 의문문이지만 </a:t>
            </a:r>
            <a:endParaRPr lang="en-US" altLang="ko-KR" sz="2400" dirty="0" smtClean="0">
              <a:latin typeface="-윤고딕340" pitchFamily="18" charset="-127"/>
              <a:ea typeface="-윤고딕340" pitchFamily="18" charset="-127"/>
            </a:endParaRPr>
          </a:p>
          <a:p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의도는 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「行きましょう」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라는 권유표현이다</a:t>
            </a:r>
            <a:r>
              <a:rPr lang="en-US" altLang="ko-KR" sz="2400" dirty="0" smtClean="0">
                <a:latin typeface="-윤고딕330" pitchFamily="18" charset="-127"/>
                <a:ea typeface="-윤고딕330" pitchFamily="18" charset="-127"/>
              </a:rPr>
              <a:t>. 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따라서 </a:t>
            </a:r>
            <a:endParaRPr lang="en-US" altLang="ko-KR" sz="2400" dirty="0" smtClean="0">
              <a:latin typeface="-윤고딕330" pitchFamily="18" charset="-127"/>
              <a:ea typeface="-윤고딕330" pitchFamily="18" charset="-127"/>
            </a:endParaRPr>
          </a:p>
          <a:p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「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はい、いきません」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이라고 대답 할 수 없다</a:t>
            </a:r>
            <a:r>
              <a:rPr lang="en-US" altLang="ko-KR" sz="2400" dirty="0" smtClean="0">
                <a:latin typeface="-윤고딕330" pitchFamily="18" charset="-127"/>
                <a:ea typeface="-윤고딕330" pitchFamily="18" charset="-127"/>
              </a:rPr>
              <a:t>.</a:t>
            </a:r>
            <a:endParaRPr lang="en-US" altLang="ko-KR" sz="2400" dirty="0" smtClean="0">
              <a:latin typeface="UD Digi Kyokasho NK-B" pitchFamily="18" charset="-128"/>
              <a:ea typeface="UD Digi Kyokasho NK-B" pitchFamily="18" charset="-128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잉크 4"/>
              <p14:cNvContentPartPr/>
              <p14:nvPr/>
            </p14:nvContentPartPr>
            <p14:xfrm>
              <a:off x="4896265" y="5469648"/>
              <a:ext cx="1008720" cy="141840"/>
            </p14:xfrm>
          </p:contentPart>
        </mc:Choice>
        <mc:Fallback>
          <p:pic>
            <p:nvPicPr>
              <p:cNvPr id="5" name="잉크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48385" y="5373888"/>
                <a:ext cx="110448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잉크 11"/>
              <p14:cNvContentPartPr/>
              <p14:nvPr/>
            </p14:nvContentPartPr>
            <p14:xfrm>
              <a:off x="7055185" y="5078688"/>
              <a:ext cx="771480" cy="200160"/>
            </p14:xfrm>
          </p:contentPart>
        </mc:Choice>
        <mc:Fallback>
          <p:pic>
            <p:nvPicPr>
              <p:cNvPr id="12" name="잉크 1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06945" y="4982568"/>
                <a:ext cx="867600" cy="3924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3119793" y="5928940"/>
            <a:ext cx="3744415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87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22380" y="11327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  일본어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종류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</a:t>
            </a:r>
            <a:r>
              <a:rPr lang="ko-KR" altLang="en-US" sz="2000" dirty="0">
                <a:latin typeface="-윤고딕340" pitchFamily="18" charset="-127"/>
                <a:ea typeface="-윤고딕340" pitchFamily="18" charset="-127"/>
              </a:rPr>
              <a:t>종류를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66479" y="1628800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075" y="1700808"/>
            <a:ext cx="894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1.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문장의 형태에 대해 자세히 알아보자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05" y="2409523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972121" y="2347139"/>
            <a:ext cx="6335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latin typeface="-윤고딕340" pitchFamily="18" charset="-127"/>
                <a:ea typeface="-윤고딕340" pitchFamily="18" charset="-127"/>
              </a:rPr>
              <a:t>1-1 </a:t>
            </a:r>
            <a:r>
              <a:rPr lang="ko-KR" altLang="en-US" sz="3200" dirty="0" smtClean="0">
                <a:latin typeface="-윤고딕340" pitchFamily="18" charset="-127"/>
                <a:ea typeface="-윤고딕340" pitchFamily="18" charset="-127"/>
              </a:rPr>
              <a:t>종</a:t>
            </a:r>
            <a:r>
              <a:rPr lang="ko-KR" altLang="en-US" sz="3200" dirty="0">
                <a:latin typeface="-윤고딕340" pitchFamily="18" charset="-127"/>
                <a:ea typeface="-윤고딕340" pitchFamily="18" charset="-127"/>
              </a:rPr>
              <a:t>류</a:t>
            </a:r>
            <a:endParaRPr lang="en-US" altLang="ja-JP" sz="3200" dirty="0" smtClean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잉크 14"/>
              <p14:cNvContentPartPr/>
              <p14:nvPr/>
            </p14:nvContentPartPr>
            <p14:xfrm>
              <a:off x="1722865" y="4302436"/>
              <a:ext cx="606960" cy="135000"/>
            </p14:xfrm>
          </p:contentPart>
        </mc:Choice>
        <mc:Fallback xmlns="">
          <p:pic>
            <p:nvPicPr>
              <p:cNvPr id="15" name="잉크 1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10985" y="4290556"/>
                <a:ext cx="630720" cy="15876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Box 24"/>
          <p:cNvSpPr txBox="1"/>
          <p:nvPr/>
        </p:nvSpPr>
        <p:spPr>
          <a:xfrm>
            <a:off x="1208584" y="5085184"/>
            <a:ext cx="1175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평서</a:t>
            </a:r>
            <a:r>
              <a:rPr lang="ko-KR" altLang="en-US" sz="2800" dirty="0">
                <a:latin typeface="-윤고딕340" pitchFamily="18" charset="-127"/>
                <a:ea typeface="-윤고딕340" pitchFamily="18" charset="-127"/>
              </a:rPr>
              <a:t>문</a:t>
            </a:r>
            <a:endParaRPr lang="en-US" altLang="ko-KR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6536" y="5589240"/>
            <a:ext cx="2201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薬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を飲みま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す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pic>
        <p:nvPicPr>
          <p:cNvPr id="15364" name="Picture 4" descr="baby_girl01_smile.png (624×734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3" y="2814352"/>
            <a:ext cx="1981183" cy="233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baby_girl09_question.png (624×734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846" y="2747433"/>
            <a:ext cx="2099234" cy="246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405604" y="5608404"/>
            <a:ext cx="2555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薬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を飲みますか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16896" y="5085184"/>
            <a:ext cx="1175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의문문</a:t>
            </a:r>
            <a:endParaRPr lang="en-US" altLang="ko-KR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15368" name="Picture 8" descr="pose_meirei.png (715×780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68" y="2564904"/>
            <a:ext cx="2376264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719844" y="5085184"/>
            <a:ext cx="1175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명령문</a:t>
            </a:r>
            <a:endParaRPr lang="en-US" altLang="ko-KR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70530" y="5589240"/>
            <a:ext cx="2558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薬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を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飲みな</a:t>
            </a:r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さい</a:t>
            </a:r>
            <a:endParaRPr lang="ko-KR" altLang="en-US" sz="2800" dirty="0">
              <a:latin typeface="UD Digi Kyokasho NK-B" pitchFamily="18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잉크 11"/>
              <p14:cNvContentPartPr/>
              <p14:nvPr/>
            </p14:nvContentPartPr>
            <p14:xfrm>
              <a:off x="4199665" y="5768640"/>
              <a:ext cx="1563480" cy="90000"/>
            </p14:xfrm>
          </p:contentPart>
        </mc:Choice>
        <mc:Fallback xmlns="">
          <p:pic>
            <p:nvPicPr>
              <p:cNvPr id="12" name="잉크 1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51425" y="5672520"/>
                <a:ext cx="165960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7" name="잉크 16"/>
              <p14:cNvContentPartPr/>
              <p14:nvPr/>
            </p14:nvContentPartPr>
            <p14:xfrm>
              <a:off x="1604157" y="5737356"/>
              <a:ext cx="1155600" cy="180360"/>
            </p14:xfrm>
          </p:contentPart>
        </mc:Choice>
        <mc:Fallback>
          <p:pic>
            <p:nvPicPr>
              <p:cNvPr id="17" name="잉크 16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56277" y="5641236"/>
                <a:ext cx="125136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잉크 17"/>
              <p14:cNvContentPartPr/>
              <p14:nvPr/>
            </p14:nvContentPartPr>
            <p14:xfrm>
              <a:off x="3724825" y="6227640"/>
              <a:ext cx="360" cy="360"/>
            </p14:xfrm>
          </p:contentPart>
        </mc:Choice>
        <mc:Fallback xmlns="">
          <p:pic>
            <p:nvPicPr>
              <p:cNvPr id="18" name="잉크 1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16545" y="6219360"/>
                <a:ext cx="16920" cy="1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9" name="잉크 18"/>
              <p14:cNvContentPartPr/>
              <p14:nvPr/>
            </p14:nvContentPartPr>
            <p14:xfrm>
              <a:off x="7194465" y="5716471"/>
              <a:ext cx="1235520" cy="187560"/>
            </p14:xfrm>
          </p:contentPart>
        </mc:Choice>
        <mc:Fallback>
          <p:pic>
            <p:nvPicPr>
              <p:cNvPr id="19" name="잉크 1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146585" y="5620166"/>
                <a:ext cx="1331280" cy="380170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TextBox 40"/>
          <p:cNvSpPr txBox="1"/>
          <p:nvPr/>
        </p:nvSpPr>
        <p:spPr>
          <a:xfrm>
            <a:off x="5994648" y="6021288"/>
            <a:ext cx="3738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>
                <a:latin typeface="UD Digi Kyokasho NK-B" pitchFamily="18" charset="-128"/>
                <a:ea typeface="UD Digi Kyokasho NK-B" pitchFamily="18" charset="-128"/>
              </a:rPr>
              <a:t>なさ</a:t>
            </a:r>
            <a:r>
              <a:rPr lang="ja-JP" altLang="en-US" sz="2000" dirty="0" smtClean="0">
                <a:latin typeface="UD Digi Kyokasho NK-B" pitchFamily="18" charset="-128"/>
                <a:ea typeface="UD Digi Kyokasho NK-B" pitchFamily="18" charset="-128"/>
              </a:rPr>
              <a:t>い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앞에는 </a:t>
            </a:r>
            <a:r>
              <a:rPr lang="ko-KR" altLang="en-US" sz="2000" dirty="0" err="1" smtClean="0">
                <a:latin typeface="-윤고딕340" pitchFamily="18" charset="-127"/>
                <a:ea typeface="-윤고딕340" pitchFamily="18" charset="-127"/>
              </a:rPr>
              <a:t>연용형이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들어간다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</a:p>
        </p:txBody>
      </p:sp>
      <p:pic>
        <p:nvPicPr>
          <p:cNvPr id="42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7" t="10785" r="4786" b="50000"/>
          <a:stretch/>
        </p:blipFill>
        <p:spPr bwMode="auto">
          <a:xfrm rot="4576619" flipH="1">
            <a:off x="5769277" y="5916844"/>
            <a:ext cx="380545" cy="56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잉크 20"/>
              <p14:cNvContentPartPr/>
              <p14:nvPr/>
            </p14:nvContentPartPr>
            <p14:xfrm>
              <a:off x="6159505" y="6095160"/>
              <a:ext cx="3271680" cy="227520"/>
            </p14:xfrm>
          </p:contentPart>
        </mc:Choice>
        <mc:Fallback xmlns="">
          <p:pic>
            <p:nvPicPr>
              <p:cNvPr id="21" name="잉크 20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111625" y="5999400"/>
                <a:ext cx="3367440" cy="41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481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22380" y="11327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  일본어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종류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</a:t>
            </a:r>
            <a:r>
              <a:rPr lang="ko-KR" altLang="en-US" sz="2000" dirty="0">
                <a:latin typeface="-윤고딕340" pitchFamily="18" charset="-127"/>
                <a:ea typeface="-윤고딕340" pitchFamily="18" charset="-127"/>
              </a:rPr>
              <a:t>문장의 종류를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72480" y="1628800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075" y="1700808"/>
            <a:ext cx="894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3.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주제</a:t>
            </a:r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,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주어의</a:t>
            </a:r>
            <a:r>
              <a:rPr lang="en-US" altLang="ko-KR" sz="3600" dirty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유무에 따른 문장의 종류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9" y="2331310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972121" y="2347139"/>
            <a:ext cx="6335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주제</a:t>
            </a:r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, </a:t>
            </a:r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주어의 유무에 의한 분류</a:t>
            </a:r>
            <a:endParaRPr lang="en-US" altLang="ja-JP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잉크 14"/>
              <p14:cNvContentPartPr/>
              <p14:nvPr/>
            </p14:nvContentPartPr>
            <p14:xfrm>
              <a:off x="1722865" y="4302436"/>
              <a:ext cx="606960" cy="135000"/>
            </p14:xfrm>
          </p:contentPart>
        </mc:Choice>
        <mc:Fallback xmlns="">
          <p:pic>
            <p:nvPicPr>
              <p:cNvPr id="15" name="잉크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0985" y="4290556"/>
                <a:ext cx="6307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잉크 17"/>
              <p14:cNvContentPartPr/>
              <p14:nvPr/>
            </p14:nvContentPartPr>
            <p14:xfrm>
              <a:off x="3724825" y="6227640"/>
              <a:ext cx="360" cy="360"/>
            </p14:xfrm>
          </p:contentPart>
        </mc:Choice>
        <mc:Fallback xmlns="">
          <p:pic>
            <p:nvPicPr>
              <p:cNvPr id="18" name="잉크 1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16545" y="6219360"/>
                <a:ext cx="16920" cy="1692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이등변 삼각형 21"/>
          <p:cNvSpPr/>
          <p:nvPr/>
        </p:nvSpPr>
        <p:spPr>
          <a:xfrm rot="5400000">
            <a:off x="1675507" y="5319296"/>
            <a:ext cx="918100" cy="198021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2" name="그룹 51"/>
          <p:cNvGrpSpPr/>
          <p:nvPr/>
        </p:nvGrpSpPr>
        <p:grpSpPr>
          <a:xfrm>
            <a:off x="1064568" y="2942366"/>
            <a:ext cx="7848115" cy="3078922"/>
            <a:chOff x="625476" y="3140968"/>
            <a:chExt cx="7855916" cy="2880321"/>
          </a:xfrm>
        </p:grpSpPr>
        <p:sp>
          <p:nvSpPr>
            <p:cNvPr id="4" name="직사각형 3"/>
            <p:cNvSpPr/>
            <p:nvPr/>
          </p:nvSpPr>
          <p:spPr>
            <a:xfrm>
              <a:off x="649790" y="3140969"/>
              <a:ext cx="1318637" cy="115212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주어가 있는 </a:t>
              </a:r>
              <a:endParaRPr lang="en-US" altLang="ko-KR" dirty="0" smtClean="0">
                <a:solidFill>
                  <a:schemeClr val="tx1"/>
                </a:solidFill>
                <a:latin typeface="-윤고딕330" pitchFamily="18" charset="-127"/>
                <a:ea typeface="-윤고딕330" pitchFamily="18" charset="-127"/>
              </a:endParaRPr>
            </a:p>
            <a:p>
              <a:pPr algn="ctr"/>
              <a:r>
                <a:rPr lang="ko-KR" altLang="en-US" dirty="0" smtClean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문</a:t>
              </a:r>
              <a:r>
                <a:rPr lang="ko-KR" altLang="en-US" dirty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장</a:t>
              </a: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625476" y="4869161"/>
              <a:ext cx="1342951" cy="115212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주어가 없는 </a:t>
              </a:r>
              <a:endParaRPr lang="en-US" altLang="ko-KR" dirty="0" smtClean="0">
                <a:solidFill>
                  <a:schemeClr val="tx1"/>
                </a:solidFill>
                <a:latin typeface="-윤고딕330" pitchFamily="18" charset="-127"/>
                <a:ea typeface="-윤고딕330" pitchFamily="18" charset="-127"/>
              </a:endParaRPr>
            </a:p>
            <a:p>
              <a:pPr algn="ctr"/>
              <a:r>
                <a:rPr lang="ko-KR" altLang="en-US" dirty="0" smtClean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문</a:t>
              </a:r>
              <a:r>
                <a:rPr lang="ko-KR" altLang="en-US" dirty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장</a:t>
              </a:r>
            </a:p>
          </p:txBody>
        </p:sp>
        <p:sp>
          <p:nvSpPr>
            <p:cNvPr id="5" name="이등변 삼각형 4"/>
            <p:cNvSpPr/>
            <p:nvPr/>
          </p:nvSpPr>
          <p:spPr>
            <a:xfrm rot="5400000">
              <a:off x="1666306" y="3591020"/>
              <a:ext cx="918100" cy="198021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2329826" y="3150309"/>
              <a:ext cx="2119119" cy="115212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「</a:t>
              </a:r>
              <a:r>
                <a:rPr lang="ja-JP" altLang="en-US" dirty="0" smtClean="0">
                  <a:solidFill>
                    <a:schemeClr val="tx1"/>
                  </a:solidFill>
                  <a:latin typeface="UD Digi Kyokasho NK-B" pitchFamily="18" charset="-128"/>
                  <a:ea typeface="UD Digi Kyokasho NK-B" pitchFamily="18" charset="-128"/>
                </a:rPr>
                <a:t>が</a:t>
              </a:r>
              <a:r>
                <a:rPr lang="ja-JP" altLang="en-US" dirty="0" smtClean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」 </a:t>
              </a:r>
              <a:r>
                <a:rPr lang="ko-KR" altLang="en-US" dirty="0" err="1" smtClean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주어문</a:t>
              </a:r>
              <a:endParaRPr lang="en-US" altLang="ja-JP" dirty="0" smtClean="0">
                <a:solidFill>
                  <a:schemeClr val="tx1"/>
                </a:solidFill>
                <a:latin typeface="-윤고딕330" pitchFamily="18" charset="-127"/>
                <a:ea typeface="-윤고딕330" pitchFamily="18" charset="-127"/>
              </a:endParaRPr>
            </a:p>
            <a:p>
              <a:pPr algn="ctr"/>
              <a:endParaRPr lang="en-US" altLang="ja-JP" dirty="0">
                <a:solidFill>
                  <a:schemeClr val="tx1"/>
                </a:solidFill>
                <a:latin typeface="-윤고딕330" pitchFamily="18" charset="-127"/>
                <a:ea typeface="-윤고딕330" pitchFamily="18" charset="-127"/>
              </a:endParaRPr>
            </a:p>
            <a:p>
              <a:pPr algn="ctr"/>
              <a:r>
                <a:rPr lang="ja-JP" altLang="en-US" dirty="0" smtClean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「</a:t>
              </a:r>
              <a:r>
                <a:rPr lang="ja-JP" altLang="en-US" dirty="0" smtClean="0">
                  <a:solidFill>
                    <a:schemeClr val="tx1"/>
                  </a:solidFill>
                  <a:latin typeface="UD Digi Kyokasho NK-B" pitchFamily="18" charset="-128"/>
                  <a:ea typeface="UD Digi Kyokasho NK-B" pitchFamily="18" charset="-128"/>
                </a:rPr>
                <a:t>は</a:t>
              </a:r>
              <a:r>
                <a:rPr lang="ja-JP" altLang="en-US" dirty="0" smtClean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」 </a:t>
              </a:r>
              <a:r>
                <a:rPr lang="ko-KR" altLang="en-US" dirty="0" err="1" smtClean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주어문</a:t>
              </a:r>
              <a:endParaRPr lang="en-US" altLang="ja-JP" dirty="0">
                <a:solidFill>
                  <a:schemeClr val="tx1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  <p:cxnSp>
          <p:nvCxnSpPr>
            <p:cNvPr id="13" name="직선 연결선 12"/>
            <p:cNvCxnSpPr>
              <a:stCxn id="23" idx="1"/>
              <a:endCxn id="23" idx="3"/>
            </p:cNvCxnSpPr>
            <p:nvPr/>
          </p:nvCxnSpPr>
          <p:spPr>
            <a:xfrm>
              <a:off x="2329826" y="3726373"/>
              <a:ext cx="2119119" cy="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2" name="직사각형 31"/>
            <p:cNvSpPr/>
            <p:nvPr/>
          </p:nvSpPr>
          <p:spPr>
            <a:xfrm>
              <a:off x="2329825" y="4869161"/>
              <a:ext cx="2119120" cy="115212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원래 없는 문</a:t>
              </a:r>
              <a:r>
                <a:rPr lang="ko-KR" altLang="en-US" dirty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장</a:t>
              </a:r>
              <a:endParaRPr lang="en-US" altLang="ja-JP" dirty="0" smtClean="0">
                <a:solidFill>
                  <a:schemeClr val="tx1"/>
                </a:solidFill>
                <a:latin typeface="-윤고딕330" pitchFamily="18" charset="-127"/>
                <a:ea typeface="-윤고딕330" pitchFamily="18" charset="-127"/>
              </a:endParaRPr>
            </a:p>
            <a:p>
              <a:pPr algn="ctr"/>
              <a:endParaRPr lang="en-US" altLang="ja-JP" dirty="0">
                <a:solidFill>
                  <a:schemeClr val="tx1"/>
                </a:solidFill>
                <a:latin typeface="-윤고딕330" pitchFamily="18" charset="-127"/>
                <a:ea typeface="-윤고딕330" pitchFamily="18" charset="-127"/>
              </a:endParaRPr>
            </a:p>
            <a:p>
              <a:pPr algn="ctr"/>
              <a:r>
                <a:rPr lang="ja-JP" altLang="en-US" dirty="0" smtClean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「</a:t>
              </a:r>
              <a:r>
                <a:rPr lang="ja-JP" altLang="en-US" dirty="0" smtClean="0">
                  <a:solidFill>
                    <a:schemeClr val="tx1"/>
                  </a:solidFill>
                  <a:latin typeface="UD Digi Kyokasho NK-B" pitchFamily="18" charset="-128"/>
                  <a:ea typeface="UD Digi Kyokasho NK-B" pitchFamily="18" charset="-128"/>
                </a:rPr>
                <a:t>は</a:t>
              </a:r>
              <a:r>
                <a:rPr lang="ja-JP" altLang="en-US" dirty="0" smtClean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」 </a:t>
              </a:r>
              <a:r>
                <a:rPr lang="ko-KR" altLang="en-US" dirty="0" smtClean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주어생략 문</a:t>
              </a:r>
              <a:endParaRPr lang="en-US" altLang="ja-JP" dirty="0">
                <a:solidFill>
                  <a:schemeClr val="tx1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  <p:cxnSp>
          <p:nvCxnSpPr>
            <p:cNvPr id="33" name="직선 연결선 32"/>
            <p:cNvCxnSpPr>
              <a:endCxn id="32" idx="3"/>
            </p:cNvCxnSpPr>
            <p:nvPr/>
          </p:nvCxnSpPr>
          <p:spPr>
            <a:xfrm>
              <a:off x="2329826" y="5445225"/>
              <a:ext cx="2119119" cy="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8" name="직사각형 37"/>
            <p:cNvSpPr/>
            <p:nvPr/>
          </p:nvSpPr>
          <p:spPr>
            <a:xfrm>
              <a:off x="4652491" y="3140969"/>
              <a:ext cx="2119119" cy="115212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현상문</a:t>
              </a:r>
              <a:endParaRPr lang="en-US" altLang="ko-KR" dirty="0" smtClean="0">
                <a:solidFill>
                  <a:schemeClr val="tx1"/>
                </a:solidFill>
                <a:latin typeface="-윤고딕330" pitchFamily="18" charset="-127"/>
                <a:ea typeface="-윤고딕330" pitchFamily="18" charset="-127"/>
              </a:endParaRPr>
            </a:p>
            <a:p>
              <a:pPr algn="ctr"/>
              <a:endParaRPr lang="en-US" altLang="ja-JP" dirty="0">
                <a:solidFill>
                  <a:schemeClr val="tx1"/>
                </a:solidFill>
                <a:latin typeface="-윤고딕330" pitchFamily="18" charset="-127"/>
                <a:ea typeface="-윤고딕330" pitchFamily="18" charset="-127"/>
              </a:endParaRPr>
            </a:p>
            <a:p>
              <a:pPr algn="ctr"/>
              <a:r>
                <a:rPr lang="ko-KR" altLang="en-US" dirty="0" err="1" smtClean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판단</a:t>
              </a:r>
              <a:r>
                <a:rPr lang="ko-KR" altLang="en-US" dirty="0" err="1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문</a:t>
              </a:r>
              <a:endParaRPr lang="en-US" altLang="ja-JP" dirty="0">
                <a:solidFill>
                  <a:schemeClr val="tx1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4632293" y="4869161"/>
              <a:ext cx="2119119" cy="115212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err="1" smtClean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술어문</a:t>
              </a:r>
              <a:endParaRPr lang="en-US" altLang="ko-KR" dirty="0">
                <a:solidFill>
                  <a:schemeClr val="tx1"/>
                </a:solidFill>
                <a:latin typeface="-윤고딕330" pitchFamily="18" charset="-127"/>
                <a:ea typeface="-윤고딕330" pitchFamily="18" charset="-127"/>
              </a:endParaRPr>
            </a:p>
            <a:p>
              <a:pPr algn="ctr"/>
              <a:endParaRPr lang="en-US" altLang="ja-JP" dirty="0">
                <a:solidFill>
                  <a:schemeClr val="tx1"/>
                </a:solidFill>
                <a:latin typeface="-윤고딕330" pitchFamily="18" charset="-127"/>
                <a:ea typeface="-윤고딕330" pitchFamily="18" charset="-127"/>
              </a:endParaRPr>
            </a:p>
            <a:p>
              <a:pPr algn="ctr"/>
              <a:r>
                <a:rPr lang="ko-KR" altLang="en-US" dirty="0" err="1" smtClean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준판단</a:t>
              </a:r>
              <a:r>
                <a:rPr lang="ko-KR" altLang="en-US" dirty="0" err="1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문</a:t>
              </a:r>
              <a:endParaRPr lang="en-US" altLang="ja-JP" dirty="0">
                <a:solidFill>
                  <a:schemeClr val="tx1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  <p:cxnSp>
          <p:nvCxnSpPr>
            <p:cNvPr id="40" name="직선 연결선 39"/>
            <p:cNvCxnSpPr/>
            <p:nvPr/>
          </p:nvCxnSpPr>
          <p:spPr>
            <a:xfrm>
              <a:off x="4634082" y="5445225"/>
              <a:ext cx="2119119" cy="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/>
            <p:nvPr/>
          </p:nvCxnSpPr>
          <p:spPr>
            <a:xfrm>
              <a:off x="4652491" y="3717033"/>
              <a:ext cx="2119119" cy="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3" name="직선 연결선 42"/>
            <p:cNvCxnSpPr/>
            <p:nvPr/>
          </p:nvCxnSpPr>
          <p:spPr>
            <a:xfrm>
              <a:off x="4448945" y="3429001"/>
              <a:ext cx="203546" cy="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/>
            <p:cNvCxnSpPr/>
            <p:nvPr/>
          </p:nvCxnSpPr>
          <p:spPr>
            <a:xfrm>
              <a:off x="4448945" y="4005065"/>
              <a:ext cx="203546" cy="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/>
            <p:cNvCxnSpPr/>
            <p:nvPr/>
          </p:nvCxnSpPr>
          <p:spPr>
            <a:xfrm>
              <a:off x="4448945" y="5157193"/>
              <a:ext cx="203546" cy="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/>
            <p:cNvCxnSpPr/>
            <p:nvPr/>
          </p:nvCxnSpPr>
          <p:spPr>
            <a:xfrm>
              <a:off x="4448945" y="5733257"/>
              <a:ext cx="203546" cy="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직사각형 47"/>
            <p:cNvSpPr/>
            <p:nvPr/>
          </p:nvSpPr>
          <p:spPr>
            <a:xfrm>
              <a:off x="7162755" y="4869160"/>
              <a:ext cx="1318637" cy="115212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주제가 없는</a:t>
              </a:r>
              <a:endParaRPr lang="en-US" altLang="ko-KR" dirty="0" smtClean="0">
                <a:solidFill>
                  <a:schemeClr val="tx1"/>
                </a:solidFill>
                <a:latin typeface="-윤고딕330" pitchFamily="18" charset="-127"/>
                <a:ea typeface="-윤고딕330" pitchFamily="18" charset="-127"/>
              </a:endParaRPr>
            </a:p>
            <a:p>
              <a:pPr algn="ctr"/>
              <a:endParaRPr lang="en-US" altLang="ko-KR" dirty="0" smtClean="0">
                <a:solidFill>
                  <a:schemeClr val="tx1"/>
                </a:solidFill>
                <a:latin typeface="-윤고딕330" pitchFamily="18" charset="-127"/>
                <a:ea typeface="-윤고딕330" pitchFamily="18" charset="-127"/>
              </a:endParaRPr>
            </a:p>
            <a:p>
              <a:pPr algn="ctr"/>
              <a:r>
                <a:rPr lang="ko-KR" altLang="en-US" dirty="0" smtClean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주제가 있는</a:t>
              </a:r>
              <a:endParaRPr lang="ko-KR" altLang="en-US" dirty="0">
                <a:solidFill>
                  <a:schemeClr val="tx1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7162755" y="3140968"/>
              <a:ext cx="1318637" cy="115212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주제가 없는 </a:t>
              </a:r>
              <a:endParaRPr lang="en-US" altLang="ko-KR" dirty="0" smtClean="0">
                <a:solidFill>
                  <a:schemeClr val="tx1"/>
                </a:solidFill>
                <a:latin typeface="-윤고딕330" pitchFamily="18" charset="-127"/>
                <a:ea typeface="-윤고딕330" pitchFamily="18" charset="-127"/>
              </a:endParaRPr>
            </a:p>
            <a:p>
              <a:pPr algn="ctr"/>
              <a:endParaRPr lang="en-US" altLang="ko-KR" dirty="0">
                <a:solidFill>
                  <a:schemeClr val="tx1"/>
                </a:solidFill>
                <a:latin typeface="-윤고딕330" pitchFamily="18" charset="-127"/>
                <a:ea typeface="-윤고딕330" pitchFamily="18" charset="-127"/>
              </a:endParaRPr>
            </a:p>
            <a:p>
              <a:pPr algn="ctr"/>
              <a:r>
                <a:rPr lang="ko-KR" altLang="en-US" dirty="0" smtClean="0">
                  <a:solidFill>
                    <a:schemeClr val="tx1"/>
                  </a:solidFill>
                  <a:latin typeface="-윤고딕330" pitchFamily="18" charset="-127"/>
                  <a:ea typeface="-윤고딕330" pitchFamily="18" charset="-127"/>
                </a:rPr>
                <a:t>주제가 있는</a:t>
              </a:r>
              <a:endParaRPr lang="ko-KR" altLang="en-US" dirty="0">
                <a:solidFill>
                  <a:schemeClr val="tx1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  <p:sp>
          <p:nvSpPr>
            <p:cNvPr id="50" name="이등변 삼각형 49"/>
            <p:cNvSpPr/>
            <p:nvPr/>
          </p:nvSpPr>
          <p:spPr>
            <a:xfrm rot="16200000" flipH="1">
              <a:off x="6532687" y="3627363"/>
              <a:ext cx="918100" cy="198021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이등변 삼각형 50"/>
            <p:cNvSpPr/>
            <p:nvPr/>
          </p:nvSpPr>
          <p:spPr>
            <a:xfrm rot="16200000" flipH="1">
              <a:off x="6532687" y="5373217"/>
              <a:ext cx="918100" cy="198021"/>
            </a:xfrm>
            <a:prstGeom prst="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3" name="모서리가 둥근 직사각형 52"/>
          <p:cNvSpPr/>
          <p:nvPr/>
        </p:nvSpPr>
        <p:spPr>
          <a:xfrm>
            <a:off x="434679" y="2968950"/>
            <a:ext cx="537442" cy="305233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주어의  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유</a:t>
            </a:r>
            <a:r>
              <a:rPr lang="ko-KR" altLang="en-US" dirty="0">
                <a:solidFill>
                  <a:schemeClr val="tx1"/>
                </a:solidFill>
              </a:rPr>
              <a:t>무</a:t>
            </a:r>
          </a:p>
        </p:txBody>
      </p:sp>
      <p:sp>
        <p:nvSpPr>
          <p:cNvPr id="54" name="모서리가 둥근 직사각형 53"/>
          <p:cNvSpPr/>
          <p:nvPr/>
        </p:nvSpPr>
        <p:spPr>
          <a:xfrm>
            <a:off x="9024070" y="2968950"/>
            <a:ext cx="537442" cy="305233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주제의 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유</a:t>
            </a:r>
            <a:r>
              <a:rPr lang="ko-KR" altLang="en-US" dirty="0">
                <a:solidFill>
                  <a:schemeClr val="tx1"/>
                </a:solidFill>
              </a:rPr>
              <a:t>무</a:t>
            </a:r>
          </a:p>
        </p:txBody>
      </p:sp>
      <p:cxnSp>
        <p:nvCxnSpPr>
          <p:cNvPr id="56" name="직선 연결선 55"/>
          <p:cNvCxnSpPr>
            <a:stCxn id="49" idx="1"/>
            <a:endCxn id="49" idx="3"/>
          </p:cNvCxnSpPr>
          <p:nvPr/>
        </p:nvCxnSpPr>
        <p:spPr>
          <a:xfrm>
            <a:off x="7595355" y="3558150"/>
            <a:ext cx="1317328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0" name="직선 연결선 59"/>
          <p:cNvCxnSpPr/>
          <p:nvPr/>
        </p:nvCxnSpPr>
        <p:spPr>
          <a:xfrm>
            <a:off x="7595355" y="5418306"/>
            <a:ext cx="1317328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2" name="이등변 삼각형 61"/>
          <p:cNvSpPr/>
          <p:nvPr/>
        </p:nvSpPr>
        <p:spPr>
          <a:xfrm rot="5400000">
            <a:off x="2082917" y="5287743"/>
            <a:ext cx="981404" cy="197824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44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직사각형 43"/>
          <p:cNvSpPr/>
          <p:nvPr/>
        </p:nvSpPr>
        <p:spPr>
          <a:xfrm>
            <a:off x="201449" y="88128"/>
            <a:ext cx="9502557" cy="65065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45" name="순서도: 연결자 44"/>
          <p:cNvSpPr/>
          <p:nvPr/>
        </p:nvSpPr>
        <p:spPr>
          <a:xfrm>
            <a:off x="565136" y="1733693"/>
            <a:ext cx="279583" cy="234615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TextBox 45"/>
          <p:cNvSpPr txBox="1"/>
          <p:nvPr/>
        </p:nvSpPr>
        <p:spPr>
          <a:xfrm>
            <a:off x="974557" y="1641154"/>
            <a:ext cx="2669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일본어 문장의 특징</a:t>
            </a:r>
            <a:endParaRPr lang="ko-KR" altLang="en-US" sz="24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28931" y="260649"/>
            <a:ext cx="17315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spc="600" dirty="0" smtClean="0">
                <a:latin typeface="DX몽블랑고딕ExB" pitchFamily="18" charset="-127"/>
                <a:ea typeface="문체부 제목 바탕체" pitchFamily="17" charset="-127"/>
              </a:rPr>
              <a:t>목 차</a:t>
            </a:r>
            <a:endParaRPr lang="ko-KR" altLang="en-US" sz="4400" spc="6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56" name="순서도: 연결자 55"/>
          <p:cNvSpPr/>
          <p:nvPr/>
        </p:nvSpPr>
        <p:spPr>
          <a:xfrm>
            <a:off x="565136" y="2882891"/>
            <a:ext cx="279583" cy="258077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TextBox 56"/>
          <p:cNvSpPr txBox="1"/>
          <p:nvPr/>
        </p:nvSpPr>
        <p:spPr>
          <a:xfrm>
            <a:off x="974558" y="2751312"/>
            <a:ext cx="2669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일본어 문장의 종류</a:t>
            </a:r>
            <a:endParaRPr lang="ko-KR" altLang="en-US" sz="24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58" name="순서도: 연결자 57"/>
          <p:cNvSpPr/>
          <p:nvPr/>
        </p:nvSpPr>
        <p:spPr>
          <a:xfrm>
            <a:off x="565136" y="4031755"/>
            <a:ext cx="279583" cy="258077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TextBox 58"/>
          <p:cNvSpPr txBox="1"/>
          <p:nvPr/>
        </p:nvSpPr>
        <p:spPr>
          <a:xfrm>
            <a:off x="974558" y="3790782"/>
            <a:ext cx="2669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일본어 문장의 성분</a:t>
            </a:r>
            <a:endParaRPr lang="ko-KR" altLang="en-US" sz="24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62" name="순서도: 연결자 61"/>
          <p:cNvSpPr/>
          <p:nvPr/>
        </p:nvSpPr>
        <p:spPr>
          <a:xfrm>
            <a:off x="565136" y="5254150"/>
            <a:ext cx="279583" cy="258077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TextBox 62"/>
          <p:cNvSpPr txBox="1"/>
          <p:nvPr/>
        </p:nvSpPr>
        <p:spPr>
          <a:xfrm>
            <a:off x="974558" y="5013176"/>
            <a:ext cx="2669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일본어 문장의 품사</a:t>
            </a:r>
            <a:endParaRPr lang="ko-KR" altLang="en-US" sz="2400" dirty="0">
              <a:latin typeface="-윤고딕340" pitchFamily="18" charset="-127"/>
              <a:ea typeface="-윤고딕340" pitchFamily="18" charset="-127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3860879" y="980728"/>
            <a:ext cx="264810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勉強のイラスト「テスト勉強・女の子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142" y="2420888"/>
            <a:ext cx="3951603" cy="427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02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22380" y="11327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  일본어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종류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</a:t>
            </a:r>
            <a:r>
              <a:rPr lang="ko-KR" altLang="en-US" sz="2000" dirty="0">
                <a:latin typeface="-윤고딕340" pitchFamily="18" charset="-127"/>
                <a:ea typeface="-윤고딕340" pitchFamily="18" charset="-127"/>
              </a:rPr>
              <a:t>문장의 종류를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72480" y="1628800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075" y="1700808"/>
            <a:ext cx="894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3.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주제</a:t>
            </a:r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,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주어의</a:t>
            </a:r>
            <a:r>
              <a:rPr lang="en-US" altLang="ko-KR" sz="3600" dirty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유무에 따른 문장의 종류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9" y="2331310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972121" y="2347139"/>
            <a:ext cx="63353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현상문</a:t>
            </a:r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(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現像文</a:t>
            </a:r>
            <a:r>
              <a:rPr lang="en-US" altLang="ja-JP" sz="2800" dirty="0" smtClean="0">
                <a:latin typeface="-윤고딕340" pitchFamily="18" charset="-127"/>
                <a:ea typeface="-윤고딕340" pitchFamily="18" charset="-127"/>
              </a:rPr>
              <a:t>)</a:t>
            </a:r>
          </a:p>
          <a:p>
            <a:endParaRPr lang="en-US" altLang="ja-JP" sz="2800" dirty="0">
              <a:latin typeface="-윤고딕340" pitchFamily="18" charset="-127"/>
              <a:ea typeface="-윤고딕340" pitchFamily="18" charset="-127"/>
            </a:endParaRPr>
          </a:p>
          <a:p>
            <a:endParaRPr lang="en-US" altLang="ja-JP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잉크 17"/>
              <p14:cNvContentPartPr/>
              <p14:nvPr/>
            </p14:nvContentPartPr>
            <p14:xfrm>
              <a:off x="3724825" y="6227640"/>
              <a:ext cx="360" cy="360"/>
            </p14:xfrm>
          </p:contentPart>
        </mc:Choice>
        <mc:Fallback xmlns="">
          <p:pic>
            <p:nvPicPr>
              <p:cNvPr id="18" name="잉크 1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16545" y="6219360"/>
                <a:ext cx="16920" cy="16920"/>
              </a:xfrm>
              <a:prstGeom prst="rect">
                <a:avLst/>
              </a:prstGeom>
            </p:spPr>
          </p:pic>
        </mc:Fallback>
      </mc:AlternateContent>
      <p:pic>
        <p:nvPicPr>
          <p:cNvPr id="42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-159567" y="2643018"/>
            <a:ext cx="3744415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9649" y="2958043"/>
            <a:ext cx="8697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대상에 대한 주관적 판단을 일체 배제하고</a:t>
            </a:r>
            <a:r>
              <a:rPr lang="en-US" altLang="ko-KR" sz="2400" dirty="0" smtClean="0"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눈 앞의 사건을 </a:t>
            </a:r>
            <a:endParaRPr lang="en-US" altLang="ko-KR" sz="2400" dirty="0">
              <a:latin typeface="-윤고딕330" pitchFamily="18" charset="-127"/>
              <a:ea typeface="-윤고딕330" pitchFamily="18" charset="-127"/>
            </a:endParaRPr>
          </a:p>
          <a:p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객관적으로 묘사한 문장</a:t>
            </a:r>
            <a:endParaRPr lang="ko-KR" altLang="en-US" sz="2400" dirty="0"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05135" y="2418250"/>
            <a:ext cx="3060033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200" dirty="0">
                <a:latin typeface="-윤고딕330" pitchFamily="18" charset="-127"/>
                <a:ea typeface="-윤고딕330" pitchFamily="18" charset="-127"/>
              </a:rPr>
              <a:t>「</a:t>
            </a:r>
            <a:r>
              <a:rPr lang="ko-KR" altLang="en-US" sz="2200" dirty="0" err="1">
                <a:latin typeface="-윤고딕330" pitchFamily="18" charset="-127"/>
                <a:ea typeface="-윤고딕330" pitchFamily="18" charset="-127"/>
              </a:rPr>
              <a:t>유주어문</a:t>
            </a:r>
            <a:r>
              <a:rPr lang="ko-KR" altLang="en-US" sz="2200" dirty="0"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en-US" altLang="ko-KR" sz="2200" dirty="0">
                <a:latin typeface="-윤고딕330" pitchFamily="18" charset="-127"/>
                <a:ea typeface="-윤고딕330" pitchFamily="18" charset="-127"/>
              </a:rPr>
              <a:t>· </a:t>
            </a:r>
            <a:r>
              <a:rPr lang="ko-KR" altLang="en-US" sz="2200" dirty="0" err="1">
                <a:latin typeface="-윤고딕330" pitchFamily="18" charset="-127"/>
                <a:ea typeface="-윤고딕330" pitchFamily="18" charset="-127"/>
              </a:rPr>
              <a:t>무제문</a:t>
            </a:r>
            <a:r>
              <a:rPr lang="ja-JP" altLang="en-US" sz="2200" dirty="0">
                <a:latin typeface="-윤고딕330" pitchFamily="18" charset="-127"/>
                <a:ea typeface="-윤고딕330" pitchFamily="18" charset="-127"/>
              </a:rPr>
              <a:t>」</a:t>
            </a:r>
            <a:endParaRPr lang="ko-KR" altLang="en-US" sz="2200" dirty="0">
              <a:latin typeface="-윤고딕330" pitchFamily="18" charset="-127"/>
              <a:ea typeface="-윤고딕33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잉크 30"/>
              <p14:cNvContentPartPr/>
              <p14:nvPr/>
            </p14:nvContentPartPr>
            <p14:xfrm>
              <a:off x="857065" y="3384114"/>
              <a:ext cx="2068560" cy="194400"/>
            </p14:xfrm>
          </p:contentPart>
        </mc:Choice>
        <mc:Fallback xmlns="">
          <p:pic>
            <p:nvPicPr>
              <p:cNvPr id="31" name="잉크 3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8825" y="3287994"/>
                <a:ext cx="2165040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4" name="잉크 33"/>
              <p14:cNvContentPartPr/>
              <p14:nvPr/>
            </p14:nvContentPartPr>
            <p14:xfrm>
              <a:off x="866785" y="3532074"/>
              <a:ext cx="1173600" cy="87840"/>
            </p14:xfrm>
          </p:contentPart>
        </mc:Choice>
        <mc:Fallback xmlns="">
          <p:pic>
            <p:nvPicPr>
              <p:cNvPr id="34" name="잉크 3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18545" y="3435954"/>
                <a:ext cx="127008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5" name="잉크 34"/>
              <p14:cNvContentPartPr/>
              <p14:nvPr/>
            </p14:nvContentPartPr>
            <p14:xfrm>
              <a:off x="2040385" y="3532434"/>
              <a:ext cx="360" cy="360"/>
            </p14:xfrm>
          </p:contentPart>
        </mc:Choice>
        <mc:Fallback xmlns="">
          <p:pic>
            <p:nvPicPr>
              <p:cNvPr id="35" name="잉크 3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92505" y="3436314"/>
                <a:ext cx="9648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6" name="잉크 35"/>
              <p14:cNvContentPartPr/>
              <p14:nvPr/>
            </p14:nvContentPartPr>
            <p14:xfrm>
              <a:off x="2734105" y="3560874"/>
              <a:ext cx="153360" cy="720"/>
            </p14:xfrm>
          </p:contentPart>
        </mc:Choice>
        <mc:Fallback xmlns="">
          <p:pic>
            <p:nvPicPr>
              <p:cNvPr id="36" name="잉크 3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85865" y="3465114"/>
                <a:ext cx="249840" cy="192600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TextBox 36"/>
          <p:cNvSpPr txBox="1"/>
          <p:nvPr/>
        </p:nvSpPr>
        <p:spPr>
          <a:xfrm>
            <a:off x="1146360" y="5867063"/>
            <a:ext cx="2438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花がきれいだ。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pic>
        <p:nvPicPr>
          <p:cNvPr id="1026" name="Picture 2" descr="鉢植えの花のイラスト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585" y="3732134"/>
            <a:ext cx="1775437" cy="208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nabi_family.png (800×728)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9" y="3447310"/>
            <a:ext cx="2755259" cy="250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4880992" y="5873246"/>
            <a:ext cx="3400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花</a:t>
            </a:r>
            <a:r>
              <a:rPr lang="ja-JP" altLang="en-US" sz="2800">
                <a:latin typeface="UD Digi Kyokasho NK-B" pitchFamily="18" charset="-128"/>
                <a:ea typeface="UD Digi Kyokasho NK-B" pitchFamily="18" charset="-128"/>
              </a:rPr>
              <a:t>火</a:t>
            </a:r>
            <a:r>
              <a:rPr lang="ja-JP" altLang="en-US" sz="2800" smtClean="0">
                <a:latin typeface="UD Digi Kyokasho NK-B" pitchFamily="18" charset="-128"/>
                <a:ea typeface="UD Digi Kyokasho NK-B" pitchFamily="18" charset="-128"/>
              </a:rPr>
              <a:t>がとてき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れいだ。</a:t>
            </a:r>
            <a:endParaRPr lang="ko-KR" altLang="en-US" sz="2800" dirty="0">
              <a:latin typeface="UD Digi Kyokasho NK-B" pitchFamily="18" charset="-128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" name="잉크 3"/>
              <p14:cNvContentPartPr/>
              <p14:nvPr/>
            </p14:nvContentPartPr>
            <p14:xfrm>
              <a:off x="1322545" y="6014274"/>
              <a:ext cx="537480" cy="259200"/>
            </p14:xfrm>
          </p:contentPart>
        </mc:Choice>
        <mc:Fallback>
          <p:pic>
            <p:nvPicPr>
              <p:cNvPr id="4" name="잉크 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280425" y="5930034"/>
                <a:ext cx="621360" cy="42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5" name="잉크 4"/>
              <p14:cNvContentPartPr/>
              <p14:nvPr/>
            </p14:nvContentPartPr>
            <p14:xfrm>
              <a:off x="1722865" y="4302436"/>
              <a:ext cx="606960" cy="135000"/>
            </p14:xfrm>
          </p:contentPart>
        </mc:Choice>
        <mc:Fallback>
          <p:pic>
            <p:nvPicPr>
              <p:cNvPr id="5" name="잉크 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3" name="잉크 12"/>
              <p14:cNvContentPartPr/>
              <p14:nvPr/>
            </p14:nvContentPartPr>
            <p14:xfrm>
              <a:off x="1253785" y="6013194"/>
              <a:ext cx="586800" cy="169920"/>
            </p14:xfrm>
          </p:contentPart>
        </mc:Choice>
        <mc:Fallback>
          <p:pic>
            <p:nvPicPr>
              <p:cNvPr id="13" name="잉크 1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212025" y="5928954"/>
                <a:ext cx="67068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4" name="잉크 13"/>
              <p14:cNvContentPartPr/>
              <p14:nvPr/>
            </p14:nvContentPartPr>
            <p14:xfrm>
              <a:off x="5003185" y="5968914"/>
              <a:ext cx="960120" cy="265320"/>
            </p14:xfrm>
          </p:contentPart>
        </mc:Choice>
        <mc:Fallback>
          <p:pic>
            <p:nvPicPr>
              <p:cNvPr id="14" name="잉크 1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961065" y="5885034"/>
                <a:ext cx="1044360" cy="43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85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22380" y="11327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  일본어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종류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</a:t>
            </a:r>
            <a:r>
              <a:rPr lang="ko-KR" altLang="en-US" sz="2000" dirty="0">
                <a:latin typeface="-윤고딕340" pitchFamily="18" charset="-127"/>
                <a:ea typeface="-윤고딕340" pitchFamily="18" charset="-127"/>
              </a:rPr>
              <a:t>종류를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72480" y="1628800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075" y="1700808"/>
            <a:ext cx="894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3.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주제</a:t>
            </a:r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,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주어의</a:t>
            </a:r>
            <a:r>
              <a:rPr lang="en-US" altLang="ko-KR" sz="3600" dirty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유무에 따른 문장의 종류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9" y="2331310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972121" y="2347139"/>
            <a:ext cx="63353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 smtClean="0">
                <a:latin typeface="-윤고딕340" pitchFamily="18" charset="-127"/>
                <a:ea typeface="-윤고딕340" pitchFamily="18" charset="-127"/>
              </a:rPr>
              <a:t>판단</a:t>
            </a:r>
            <a:r>
              <a:rPr lang="ko-KR" altLang="en-US" sz="2800" dirty="0" err="1">
                <a:latin typeface="-윤고딕340" pitchFamily="18" charset="-127"/>
                <a:ea typeface="-윤고딕340" pitchFamily="18" charset="-127"/>
              </a:rPr>
              <a:t>문</a:t>
            </a:r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(</a:t>
            </a:r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判断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文</a:t>
            </a:r>
            <a:r>
              <a:rPr lang="en-US" altLang="ja-JP" sz="2800" dirty="0" smtClean="0">
                <a:latin typeface="-윤고딕340" pitchFamily="18" charset="-127"/>
                <a:ea typeface="-윤고딕340" pitchFamily="18" charset="-127"/>
              </a:rPr>
              <a:t>)</a:t>
            </a:r>
          </a:p>
          <a:p>
            <a:endParaRPr lang="en-US" altLang="ja-JP" sz="2800" dirty="0">
              <a:latin typeface="-윤고딕340" pitchFamily="18" charset="-127"/>
              <a:ea typeface="-윤고딕340" pitchFamily="18" charset="-127"/>
            </a:endParaRPr>
          </a:p>
          <a:p>
            <a:endParaRPr lang="en-US" altLang="ja-JP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잉크 14"/>
              <p14:cNvContentPartPr/>
              <p14:nvPr/>
            </p14:nvContentPartPr>
            <p14:xfrm>
              <a:off x="1722865" y="4302436"/>
              <a:ext cx="606960" cy="135000"/>
            </p14:xfrm>
          </p:contentPart>
        </mc:Choice>
        <mc:Fallback xmlns="">
          <p:pic>
            <p:nvPicPr>
              <p:cNvPr id="15" name="잉크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0985" y="4290556"/>
                <a:ext cx="6307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잉크 17"/>
              <p14:cNvContentPartPr/>
              <p14:nvPr/>
            </p14:nvContentPartPr>
            <p14:xfrm>
              <a:off x="3724825" y="6227640"/>
              <a:ext cx="360" cy="360"/>
            </p14:xfrm>
          </p:contentPart>
        </mc:Choice>
        <mc:Fallback xmlns="">
          <p:pic>
            <p:nvPicPr>
              <p:cNvPr id="18" name="잉크 1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16545" y="6219360"/>
                <a:ext cx="16920" cy="16920"/>
              </a:xfrm>
              <a:prstGeom prst="rect">
                <a:avLst/>
              </a:prstGeom>
            </p:spPr>
          </p:pic>
        </mc:Fallback>
      </mc:AlternateContent>
      <p:pic>
        <p:nvPicPr>
          <p:cNvPr id="42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-159567" y="2643018"/>
            <a:ext cx="3744415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9649" y="2958043"/>
            <a:ext cx="8697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주제로 제시된 것에 대해 자신 나름의 평가</a:t>
            </a:r>
            <a:r>
              <a:rPr lang="en-US" altLang="ko-KR" sz="2400" dirty="0" smtClean="0">
                <a:latin typeface="-윤고딕330" pitchFamily="18" charset="-127"/>
                <a:ea typeface="-윤고딕330" pitchFamily="18" charset="-127"/>
              </a:rPr>
              <a:t>, 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해석</a:t>
            </a:r>
            <a:r>
              <a:rPr lang="en-US" altLang="ko-KR" sz="2400" dirty="0" smtClean="0">
                <a:latin typeface="-윤고딕330" pitchFamily="18" charset="-127"/>
                <a:ea typeface="-윤고딕330" pitchFamily="18" charset="-127"/>
              </a:rPr>
              <a:t>, 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판단을</a:t>
            </a:r>
            <a:endParaRPr lang="en-US" altLang="ko-KR" sz="2400" dirty="0" smtClean="0">
              <a:latin typeface="-윤고딕330" pitchFamily="18" charset="-127"/>
              <a:ea typeface="-윤고딕330" pitchFamily="18" charset="-127"/>
            </a:endParaRPr>
          </a:p>
          <a:p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서술하는 문장 </a:t>
            </a:r>
            <a:endParaRPr lang="en-US" altLang="ko-KR" sz="2400" dirty="0"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05135" y="2418250"/>
            <a:ext cx="3060033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200" dirty="0">
                <a:latin typeface="-윤고딕330" pitchFamily="18" charset="-127"/>
                <a:ea typeface="-윤고딕330" pitchFamily="18" charset="-127"/>
              </a:rPr>
              <a:t>「</a:t>
            </a:r>
            <a:r>
              <a:rPr lang="ko-KR" altLang="en-US" sz="2200" dirty="0" err="1">
                <a:latin typeface="-윤고딕330" pitchFamily="18" charset="-127"/>
                <a:ea typeface="-윤고딕330" pitchFamily="18" charset="-127"/>
              </a:rPr>
              <a:t>유주어문</a:t>
            </a:r>
            <a:r>
              <a:rPr lang="ko-KR" altLang="en-US" sz="2200" dirty="0"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en-US" altLang="ko-KR" sz="2200" dirty="0">
                <a:latin typeface="-윤고딕330" pitchFamily="18" charset="-127"/>
                <a:ea typeface="-윤고딕330" pitchFamily="18" charset="-127"/>
              </a:rPr>
              <a:t>· </a:t>
            </a:r>
            <a:r>
              <a:rPr lang="ko-KR" altLang="en-US" sz="2200" dirty="0" err="1" smtClean="0">
                <a:latin typeface="-윤고딕330" pitchFamily="18" charset="-127"/>
                <a:ea typeface="-윤고딕330" pitchFamily="18" charset="-127"/>
              </a:rPr>
              <a:t>유제문</a:t>
            </a:r>
            <a:r>
              <a:rPr lang="ja-JP" altLang="en-US" sz="2200" dirty="0">
                <a:latin typeface="-윤고딕330" pitchFamily="18" charset="-127"/>
                <a:ea typeface="-윤고딕330" pitchFamily="18" charset="-127"/>
              </a:rPr>
              <a:t>」</a:t>
            </a:r>
            <a:endParaRPr lang="ko-KR" altLang="en-US" sz="2200" dirty="0"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4528" y="5867063"/>
            <a:ext cx="3374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たい焼きはおいしい。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052883" y="5873246"/>
            <a:ext cx="2733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ひよこは金色だ。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pic>
        <p:nvPicPr>
          <p:cNvPr id="4" name="Picture 2" descr="https://2.bp.blogspot.com/-OslZShHyza0/Uyk_EX8IuAI/AAAAAAAAeK4/sPBkGAcAhRU/s800/character_taiyak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69" y="3714840"/>
            <a:ext cx="3017912" cy="232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1.bp.blogspot.com/--c0K8UbKthw/USSkrgcx9EI/AAAAAAAANWI/wSq7qttn9Lg/s1600/hiyok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064" y="3409332"/>
            <a:ext cx="2020208" cy="252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" name="잉크 4"/>
              <p14:cNvContentPartPr/>
              <p14:nvPr/>
            </p14:nvContentPartPr>
            <p14:xfrm>
              <a:off x="4664785" y="3085314"/>
              <a:ext cx="3229200" cy="245160"/>
            </p14:xfrm>
          </p:contentPart>
        </mc:Choice>
        <mc:Fallback>
          <p:pic>
            <p:nvPicPr>
              <p:cNvPr id="5" name="잉크 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16545" y="2989554"/>
                <a:ext cx="3325320" cy="43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3" name="잉크 12"/>
              <p14:cNvContentPartPr/>
              <p14:nvPr/>
            </p14:nvContentPartPr>
            <p14:xfrm>
              <a:off x="7644505" y="3136074"/>
              <a:ext cx="284400" cy="88560"/>
            </p14:xfrm>
          </p:contentPart>
        </mc:Choice>
        <mc:Fallback>
          <p:pic>
            <p:nvPicPr>
              <p:cNvPr id="13" name="잉크 1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96625" y="3039954"/>
                <a:ext cx="38016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4" name="잉크 13"/>
              <p14:cNvContentPartPr/>
              <p14:nvPr/>
            </p14:nvContentPartPr>
            <p14:xfrm>
              <a:off x="911065" y="3384834"/>
              <a:ext cx="474120" cy="259200"/>
            </p14:xfrm>
          </p:contentPart>
        </mc:Choice>
        <mc:Fallback>
          <p:pic>
            <p:nvPicPr>
              <p:cNvPr id="14" name="잉크 1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62825" y="3289074"/>
                <a:ext cx="570240" cy="45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1" name="잉크 20"/>
              <p14:cNvContentPartPr/>
              <p14:nvPr/>
            </p14:nvContentPartPr>
            <p14:xfrm>
              <a:off x="942025" y="5887554"/>
              <a:ext cx="1158840" cy="353160"/>
            </p14:xfrm>
          </p:contentPart>
        </mc:Choice>
        <mc:Fallback>
          <p:pic>
            <p:nvPicPr>
              <p:cNvPr id="21" name="잉크 2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93785" y="5791434"/>
                <a:ext cx="1254960" cy="54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2" name="잉크 21"/>
              <p14:cNvContentPartPr/>
              <p14:nvPr/>
            </p14:nvContentPartPr>
            <p14:xfrm>
              <a:off x="5244025" y="5892234"/>
              <a:ext cx="1104120" cy="285480"/>
            </p14:xfrm>
          </p:contentPart>
        </mc:Choice>
        <mc:Fallback>
          <p:pic>
            <p:nvPicPr>
              <p:cNvPr id="22" name="잉크 2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95785" y="5796474"/>
                <a:ext cx="1200240" cy="47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985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22380" y="11327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  일본어 문장의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종류 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</a:t>
            </a:r>
            <a:r>
              <a:rPr lang="ko-KR" altLang="en-US" sz="2000" dirty="0">
                <a:latin typeface="-윤고딕340" pitchFamily="18" charset="-127"/>
                <a:ea typeface="-윤고딕340" pitchFamily="18" charset="-127"/>
              </a:rPr>
              <a:t>종류를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72480" y="1628800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075" y="1700808"/>
            <a:ext cx="894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3.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주제</a:t>
            </a:r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,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주어의</a:t>
            </a:r>
            <a:r>
              <a:rPr lang="en-US" altLang="ko-KR" sz="3600" dirty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유무에 따른 문장의 종류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9" y="2331310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972121" y="2347139"/>
            <a:ext cx="63353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 smtClean="0">
                <a:latin typeface="-윤고딕340" pitchFamily="18" charset="-127"/>
                <a:ea typeface="-윤고딕340" pitchFamily="18" charset="-127"/>
              </a:rPr>
              <a:t>술어</a:t>
            </a:r>
            <a:r>
              <a:rPr lang="ko-KR" altLang="en-US" sz="2800" dirty="0" err="1">
                <a:latin typeface="-윤고딕340" pitchFamily="18" charset="-127"/>
                <a:ea typeface="-윤고딕340" pitchFamily="18" charset="-127"/>
              </a:rPr>
              <a:t>문</a:t>
            </a:r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(</a:t>
            </a:r>
            <a:r>
              <a:rPr lang="ja-JP" altLang="en-US" sz="2800" dirty="0" smtClean="0">
                <a:latin typeface="-윤고딕340" pitchFamily="18" charset="-127"/>
                <a:ea typeface="-윤고딕340" pitchFamily="18" charset="-127"/>
              </a:rPr>
              <a:t>述語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文</a:t>
            </a:r>
            <a:r>
              <a:rPr lang="en-US" altLang="ja-JP" sz="2800" dirty="0" smtClean="0">
                <a:latin typeface="-윤고딕340" pitchFamily="18" charset="-127"/>
                <a:ea typeface="-윤고딕340" pitchFamily="18" charset="-127"/>
              </a:rPr>
              <a:t>)</a:t>
            </a:r>
          </a:p>
          <a:p>
            <a:endParaRPr lang="en-US" altLang="ja-JP" sz="2800" dirty="0">
              <a:latin typeface="-윤고딕340" pitchFamily="18" charset="-127"/>
              <a:ea typeface="-윤고딕340" pitchFamily="18" charset="-127"/>
            </a:endParaRPr>
          </a:p>
          <a:p>
            <a:endParaRPr lang="en-US" altLang="ja-JP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잉크 14"/>
              <p14:cNvContentPartPr/>
              <p14:nvPr/>
            </p14:nvContentPartPr>
            <p14:xfrm>
              <a:off x="1722865" y="4302436"/>
              <a:ext cx="606960" cy="135000"/>
            </p14:xfrm>
          </p:contentPart>
        </mc:Choice>
        <mc:Fallback xmlns="">
          <p:pic>
            <p:nvPicPr>
              <p:cNvPr id="15" name="잉크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0985" y="4290556"/>
                <a:ext cx="6307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잉크 17"/>
              <p14:cNvContentPartPr/>
              <p14:nvPr/>
            </p14:nvContentPartPr>
            <p14:xfrm>
              <a:off x="3724825" y="6227640"/>
              <a:ext cx="360" cy="360"/>
            </p14:xfrm>
          </p:contentPart>
        </mc:Choice>
        <mc:Fallback xmlns="">
          <p:pic>
            <p:nvPicPr>
              <p:cNvPr id="18" name="잉크 1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16545" y="6219360"/>
                <a:ext cx="16920" cy="16920"/>
              </a:xfrm>
              <a:prstGeom prst="rect">
                <a:avLst/>
              </a:prstGeom>
            </p:spPr>
          </p:pic>
        </mc:Fallback>
      </mc:AlternateContent>
      <p:pic>
        <p:nvPicPr>
          <p:cNvPr id="42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-159567" y="2643018"/>
            <a:ext cx="3744415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9649" y="2958043"/>
            <a:ext cx="869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주어는 없고</a:t>
            </a:r>
            <a:r>
              <a:rPr lang="en-US" altLang="ko-KR" sz="2400" dirty="0" smtClean="0">
                <a:latin typeface="-윤고딕330" pitchFamily="18" charset="-127"/>
                <a:ea typeface="-윤고딕330" pitchFamily="18" charset="-127"/>
              </a:rPr>
              <a:t>, 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술어만으로 이루어진 문장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 </a:t>
            </a:r>
            <a:endParaRPr lang="en-US" altLang="ko-KR" sz="2400" dirty="0"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05135" y="2418250"/>
            <a:ext cx="3060033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200" dirty="0" smtClean="0">
                <a:latin typeface="-윤고딕330" pitchFamily="18" charset="-127"/>
                <a:ea typeface="-윤고딕330" pitchFamily="18" charset="-127"/>
              </a:rPr>
              <a:t>「</a:t>
            </a:r>
            <a:r>
              <a:rPr lang="ko-KR" altLang="en-US" sz="2200" dirty="0">
                <a:latin typeface="-윤고딕330" pitchFamily="18" charset="-127"/>
                <a:ea typeface="-윤고딕330" pitchFamily="18" charset="-127"/>
              </a:rPr>
              <a:t>무</a:t>
            </a:r>
            <a:r>
              <a:rPr lang="ko-KR" altLang="en-US" sz="2200" dirty="0" smtClean="0">
                <a:latin typeface="-윤고딕330" pitchFamily="18" charset="-127"/>
                <a:ea typeface="-윤고딕330" pitchFamily="18" charset="-127"/>
              </a:rPr>
              <a:t>주어문 </a:t>
            </a:r>
            <a:r>
              <a:rPr lang="en-US" altLang="ko-KR" sz="2200" dirty="0">
                <a:latin typeface="-윤고딕330" pitchFamily="18" charset="-127"/>
                <a:ea typeface="-윤고딕330" pitchFamily="18" charset="-127"/>
              </a:rPr>
              <a:t>· </a:t>
            </a:r>
            <a:r>
              <a:rPr lang="ko-KR" altLang="en-US" sz="2200" dirty="0" err="1" smtClean="0">
                <a:latin typeface="-윤고딕330" pitchFamily="18" charset="-127"/>
                <a:ea typeface="-윤고딕330" pitchFamily="18" charset="-127"/>
              </a:rPr>
              <a:t>무제문</a:t>
            </a:r>
            <a:r>
              <a:rPr lang="ja-JP" altLang="en-US" sz="2200" dirty="0">
                <a:latin typeface="-윤고딕330" pitchFamily="18" charset="-127"/>
                <a:ea typeface="-윤고딕330" pitchFamily="18" charset="-127"/>
              </a:rPr>
              <a:t>」</a:t>
            </a:r>
            <a:endParaRPr lang="ko-KR" altLang="en-US" sz="2200" dirty="0"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94831" y="5867063"/>
            <a:ext cx="2173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いよいよ夏だ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732606" y="5873246"/>
            <a:ext cx="145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あ、雨だ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pic>
        <p:nvPicPr>
          <p:cNvPr id="2050" name="Picture 2" descr="summer_uchiwa_man.png (792×792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0" y="3356423"/>
            <a:ext cx="2510640" cy="25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nki_ame_otoko.png (751×751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056" y="3257627"/>
            <a:ext cx="2708232" cy="270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9" name="잉크 18"/>
              <p14:cNvContentPartPr/>
              <p14:nvPr/>
            </p14:nvContentPartPr>
            <p14:xfrm>
              <a:off x="2536825" y="3014034"/>
              <a:ext cx="508320" cy="240480"/>
            </p14:xfrm>
          </p:contentPart>
        </mc:Choice>
        <mc:Fallback>
          <p:pic>
            <p:nvPicPr>
              <p:cNvPr id="19" name="잉크 1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88945" y="2917914"/>
                <a:ext cx="60444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3" name="잉크 22"/>
              <p14:cNvContentPartPr/>
              <p14:nvPr/>
            </p14:nvContentPartPr>
            <p14:xfrm>
              <a:off x="2598025" y="5950554"/>
              <a:ext cx="664200" cy="366840"/>
            </p14:xfrm>
          </p:contentPart>
        </mc:Choice>
        <mc:Fallback>
          <p:pic>
            <p:nvPicPr>
              <p:cNvPr id="23" name="잉크 2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50145" y="5854434"/>
                <a:ext cx="759960" cy="55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4" name="잉크 23"/>
              <p14:cNvContentPartPr/>
              <p14:nvPr/>
            </p14:nvContentPartPr>
            <p14:xfrm>
              <a:off x="6399985" y="5917074"/>
              <a:ext cx="612720" cy="360720"/>
            </p14:xfrm>
          </p:contentPart>
        </mc:Choice>
        <mc:Fallback>
          <p:pic>
            <p:nvPicPr>
              <p:cNvPr id="24" name="잉크 2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352105" y="5821314"/>
                <a:ext cx="708480" cy="55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78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22380" y="11327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  일본어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종류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</a:t>
            </a:r>
            <a:r>
              <a:rPr lang="ko-KR" altLang="en-US" sz="2000" dirty="0">
                <a:latin typeface="-윤고딕340" pitchFamily="18" charset="-127"/>
                <a:ea typeface="-윤고딕340" pitchFamily="18" charset="-127"/>
              </a:rPr>
              <a:t>종류를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72480" y="1628800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075" y="1700808"/>
            <a:ext cx="894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3.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주제</a:t>
            </a:r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,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주어의</a:t>
            </a:r>
            <a:r>
              <a:rPr lang="en-US" altLang="ko-KR" sz="3600" dirty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유무에 따른 문장의 종류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9" y="2331310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972121" y="2347139"/>
            <a:ext cx="63353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 smtClean="0">
                <a:latin typeface="-윤고딕340" pitchFamily="18" charset="-127"/>
                <a:ea typeface="-윤고딕340" pitchFamily="18" charset="-127"/>
              </a:rPr>
              <a:t>준판단문</a:t>
            </a:r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(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準判断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文</a:t>
            </a:r>
            <a:r>
              <a:rPr lang="en-US" altLang="ja-JP" sz="2800" dirty="0" smtClean="0">
                <a:latin typeface="-윤고딕340" pitchFamily="18" charset="-127"/>
                <a:ea typeface="-윤고딕340" pitchFamily="18" charset="-127"/>
              </a:rPr>
              <a:t>)</a:t>
            </a:r>
          </a:p>
          <a:p>
            <a:endParaRPr lang="en-US" altLang="ja-JP" sz="2800" dirty="0">
              <a:latin typeface="-윤고딕340" pitchFamily="18" charset="-127"/>
              <a:ea typeface="-윤고딕340" pitchFamily="18" charset="-127"/>
            </a:endParaRPr>
          </a:p>
          <a:p>
            <a:endParaRPr lang="en-US" altLang="ja-JP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잉크 14"/>
              <p14:cNvContentPartPr/>
              <p14:nvPr/>
            </p14:nvContentPartPr>
            <p14:xfrm>
              <a:off x="1722865" y="4302436"/>
              <a:ext cx="606960" cy="135000"/>
            </p14:xfrm>
          </p:contentPart>
        </mc:Choice>
        <mc:Fallback xmlns="">
          <p:pic>
            <p:nvPicPr>
              <p:cNvPr id="15" name="잉크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0985" y="4290556"/>
                <a:ext cx="6307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잉크 17"/>
              <p14:cNvContentPartPr/>
              <p14:nvPr/>
            </p14:nvContentPartPr>
            <p14:xfrm>
              <a:off x="3724825" y="6227640"/>
              <a:ext cx="360" cy="360"/>
            </p14:xfrm>
          </p:contentPart>
        </mc:Choice>
        <mc:Fallback xmlns="">
          <p:pic>
            <p:nvPicPr>
              <p:cNvPr id="18" name="잉크 1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16545" y="6219360"/>
                <a:ext cx="16920" cy="16920"/>
              </a:xfrm>
              <a:prstGeom prst="rect">
                <a:avLst/>
              </a:prstGeom>
            </p:spPr>
          </p:pic>
        </mc:Fallback>
      </mc:AlternateContent>
      <p:pic>
        <p:nvPicPr>
          <p:cNvPr id="42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-159567" y="2643018"/>
            <a:ext cx="4608511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9649" y="2958043"/>
            <a:ext cx="869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-윤고딕330" pitchFamily="18" charset="-127"/>
                <a:ea typeface="-윤고딕330" pitchFamily="18" charset="-127"/>
              </a:rPr>
              <a:t>「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は</a:t>
            </a:r>
            <a:r>
              <a:rPr lang="ja-JP" altLang="en-US" sz="2400" dirty="0" smtClean="0">
                <a:latin typeface="-윤고딕330" pitchFamily="18" charset="-127"/>
                <a:ea typeface="-윤고딕330" pitchFamily="18" charset="-127"/>
              </a:rPr>
              <a:t>」</a:t>
            </a:r>
            <a:r>
              <a:rPr lang="ko-KR" altLang="en-US" sz="2400" dirty="0" err="1" smtClean="0">
                <a:latin typeface="-윤고딕330" pitchFamily="18" charset="-127"/>
                <a:ea typeface="-윤고딕330" pitchFamily="18" charset="-127"/>
              </a:rPr>
              <a:t>로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 표현되는 주어가 생략된 문장 </a:t>
            </a:r>
            <a:endParaRPr lang="en-US" altLang="ko-KR" sz="2400" dirty="0"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6936" y="2399281"/>
            <a:ext cx="3600399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200" dirty="0" smtClean="0">
                <a:latin typeface="-윤고딕330" pitchFamily="18" charset="-127"/>
                <a:ea typeface="-윤고딕330" pitchFamily="18" charset="-127"/>
              </a:rPr>
              <a:t>「</a:t>
            </a:r>
            <a:r>
              <a:rPr lang="ja-JP" altLang="en-US" sz="2200" dirty="0">
                <a:latin typeface="UD Digi Kyokasho NK-B" pitchFamily="18" charset="-128"/>
                <a:ea typeface="UD Digi Kyokasho NK-B" pitchFamily="18" charset="-128"/>
              </a:rPr>
              <a:t>は</a:t>
            </a:r>
            <a:r>
              <a:rPr lang="ko-KR" altLang="en-US" sz="2200" dirty="0" err="1" smtClean="0">
                <a:latin typeface="-윤고딕330" pitchFamily="18" charset="-127"/>
                <a:ea typeface="-윤고딕330" pitchFamily="18" charset="-127"/>
              </a:rPr>
              <a:t>주어생략문</a:t>
            </a:r>
            <a:r>
              <a:rPr lang="ko-KR" altLang="en-US" sz="2200" dirty="0" smtClean="0"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en-US" altLang="ko-KR" sz="2200" dirty="0">
                <a:latin typeface="-윤고딕330" pitchFamily="18" charset="-127"/>
                <a:ea typeface="-윤고딕330" pitchFamily="18" charset="-127"/>
              </a:rPr>
              <a:t>· </a:t>
            </a:r>
            <a:r>
              <a:rPr lang="ko-KR" altLang="en-US" sz="2200" dirty="0" err="1" smtClean="0">
                <a:latin typeface="-윤고딕330" pitchFamily="18" charset="-127"/>
                <a:ea typeface="-윤고딕330" pitchFamily="18" charset="-127"/>
              </a:rPr>
              <a:t>유제</a:t>
            </a:r>
            <a:r>
              <a:rPr lang="ko-KR" altLang="en-US" sz="2200" dirty="0" err="1">
                <a:latin typeface="-윤고딕330" pitchFamily="18" charset="-127"/>
                <a:ea typeface="-윤고딕330" pitchFamily="18" charset="-127"/>
              </a:rPr>
              <a:t>문</a:t>
            </a:r>
            <a:r>
              <a:rPr lang="ja-JP" altLang="en-US" sz="2200" dirty="0" smtClean="0">
                <a:latin typeface="-윤고딕330" pitchFamily="18" charset="-127"/>
                <a:ea typeface="-윤고딕330" pitchFamily="18" charset="-127"/>
              </a:rPr>
              <a:t>」</a:t>
            </a:r>
            <a:endParaRPr lang="ko-KR" altLang="en-US" sz="2200" dirty="0"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34008" y="5805264"/>
            <a:ext cx="2258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（僕は）行くよ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732606" y="587324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2800" dirty="0">
              <a:latin typeface="UD Digi Kyokasho NK-B" pitchFamily="18" charset="-128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9" name="잉크 18"/>
              <p14:cNvContentPartPr/>
              <p14:nvPr/>
            </p14:nvContentPartPr>
            <p14:xfrm>
              <a:off x="1025726" y="3039636"/>
              <a:ext cx="508320" cy="240480"/>
            </p14:xfrm>
          </p:contentPart>
        </mc:Choice>
        <mc:Fallback>
          <p:pic>
            <p:nvPicPr>
              <p:cNvPr id="19" name="잉크 1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7846" y="2943516"/>
                <a:ext cx="60444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잉크 3"/>
              <p14:cNvContentPartPr/>
              <p14:nvPr/>
            </p14:nvContentPartPr>
            <p14:xfrm>
              <a:off x="4349425" y="3061554"/>
              <a:ext cx="441000" cy="277560"/>
            </p14:xfrm>
          </p:contentPart>
        </mc:Choice>
        <mc:Fallback>
          <p:pic>
            <p:nvPicPr>
              <p:cNvPr id="4" name="잉크 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01545" y="2965434"/>
                <a:ext cx="536760" cy="469800"/>
              </a:xfrm>
              <a:prstGeom prst="rect">
                <a:avLst/>
              </a:prstGeom>
            </p:spPr>
          </p:pic>
        </mc:Fallback>
      </mc:AlternateContent>
      <p:pic>
        <p:nvPicPr>
          <p:cNvPr id="3074" name="Picture 2" descr="byebye_boy.png (578×680)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283" y="3419708"/>
            <a:ext cx="1959645" cy="23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7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22380" y="11327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  일본어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종류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</a:t>
            </a:r>
            <a:r>
              <a:rPr lang="ko-KR" altLang="en-US" sz="2000" dirty="0">
                <a:latin typeface="-윤고딕340" pitchFamily="18" charset="-127"/>
                <a:ea typeface="-윤고딕340" pitchFamily="18" charset="-127"/>
              </a:rPr>
              <a:t>종류를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72480" y="1628800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075" y="1700808"/>
            <a:ext cx="894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3.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주제</a:t>
            </a:r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,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주어의</a:t>
            </a:r>
            <a:r>
              <a:rPr lang="en-US" altLang="ko-KR" sz="3600" dirty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유무에 따른 문장의 종류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9" y="2331310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972121" y="2347139"/>
            <a:ext cx="63353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지정</a:t>
            </a:r>
            <a:r>
              <a:rPr lang="ko-KR" altLang="en-US" sz="2800" dirty="0">
                <a:latin typeface="-윤고딕340" pitchFamily="18" charset="-127"/>
                <a:ea typeface="-윤고딕340" pitchFamily="18" charset="-127"/>
              </a:rPr>
              <a:t>문</a:t>
            </a:r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(</a:t>
            </a:r>
            <a:r>
              <a:rPr lang="ko-KR" altLang="en-US" sz="2800" dirty="0" smtClean="0">
                <a:latin typeface="UD Digi Kyokasho NK-B" pitchFamily="18" charset="-128"/>
                <a:ea typeface="-윤고딕340" pitchFamily="18" charset="-127"/>
              </a:rPr>
              <a:t>指定文</a:t>
            </a:r>
            <a:r>
              <a:rPr lang="en-US" altLang="ja-JP" sz="2800" dirty="0" smtClean="0">
                <a:latin typeface="-윤고딕340" pitchFamily="18" charset="-127"/>
                <a:ea typeface="-윤고딕340" pitchFamily="18" charset="-127"/>
              </a:rPr>
              <a:t>)</a:t>
            </a:r>
            <a:endParaRPr lang="en-US" altLang="ja-JP" sz="2800" dirty="0" smtClean="0">
              <a:latin typeface="-윤고딕340" pitchFamily="18" charset="-127"/>
              <a:ea typeface="-윤고딕340" pitchFamily="18" charset="-127"/>
            </a:endParaRPr>
          </a:p>
          <a:p>
            <a:endParaRPr lang="en-US" altLang="ja-JP" sz="2800" dirty="0">
              <a:latin typeface="-윤고딕340" pitchFamily="18" charset="-127"/>
              <a:ea typeface="-윤고딕340" pitchFamily="18" charset="-127"/>
            </a:endParaRPr>
          </a:p>
          <a:p>
            <a:endParaRPr lang="en-US" altLang="ja-JP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잉크 14"/>
              <p14:cNvContentPartPr/>
              <p14:nvPr/>
            </p14:nvContentPartPr>
            <p14:xfrm>
              <a:off x="1722865" y="4302436"/>
              <a:ext cx="606960" cy="135000"/>
            </p14:xfrm>
          </p:contentPart>
        </mc:Choice>
        <mc:Fallback xmlns="">
          <p:pic>
            <p:nvPicPr>
              <p:cNvPr id="15" name="잉크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0985" y="4290556"/>
                <a:ext cx="6307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잉크 17"/>
              <p14:cNvContentPartPr/>
              <p14:nvPr/>
            </p14:nvContentPartPr>
            <p14:xfrm>
              <a:off x="3724825" y="6227640"/>
              <a:ext cx="360" cy="360"/>
            </p14:xfrm>
          </p:contentPart>
        </mc:Choice>
        <mc:Fallback xmlns="">
          <p:pic>
            <p:nvPicPr>
              <p:cNvPr id="18" name="잉크 1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16545" y="6219360"/>
                <a:ext cx="16920" cy="16920"/>
              </a:xfrm>
              <a:prstGeom prst="rect">
                <a:avLst/>
              </a:prstGeom>
            </p:spPr>
          </p:pic>
        </mc:Fallback>
      </mc:AlternateContent>
      <p:pic>
        <p:nvPicPr>
          <p:cNvPr id="42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-159566" y="2643018"/>
            <a:ext cx="3884752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1825" y="2941705"/>
            <a:ext cx="869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-윤고딕330" pitchFamily="18" charset="-127"/>
                <a:ea typeface="-윤고딕330" pitchFamily="18" charset="-127"/>
              </a:rPr>
              <a:t>「</a:t>
            </a:r>
            <a:r>
              <a:rPr lang="en-US" altLang="ja-JP" sz="2400" dirty="0">
                <a:latin typeface="UD Digi Kyokasho NK-B" pitchFamily="18" charset="-128"/>
                <a:ea typeface="UD Digi Kyokasho NK-B" pitchFamily="18" charset="-128"/>
              </a:rPr>
              <a:t>A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は</a:t>
            </a:r>
            <a:r>
              <a:rPr lang="en-US" altLang="ja-JP" sz="2400" dirty="0" smtClean="0">
                <a:latin typeface="UD Digi Kyokasho NK-B" pitchFamily="18" charset="-128"/>
                <a:ea typeface="UD Digi Kyokasho NK-B" pitchFamily="18" charset="-128"/>
              </a:rPr>
              <a:t>B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だ</a:t>
            </a:r>
            <a:r>
              <a:rPr lang="ja-JP" altLang="en-US" sz="2400" dirty="0" smtClean="0">
                <a:latin typeface="-윤고딕330" pitchFamily="18" charset="-127"/>
                <a:ea typeface="-윤고딕330" pitchFamily="18" charset="-127"/>
              </a:rPr>
              <a:t>」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는 </a:t>
            </a:r>
            <a:r>
              <a:rPr lang="ko-KR" altLang="en-US" sz="2400" dirty="0" err="1" smtClean="0">
                <a:latin typeface="-윤고딕330" pitchFamily="18" charset="-127"/>
                <a:ea typeface="-윤고딕330" pitchFamily="18" charset="-127"/>
              </a:rPr>
              <a:t>현제문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en-US" altLang="ko-KR" sz="2400" dirty="0" smtClean="0">
                <a:latin typeface="-윤고딕330" pitchFamily="18" charset="-127"/>
                <a:ea typeface="-윤고딕330" pitchFamily="18" charset="-127"/>
              </a:rPr>
              <a:t>(</a:t>
            </a:r>
            <a:r>
              <a:rPr lang="ko-KR" altLang="en-US" sz="2400" dirty="0" err="1" smtClean="0">
                <a:latin typeface="-윤고딕330" pitchFamily="18" charset="-127"/>
                <a:ea typeface="-윤고딕330" pitchFamily="18" charset="-127"/>
              </a:rPr>
              <a:t>유제문</a:t>
            </a:r>
            <a:r>
              <a:rPr lang="en-US" altLang="ko-KR" sz="2400" dirty="0" smtClean="0">
                <a:latin typeface="-윤고딕330" pitchFamily="18" charset="-127"/>
                <a:ea typeface="-윤고딕330" pitchFamily="18" charset="-127"/>
              </a:rPr>
              <a:t>), </a:t>
            </a:r>
            <a:r>
              <a:rPr lang="ja-JP" altLang="en-US" sz="2400" dirty="0">
                <a:latin typeface="-윤고딕330" pitchFamily="18" charset="-127"/>
                <a:ea typeface="-윤고딕330" pitchFamily="18" charset="-127"/>
              </a:rPr>
              <a:t>「 </a:t>
            </a:r>
            <a:r>
              <a:rPr lang="en-US" altLang="ko-KR" sz="2400" dirty="0" smtClean="0">
                <a:latin typeface="UD Digi Kyokasho NK-B" pitchFamily="18" charset="-128"/>
                <a:ea typeface="UD Digi Kyokasho NK-B" pitchFamily="18" charset="-128"/>
              </a:rPr>
              <a:t>B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が</a:t>
            </a:r>
            <a:r>
              <a:rPr lang="en-US" altLang="ja-JP" sz="2400" dirty="0">
                <a:latin typeface="UD Digi Kyokasho NK-B" pitchFamily="18" charset="-128"/>
                <a:ea typeface="UD Digi Kyokasho NK-B" pitchFamily="18" charset="-128"/>
              </a:rPr>
              <a:t>A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だ</a:t>
            </a:r>
            <a:r>
              <a:rPr lang="ja-JP" altLang="en-US" sz="2400" dirty="0" smtClean="0">
                <a:latin typeface="-윤고딕330" pitchFamily="18" charset="-127"/>
                <a:ea typeface="-윤고딕330" pitchFamily="18" charset="-127"/>
              </a:rPr>
              <a:t>」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는 </a:t>
            </a:r>
            <a:r>
              <a:rPr lang="ko-KR" altLang="en-US" sz="2400" dirty="0" err="1" smtClean="0">
                <a:latin typeface="-윤고딕330" pitchFamily="18" charset="-127"/>
                <a:ea typeface="-윤고딕330" pitchFamily="18" charset="-127"/>
              </a:rPr>
              <a:t>무제문이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 된다</a:t>
            </a:r>
            <a:r>
              <a:rPr lang="en-US" altLang="ko-KR" sz="2400" dirty="0" smtClean="0">
                <a:latin typeface="-윤고딕330" pitchFamily="18" charset="-127"/>
                <a:ea typeface="-윤고딕330" pitchFamily="18" charset="-127"/>
              </a:rPr>
              <a:t>.</a:t>
            </a:r>
            <a:r>
              <a:rPr lang="ko-KR" altLang="en-US" sz="2400" dirty="0" smtClean="0">
                <a:latin typeface="UD Digi Kyokasho NK-B" pitchFamily="18" charset="-128"/>
                <a:ea typeface="-윤고딕330" pitchFamily="18" charset="-127"/>
              </a:rPr>
              <a:t> </a:t>
            </a:r>
            <a:endParaRPr lang="en-US" altLang="ko-KR" sz="2400" dirty="0">
              <a:latin typeface="UD Digi Kyokasho NK-B" pitchFamily="18" charset="-128"/>
              <a:ea typeface="UD Digi Kyokasho NK-B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1190" y="2399281"/>
            <a:ext cx="3219118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200" dirty="0" smtClean="0">
                <a:latin typeface="-윤고딕330" pitchFamily="18" charset="-127"/>
                <a:ea typeface="-윤고딕330" pitchFamily="18" charset="-127"/>
              </a:rPr>
              <a:t>「</a:t>
            </a:r>
            <a:r>
              <a:rPr lang="ko-KR" altLang="en-US" sz="2200" dirty="0" smtClean="0">
                <a:latin typeface="-윤고딕330" pitchFamily="18" charset="-127"/>
                <a:ea typeface="-윤고딕330" pitchFamily="18" charset="-127"/>
              </a:rPr>
              <a:t>특이케이스 </a:t>
            </a:r>
            <a:r>
              <a:rPr lang="en-US" altLang="ko-KR" sz="2200" dirty="0" smtClean="0">
                <a:latin typeface="-윤고딕330" pitchFamily="18" charset="-127"/>
                <a:ea typeface="-윤고딕330" pitchFamily="18" charset="-127"/>
              </a:rPr>
              <a:t>A = B</a:t>
            </a:r>
            <a:r>
              <a:rPr lang="ja-JP" altLang="en-US" sz="2200" dirty="0" smtClean="0">
                <a:latin typeface="-윤고딕330" pitchFamily="18" charset="-127"/>
                <a:ea typeface="-윤고딕330" pitchFamily="18" charset="-127"/>
              </a:rPr>
              <a:t>」</a:t>
            </a:r>
            <a:endParaRPr lang="ko-KR" altLang="en-US" sz="2200" dirty="0"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732606" y="587324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2800" dirty="0">
              <a:latin typeface="UD Digi Kyokasho NK-B" pitchFamily="18" charset="-128"/>
            </a:endParaRPr>
          </a:p>
        </p:txBody>
      </p:sp>
      <p:pic>
        <p:nvPicPr>
          <p:cNvPr id="41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41" y="4548456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993883" y="4564285"/>
            <a:ext cx="63353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조정문</a:t>
            </a:r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(</a:t>
            </a:r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措定</a:t>
            </a:r>
            <a:r>
              <a:rPr lang="ko-KR" altLang="en-US" sz="2800" dirty="0" smtClean="0">
                <a:latin typeface="UD Digi Kyokasho NK-B" pitchFamily="18" charset="-128"/>
                <a:ea typeface="-윤고딕340" pitchFamily="18" charset="-127"/>
              </a:rPr>
              <a:t>文</a:t>
            </a:r>
            <a:r>
              <a:rPr lang="en-US" altLang="ja-JP" sz="2800" dirty="0" smtClean="0">
                <a:latin typeface="-윤고딕340" pitchFamily="18" charset="-127"/>
                <a:ea typeface="-윤고딕340" pitchFamily="18" charset="-127"/>
              </a:rPr>
              <a:t>)</a:t>
            </a:r>
            <a:endParaRPr lang="en-US" altLang="ja-JP" sz="2800" dirty="0" smtClean="0">
              <a:latin typeface="-윤고딕340" pitchFamily="18" charset="-127"/>
              <a:ea typeface="-윤고딕340" pitchFamily="18" charset="-127"/>
            </a:endParaRPr>
          </a:p>
          <a:p>
            <a:endParaRPr lang="en-US" altLang="ja-JP" sz="2800" dirty="0">
              <a:latin typeface="-윤고딕340" pitchFamily="18" charset="-127"/>
              <a:ea typeface="-윤고딕340" pitchFamily="18" charset="-127"/>
            </a:endParaRPr>
          </a:p>
          <a:p>
            <a:endParaRPr lang="en-US" altLang="ja-JP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44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-137804" y="4860164"/>
            <a:ext cx="3884752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/>
              <p:cNvSpPr txBox="1"/>
              <p:nvPr/>
            </p:nvSpPr>
            <p:spPr>
              <a:xfrm>
                <a:off x="3472952" y="4616427"/>
                <a:ext cx="3219118" cy="430887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2200" dirty="0" smtClean="0">
                    <a:latin typeface="-윤고딕330" pitchFamily="18" charset="-127"/>
                    <a:ea typeface="-윤고딕330" pitchFamily="18" charset="-127"/>
                  </a:rPr>
                  <a:t>「</a:t>
                </a:r>
                <a:r>
                  <a:rPr lang="ko-KR" altLang="en-US" sz="2200" dirty="0" smtClean="0">
                    <a:latin typeface="-윤고딕330" pitchFamily="18" charset="-127"/>
                    <a:ea typeface="-윤고딕330" pitchFamily="18" charset="-127"/>
                  </a:rPr>
                  <a:t>특이케이스 </a:t>
                </a:r>
                <a:r>
                  <a:rPr lang="en-US" altLang="ko-KR" sz="2200" dirty="0" smtClean="0">
                    <a:latin typeface="-윤고딕330" pitchFamily="18" charset="-127"/>
                    <a:ea typeface="-윤고딕330" pitchFamily="18" charset="-127"/>
                  </a:rPr>
                  <a:t>A </a:t>
                </a:r>
                <a14:m>
                  <m:oMath xmlns:m="http://schemas.openxmlformats.org/officeDocument/2006/math">
                    <m:r>
                      <a:rPr lang="en-US" altLang="ko-KR" sz="2200" i="1" smtClean="0">
                        <a:latin typeface="Cambria Math"/>
                        <a:ea typeface="Cambria Math"/>
                      </a:rPr>
                      <m:t>≠</m:t>
                    </m:r>
                  </m:oMath>
                </a14:m>
                <a:r>
                  <a:rPr lang="en-US" altLang="ko-KR" sz="2200" dirty="0" smtClean="0">
                    <a:latin typeface="-윤고딕330" pitchFamily="18" charset="-127"/>
                    <a:ea typeface="-윤고딕330" pitchFamily="18" charset="-127"/>
                  </a:rPr>
                  <a:t> B</a:t>
                </a:r>
                <a:r>
                  <a:rPr lang="ja-JP" altLang="en-US" sz="2200" dirty="0" smtClean="0">
                    <a:latin typeface="-윤고딕330" pitchFamily="18" charset="-127"/>
                    <a:ea typeface="-윤고딕330" pitchFamily="18" charset="-127"/>
                  </a:rPr>
                  <a:t>」</a:t>
                </a:r>
                <a:endParaRPr lang="ko-KR" altLang="en-US" sz="2200" dirty="0">
                  <a:latin typeface="-윤고딕330" pitchFamily="18" charset="-127"/>
                  <a:ea typeface="-윤고딕330" pitchFamily="18" charset="-127"/>
                </a:endParaRPr>
              </a:p>
            </p:txBody>
          </p:sp>
        </mc:Choice>
        <mc:Fallback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2952" y="4616427"/>
                <a:ext cx="3219118" cy="430887"/>
              </a:xfrm>
              <a:prstGeom prst="rect">
                <a:avLst/>
              </a:prstGeom>
              <a:blipFill rotWithShape="1">
                <a:blip r:embed="rId8"/>
                <a:stretch>
                  <a:fillRect t="-4000" b="-24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/>
          <p:cNvSpPr txBox="1"/>
          <p:nvPr/>
        </p:nvSpPr>
        <p:spPr>
          <a:xfrm>
            <a:off x="719649" y="5180748"/>
            <a:ext cx="869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-윤고딕330" pitchFamily="18" charset="-127"/>
                <a:ea typeface="-윤고딕330" pitchFamily="18" charset="-127"/>
              </a:rPr>
              <a:t>「</a:t>
            </a:r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は</a:t>
            </a:r>
            <a:r>
              <a:rPr lang="ja-JP" altLang="en-US" sz="2400" dirty="0" smtClean="0">
                <a:latin typeface="-윤고딕330" pitchFamily="18" charset="-127"/>
                <a:ea typeface="-윤고딕330" pitchFamily="18" charset="-127"/>
              </a:rPr>
              <a:t>」</a:t>
            </a:r>
            <a:r>
              <a:rPr lang="ko-KR" altLang="en-US" sz="2400" dirty="0" err="1" smtClean="0">
                <a:latin typeface="-윤고딕330" pitchFamily="18" charset="-127"/>
                <a:ea typeface="-윤고딕330" pitchFamily="18" charset="-127"/>
              </a:rPr>
              <a:t>로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 표현되는 주어가 생략된 문장</a:t>
            </a:r>
            <a:endParaRPr lang="en-US" altLang="ko-KR" sz="2400" dirty="0">
              <a:latin typeface="UD Digi Kyokasho NK-B" pitchFamily="18" charset="-128"/>
              <a:ea typeface="UD Digi Kyokasho NK-B" pitchFamily="18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35673" y="3540567"/>
            <a:ext cx="869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社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長は私だ　</a:t>
            </a:r>
            <a:r>
              <a:rPr lang="en-US" altLang="ko-KR" sz="2400" dirty="0">
                <a:latin typeface="UD Digi Kyokasho NK-B" pitchFamily="18" charset="-128"/>
                <a:ea typeface="UD Digi Kyokasho NK-B" pitchFamily="18" charset="-128"/>
              </a:rPr>
              <a:t> </a:t>
            </a:r>
            <a:r>
              <a:rPr lang="en-US" altLang="ko-KR" sz="2400" dirty="0" smtClean="0">
                <a:latin typeface="UD Digi Kyokasho NK-B" pitchFamily="18" charset="-128"/>
                <a:ea typeface="UD Digi Kyokasho NK-B" pitchFamily="18" charset="-128"/>
              </a:rPr>
              <a:t>=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　私が社長だ</a:t>
            </a:r>
            <a:endParaRPr lang="en-US" altLang="ko-KR" sz="2400" dirty="0">
              <a:latin typeface="UD Digi Kyokasho NK-B" pitchFamily="18" charset="-128"/>
              <a:ea typeface="UD Digi Kyokasho NK-B" pitchFamily="18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/>
              <p:cNvSpPr txBox="1"/>
              <p:nvPr/>
            </p:nvSpPr>
            <p:spPr>
              <a:xfrm>
                <a:off x="935673" y="5765975"/>
                <a:ext cx="86978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400" dirty="0">
                    <a:latin typeface="UD Digi Kyokasho NK-B" pitchFamily="18" charset="-128"/>
                    <a:ea typeface="UD Digi Kyokasho NK-B" pitchFamily="18" charset="-128"/>
                  </a:rPr>
                  <a:t>私</a:t>
                </a:r>
                <a:r>
                  <a:rPr lang="ja-JP" altLang="en-US" sz="2400" dirty="0" smtClean="0">
                    <a:latin typeface="UD Digi Kyokasho NK-B" pitchFamily="18" charset="-128"/>
                    <a:ea typeface="UD Digi Kyokasho NK-B" pitchFamily="18" charset="-128"/>
                  </a:rPr>
                  <a:t>は社長だ</a:t>
                </a:r>
                <a:r>
                  <a:rPr lang="ja-JP" altLang="en-US" sz="2400" dirty="0" smtClean="0">
                    <a:latin typeface="UD Digi Kyokasho NK-B" pitchFamily="18" charset="-128"/>
                    <a:ea typeface="UD Digi Kyokasho NK-B" pitchFamily="18" charset="-128"/>
                  </a:rPr>
                  <a:t>　</a:t>
                </a:r>
                <a:r>
                  <a:rPr lang="en-US" altLang="ko-KR" sz="2400" dirty="0">
                    <a:latin typeface="UD Digi Kyokasho NK-B" pitchFamily="18" charset="-128"/>
                    <a:ea typeface="UD Digi Kyokasho NK-B" pitchFamily="18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2400" i="1">
                        <a:latin typeface="Cambria Math"/>
                        <a:ea typeface="Cambria Math"/>
                      </a:rPr>
                      <m:t>≠</m:t>
                    </m:r>
                  </m:oMath>
                </a14:m>
                <a:r>
                  <a:rPr lang="en-US" altLang="ko-KR" sz="2400" dirty="0">
                    <a:latin typeface="UD Digi Kyokasho NK-B" pitchFamily="18" charset="-128"/>
                    <a:ea typeface="UD Digi Kyokasho NK-B" pitchFamily="18" charset="-128"/>
                  </a:rPr>
                  <a:t> </a:t>
                </a:r>
                <a:r>
                  <a:rPr lang="ja-JP" altLang="en-US" sz="2400" dirty="0" smtClean="0">
                    <a:latin typeface="UD Digi Kyokasho NK-B" pitchFamily="18" charset="-128"/>
                    <a:ea typeface="UD Digi Kyokasho NK-B" pitchFamily="18" charset="-128"/>
                  </a:rPr>
                  <a:t>　社長が私だ</a:t>
                </a:r>
                <a:endParaRPr lang="en-US" altLang="ko-KR" sz="2400" dirty="0">
                  <a:latin typeface="UD Digi Kyokasho NK-B" pitchFamily="18" charset="-128"/>
                  <a:ea typeface="UD Digi Kyokasho NK-B" pitchFamily="18" charset="-128"/>
                </a:endParaRPr>
              </a:p>
            </p:txBody>
          </p:sp>
        </mc:Choice>
        <mc:Fallback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673" y="5765975"/>
                <a:ext cx="8697847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1051" t="-10526" b="-28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" name="잉크 4"/>
              <p14:cNvContentPartPr/>
              <p14:nvPr/>
            </p14:nvContentPartPr>
            <p14:xfrm>
              <a:off x="1023745" y="5263314"/>
              <a:ext cx="429840" cy="372240"/>
            </p14:xfrm>
          </p:contentPart>
        </mc:Choice>
        <mc:Fallback>
          <p:pic>
            <p:nvPicPr>
              <p:cNvPr id="5" name="잉크 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5865" y="5167194"/>
                <a:ext cx="525600" cy="56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3" name="잉크 12"/>
              <p14:cNvContentPartPr/>
              <p14:nvPr/>
            </p14:nvContentPartPr>
            <p14:xfrm>
              <a:off x="2834905" y="3057594"/>
              <a:ext cx="852480" cy="186840"/>
            </p14:xfrm>
          </p:contentPart>
        </mc:Choice>
        <mc:Fallback>
          <p:pic>
            <p:nvPicPr>
              <p:cNvPr id="13" name="잉크 1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87025" y="2961474"/>
                <a:ext cx="948600" cy="3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4" name="잉크 13"/>
              <p14:cNvContentPartPr/>
              <p14:nvPr/>
            </p14:nvContentPartPr>
            <p14:xfrm>
              <a:off x="7132945" y="3106914"/>
              <a:ext cx="829440" cy="191160"/>
            </p14:xfrm>
          </p:contentPart>
        </mc:Choice>
        <mc:Fallback>
          <p:pic>
            <p:nvPicPr>
              <p:cNvPr id="14" name="잉크 1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085065" y="3011154"/>
                <a:ext cx="92520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53" name="잉크 52"/>
              <p14:cNvContentPartPr/>
              <p14:nvPr/>
            </p14:nvContentPartPr>
            <p14:xfrm>
              <a:off x="1698025" y="3666354"/>
              <a:ext cx="232200" cy="177480"/>
            </p14:xfrm>
          </p:contentPart>
        </mc:Choice>
        <mc:Fallback>
          <p:pic>
            <p:nvPicPr>
              <p:cNvPr id="53" name="잉크 5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650145" y="3570234"/>
                <a:ext cx="32796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54" name="잉크 53"/>
              <p14:cNvContentPartPr/>
              <p14:nvPr/>
            </p14:nvContentPartPr>
            <p14:xfrm>
              <a:off x="3526825" y="3660954"/>
              <a:ext cx="183600" cy="129600"/>
            </p14:xfrm>
          </p:contentPart>
        </mc:Choice>
        <mc:Fallback>
          <p:pic>
            <p:nvPicPr>
              <p:cNvPr id="54" name="잉크 5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78945" y="3565194"/>
                <a:ext cx="27936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55" name="잉크 54"/>
              <p14:cNvContentPartPr/>
              <p14:nvPr/>
            </p14:nvContentPartPr>
            <p14:xfrm>
              <a:off x="1355665" y="5802234"/>
              <a:ext cx="188280" cy="197280"/>
            </p14:xfrm>
          </p:contentPart>
        </mc:Choice>
        <mc:Fallback>
          <p:pic>
            <p:nvPicPr>
              <p:cNvPr id="55" name="잉크 5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07785" y="5706114"/>
                <a:ext cx="284400" cy="38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56" name="잉크 55"/>
              <p14:cNvContentPartPr/>
              <p14:nvPr/>
            </p14:nvContentPartPr>
            <p14:xfrm>
              <a:off x="3902305" y="5786754"/>
              <a:ext cx="214920" cy="254520"/>
            </p14:xfrm>
          </p:contentPart>
        </mc:Choice>
        <mc:Fallback>
          <p:pic>
            <p:nvPicPr>
              <p:cNvPr id="56" name="잉크 5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854425" y="5690994"/>
                <a:ext cx="311040" cy="446040"/>
              </a:xfrm>
              <a:prstGeom prst="rect">
                <a:avLst/>
              </a:prstGeom>
            </p:spPr>
          </p:pic>
        </mc:Fallback>
      </mc:AlternateContent>
      <p:pic>
        <p:nvPicPr>
          <p:cNvPr id="4098" name="Picture 2" descr="kaisya_desk1_syachou_man.png (690×800)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776" y="3549978"/>
            <a:ext cx="2420704" cy="280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58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22380" y="11327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  일본어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종류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</a:t>
            </a:r>
            <a:r>
              <a:rPr lang="ko-KR" altLang="en-US" sz="2000" dirty="0">
                <a:latin typeface="-윤고딕340" pitchFamily="18" charset="-127"/>
                <a:ea typeface="-윤고딕340" pitchFamily="18" charset="-127"/>
              </a:rPr>
              <a:t>종류를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72480" y="1628800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075" y="1700808"/>
            <a:ext cx="894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-윤고딕340" pitchFamily="18" charset="-127"/>
                <a:ea typeface="-윤고딕340" pitchFamily="18" charset="-127"/>
              </a:rPr>
              <a:t>４</a:t>
            </a:r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문장의 구조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9" y="2331310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972121" y="2347139"/>
            <a:ext cx="63353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4-1 </a:t>
            </a:r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문장의 구조에 따른 분류</a:t>
            </a:r>
            <a:endParaRPr lang="en-US" altLang="ja-JP" sz="2800" dirty="0" smtClean="0">
              <a:latin typeface="-윤고딕340" pitchFamily="18" charset="-127"/>
              <a:ea typeface="-윤고딕340" pitchFamily="18" charset="-127"/>
            </a:endParaRPr>
          </a:p>
          <a:p>
            <a:endParaRPr lang="en-US" altLang="ja-JP" sz="2800" dirty="0">
              <a:latin typeface="-윤고딕340" pitchFamily="18" charset="-127"/>
              <a:ea typeface="-윤고딕340" pitchFamily="18" charset="-127"/>
            </a:endParaRPr>
          </a:p>
          <a:p>
            <a:endParaRPr lang="en-US" altLang="ja-JP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잉크 14"/>
              <p14:cNvContentPartPr/>
              <p14:nvPr/>
            </p14:nvContentPartPr>
            <p14:xfrm>
              <a:off x="1722865" y="4302436"/>
              <a:ext cx="606960" cy="135000"/>
            </p14:xfrm>
          </p:contentPart>
        </mc:Choice>
        <mc:Fallback xmlns="">
          <p:pic>
            <p:nvPicPr>
              <p:cNvPr id="15" name="잉크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0985" y="4290556"/>
                <a:ext cx="6307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잉크 17"/>
              <p14:cNvContentPartPr/>
              <p14:nvPr/>
            </p14:nvContentPartPr>
            <p14:xfrm>
              <a:off x="3724825" y="6227640"/>
              <a:ext cx="360" cy="360"/>
            </p14:xfrm>
          </p:contentPart>
        </mc:Choice>
        <mc:Fallback xmlns="">
          <p:pic>
            <p:nvPicPr>
              <p:cNvPr id="18" name="잉크 1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16545" y="6219360"/>
                <a:ext cx="16920" cy="16920"/>
              </a:xfrm>
              <a:prstGeom prst="rect">
                <a:avLst/>
              </a:prstGeom>
            </p:spPr>
          </p:pic>
        </mc:Fallback>
      </mc:AlternateContent>
      <p:sp>
        <p:nvSpPr>
          <p:cNvPr id="61" name="TextBox 60"/>
          <p:cNvSpPr txBox="1"/>
          <p:nvPr/>
        </p:nvSpPr>
        <p:spPr>
          <a:xfrm>
            <a:off x="5732606" y="587324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2800" dirty="0">
              <a:latin typeface="UD Digi Kyokasho NK-B" pitchFamily="18" charset="-128"/>
            </a:endParaRPr>
          </a:p>
        </p:txBody>
      </p:sp>
      <p:pic>
        <p:nvPicPr>
          <p:cNvPr id="22" name="그림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8" y="2924944"/>
            <a:ext cx="8982817" cy="129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잉크 4"/>
              <p14:cNvContentPartPr/>
              <p14:nvPr/>
            </p14:nvContentPartPr>
            <p14:xfrm>
              <a:off x="1641145" y="3707034"/>
              <a:ext cx="1139400" cy="85320"/>
            </p14:xfrm>
          </p:contentPart>
        </mc:Choice>
        <mc:Fallback>
          <p:pic>
            <p:nvPicPr>
              <p:cNvPr id="5" name="잉크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3265" y="3611274"/>
                <a:ext cx="123516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3" name="잉크 12"/>
              <p14:cNvContentPartPr/>
              <p14:nvPr/>
            </p14:nvContentPartPr>
            <p14:xfrm>
              <a:off x="2490025" y="3381954"/>
              <a:ext cx="239400" cy="95400"/>
            </p14:xfrm>
          </p:contentPart>
        </mc:Choice>
        <mc:Fallback>
          <p:pic>
            <p:nvPicPr>
              <p:cNvPr id="13" name="잉크 1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42145" y="3286194"/>
                <a:ext cx="33516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4" name="잉크 13"/>
              <p14:cNvContentPartPr/>
              <p14:nvPr/>
            </p14:nvContentPartPr>
            <p14:xfrm>
              <a:off x="2458345" y="4067394"/>
              <a:ext cx="244080" cy="86400"/>
            </p14:xfrm>
          </p:contentPart>
        </mc:Choice>
        <mc:Fallback>
          <p:pic>
            <p:nvPicPr>
              <p:cNvPr id="14" name="잉크 1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10105" y="3971274"/>
                <a:ext cx="34020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6" name="잉크 15"/>
              <p14:cNvContentPartPr/>
              <p14:nvPr/>
            </p14:nvContentPartPr>
            <p14:xfrm>
              <a:off x="3040825" y="3980274"/>
              <a:ext cx="496440" cy="151560"/>
            </p14:xfrm>
          </p:contentPart>
        </mc:Choice>
        <mc:Fallback>
          <p:pic>
            <p:nvPicPr>
              <p:cNvPr id="16" name="잉크 1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92945" y="3884154"/>
                <a:ext cx="592200" cy="3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7" name="잉크 16"/>
              <p14:cNvContentPartPr/>
              <p14:nvPr/>
            </p14:nvContentPartPr>
            <p14:xfrm>
              <a:off x="7444705" y="3750234"/>
              <a:ext cx="135720" cy="69120"/>
            </p14:xfrm>
          </p:contentPart>
        </mc:Choice>
        <mc:Fallback>
          <p:pic>
            <p:nvPicPr>
              <p:cNvPr id="17" name="잉크 1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396465" y="3654114"/>
                <a:ext cx="23184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1" name="잉크 20"/>
              <p14:cNvContentPartPr/>
              <p14:nvPr/>
            </p14:nvContentPartPr>
            <p14:xfrm>
              <a:off x="6871585" y="4060554"/>
              <a:ext cx="1082160" cy="11520"/>
            </p14:xfrm>
          </p:contentPart>
        </mc:Choice>
        <mc:Fallback>
          <p:pic>
            <p:nvPicPr>
              <p:cNvPr id="21" name="잉크 2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823705" y="3964794"/>
                <a:ext cx="117792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3" name="잉크 22"/>
              <p14:cNvContentPartPr/>
              <p14:nvPr/>
            </p14:nvContentPartPr>
            <p14:xfrm>
              <a:off x="6910105" y="4075314"/>
              <a:ext cx="1069920" cy="107280"/>
            </p14:xfrm>
          </p:contentPart>
        </mc:Choice>
        <mc:Fallback>
          <p:pic>
            <p:nvPicPr>
              <p:cNvPr id="23" name="잉크 2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862225" y="3979194"/>
                <a:ext cx="116568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4" name="잉크 23"/>
              <p14:cNvContentPartPr/>
              <p14:nvPr/>
            </p14:nvContentPartPr>
            <p14:xfrm>
              <a:off x="6864745" y="4098714"/>
              <a:ext cx="424440" cy="76680"/>
            </p14:xfrm>
          </p:contentPart>
        </mc:Choice>
        <mc:Fallback>
          <p:pic>
            <p:nvPicPr>
              <p:cNvPr id="24" name="잉크 2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16505" y="4002594"/>
                <a:ext cx="520560" cy="26856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Box 24"/>
          <p:cNvSpPr txBox="1"/>
          <p:nvPr/>
        </p:nvSpPr>
        <p:spPr>
          <a:xfrm>
            <a:off x="1837518" y="5015685"/>
            <a:ext cx="6177135" cy="857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중문과 복문은 복수의 문장이 </a:t>
            </a:r>
            <a:endParaRPr lang="en-US" altLang="ko-KR" sz="2400" dirty="0" smtClean="0">
              <a:latin typeface="-윤고딕330" pitchFamily="18" charset="-127"/>
              <a:ea typeface="-윤고딕330" pitchFamily="18" charset="-127"/>
            </a:endParaRPr>
          </a:p>
          <a:p>
            <a:pPr algn="ctr"/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대등한가 </a:t>
            </a:r>
            <a:r>
              <a:rPr lang="ko-KR" altLang="en-US" sz="2400" dirty="0" err="1" smtClean="0">
                <a:latin typeface="-윤고딕330" pitchFamily="18" charset="-127"/>
                <a:ea typeface="-윤고딕330" pitchFamily="18" charset="-127"/>
              </a:rPr>
              <a:t>아닌가로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 나뉜다</a:t>
            </a:r>
            <a:r>
              <a:rPr lang="en-US" altLang="ko-KR" sz="2400" dirty="0" smtClean="0">
                <a:latin typeface="-윤고딕330" pitchFamily="18" charset="-127"/>
                <a:ea typeface="-윤고딕330" pitchFamily="18" charset="-127"/>
              </a:rPr>
              <a:t>.</a:t>
            </a:r>
          </a:p>
        </p:txBody>
      </p:sp>
      <p:pic>
        <p:nvPicPr>
          <p:cNvPr id="32" name="Picture 2" descr="중요표시 사진, 이미지, 일러스트, 캘리그라피 - 크라우드픽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135" y="3140968"/>
            <a:ext cx="5920300" cy="478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61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22380" y="11327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  일본어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종류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</a:t>
            </a:r>
            <a:r>
              <a:rPr lang="ko-KR" altLang="en-US" sz="2000" dirty="0">
                <a:latin typeface="-윤고딕340" pitchFamily="18" charset="-127"/>
                <a:ea typeface="-윤고딕340" pitchFamily="18" charset="-127"/>
              </a:rPr>
              <a:t>종류를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72480" y="1628800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075" y="1700808"/>
            <a:ext cx="894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5</a:t>
            </a:r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특수구</a:t>
            </a:r>
            <a:r>
              <a:rPr lang="ko-KR" altLang="en-US" sz="3600" dirty="0">
                <a:latin typeface="-윤고딕340" pitchFamily="18" charset="-127"/>
                <a:ea typeface="-윤고딕340" pitchFamily="18" charset="-127"/>
              </a:rPr>
              <a:t>문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9" y="2331310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972121" y="2347139"/>
            <a:ext cx="84453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en-US" altLang="ko-KR" sz="2800" dirty="0" smtClean="0">
                <a:latin typeface="UD Digi Kyokasho NK-B" pitchFamily="18" charset="-128"/>
                <a:ea typeface="UD Digi Kyokasho NK-B" pitchFamily="18" charset="-128"/>
              </a:rPr>
              <a:t>X 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は </a:t>
            </a:r>
            <a:r>
              <a:rPr lang="en-US" altLang="ko-KR" sz="2800" dirty="0" smtClean="0">
                <a:latin typeface="UD Digi Kyokasho NK-B" pitchFamily="18" charset="-128"/>
                <a:ea typeface="UD Digi Kyokasho NK-B" pitchFamily="18" charset="-128"/>
              </a:rPr>
              <a:t>Y 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が </a:t>
            </a:r>
            <a:r>
              <a:rPr lang="en-US" altLang="ko-KR" sz="2800" dirty="0" smtClean="0">
                <a:latin typeface="UD Digi Kyokasho NK-B" pitchFamily="18" charset="-128"/>
                <a:ea typeface="UD Digi Kyokasho NK-B" pitchFamily="18" charset="-128"/>
              </a:rPr>
              <a:t>Z </a:t>
            </a:r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구문</a:t>
            </a:r>
            <a:endParaRPr lang="en-US" altLang="ko-KR" sz="2800" dirty="0" smtClean="0">
              <a:latin typeface="-윤고딕340" pitchFamily="18" charset="-127"/>
              <a:ea typeface="-윤고딕340" pitchFamily="18" charset="-127"/>
            </a:endParaRPr>
          </a:p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주제</a:t>
            </a:r>
            <a:r>
              <a:rPr lang="ja-JP" altLang="en-US" sz="2800" dirty="0" smtClean="0">
                <a:latin typeface="-윤고딕340" pitchFamily="18" charset="-127"/>
                <a:ea typeface="-윤고딕340" pitchFamily="18" charset="-127"/>
              </a:rPr>
              <a:t>「</a:t>
            </a:r>
            <a:r>
              <a:rPr lang="en-US" altLang="ja-JP" sz="2800" dirty="0" smtClean="0">
                <a:latin typeface="UD Digi Kyokasho NK-B" pitchFamily="18" charset="-128"/>
                <a:ea typeface="UD Digi Kyokasho NK-B" pitchFamily="18" charset="-128"/>
              </a:rPr>
              <a:t>X</a:t>
            </a:r>
            <a:r>
              <a:rPr lang="ja-JP" altLang="en-US" sz="2800" dirty="0" smtClean="0">
                <a:latin typeface="-윤고딕340" pitchFamily="18" charset="-127"/>
                <a:ea typeface="-윤고딕340" pitchFamily="18" charset="-127"/>
              </a:rPr>
              <a:t>」</a:t>
            </a:r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에 대하여</a:t>
            </a:r>
            <a:r>
              <a:rPr lang="ja-JP" altLang="en-US" sz="2800" dirty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ja-JP" altLang="en-US" sz="2800" dirty="0" smtClean="0">
                <a:latin typeface="-윤고딕340" pitchFamily="18" charset="-127"/>
                <a:ea typeface="-윤고딕340" pitchFamily="18" charset="-127"/>
              </a:rPr>
              <a:t>「</a:t>
            </a:r>
            <a:r>
              <a:rPr lang="ja-JP" altLang="en-US" sz="2800" dirty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en-US" altLang="ja-JP" sz="2800" dirty="0" smtClean="0">
                <a:latin typeface="UD Digi Kyokasho NK-B" pitchFamily="18" charset="-128"/>
                <a:ea typeface="UD Digi Kyokasho NK-B" pitchFamily="18" charset="-128"/>
              </a:rPr>
              <a:t>Y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が</a:t>
            </a:r>
            <a:r>
              <a:rPr lang="en-US" altLang="ja-JP" sz="2800" dirty="0" smtClean="0">
                <a:latin typeface="UD Digi Kyokasho NK-B" pitchFamily="18" charset="-128"/>
                <a:ea typeface="UD Digi Kyokasho NK-B" pitchFamily="18" charset="-128"/>
              </a:rPr>
              <a:t>Z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だ</a:t>
            </a:r>
            <a:r>
              <a:rPr lang="ja-JP" altLang="en-US" sz="2800" dirty="0" smtClean="0">
                <a:latin typeface="-윤고딕340" pitchFamily="18" charset="-127"/>
                <a:ea typeface="-윤고딕340" pitchFamily="18" charset="-127"/>
              </a:rPr>
              <a:t>」</a:t>
            </a:r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라고 설명하는 문장</a:t>
            </a:r>
            <a:endParaRPr lang="en-US" altLang="ko-KR" sz="2800" dirty="0" smtClean="0">
              <a:latin typeface="-윤고딕340" pitchFamily="18" charset="-127"/>
              <a:ea typeface="-윤고딕340" pitchFamily="18" charset="-127"/>
            </a:endParaRPr>
          </a:p>
          <a:p>
            <a:endParaRPr lang="en-US" altLang="ko-KR" sz="2800" dirty="0">
              <a:latin typeface="-윤고딕340" pitchFamily="18" charset="-127"/>
              <a:ea typeface="-윤고딕340" pitchFamily="18" charset="-127"/>
            </a:endParaRPr>
          </a:p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en-US" altLang="ja-JP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잉크 14"/>
              <p14:cNvContentPartPr/>
              <p14:nvPr/>
            </p14:nvContentPartPr>
            <p14:xfrm>
              <a:off x="1722865" y="4302436"/>
              <a:ext cx="606960" cy="135000"/>
            </p14:xfrm>
          </p:contentPart>
        </mc:Choice>
        <mc:Fallback xmlns="">
          <p:pic>
            <p:nvPicPr>
              <p:cNvPr id="15" name="잉크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0985" y="4290556"/>
                <a:ext cx="6307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잉크 17"/>
              <p14:cNvContentPartPr/>
              <p14:nvPr/>
            </p14:nvContentPartPr>
            <p14:xfrm>
              <a:off x="3724825" y="6227640"/>
              <a:ext cx="360" cy="360"/>
            </p14:xfrm>
          </p:contentPart>
        </mc:Choice>
        <mc:Fallback xmlns="">
          <p:pic>
            <p:nvPicPr>
              <p:cNvPr id="18" name="잉크 1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16545" y="6219360"/>
                <a:ext cx="16920" cy="16920"/>
              </a:xfrm>
              <a:prstGeom prst="rect">
                <a:avLst/>
              </a:prstGeom>
            </p:spPr>
          </p:pic>
        </mc:Fallback>
      </mc:AlternateContent>
      <p:sp>
        <p:nvSpPr>
          <p:cNvPr id="61" name="TextBox 60"/>
          <p:cNvSpPr txBox="1"/>
          <p:nvPr/>
        </p:nvSpPr>
        <p:spPr>
          <a:xfrm>
            <a:off x="5732606" y="587324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2800" dirty="0">
              <a:latin typeface="UD Digi Kyokasho NK-B" pitchFamily="18" charset="-128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잉크 3"/>
              <p14:cNvContentPartPr/>
              <p14:nvPr/>
            </p14:nvContentPartPr>
            <p14:xfrm>
              <a:off x="7151665" y="4263840"/>
              <a:ext cx="360" cy="360"/>
            </p14:xfrm>
          </p:contentPart>
        </mc:Choice>
        <mc:Fallback>
          <p:pic>
            <p:nvPicPr>
              <p:cNvPr id="4" name="잉크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39785" y="4251960"/>
                <a:ext cx="24120" cy="2412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/>
          <p:cNvSpPr txBox="1"/>
          <p:nvPr/>
        </p:nvSpPr>
        <p:spPr>
          <a:xfrm>
            <a:off x="797844" y="3645024"/>
            <a:ext cx="8445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 5-1 </a:t>
            </a:r>
            <a:r>
              <a:rPr lang="en-US" altLang="ko-KR" sz="2800" dirty="0" smtClean="0">
                <a:latin typeface="UD Digi Kyokasho NK-B" pitchFamily="18" charset="-128"/>
                <a:ea typeface="UD Digi Kyokasho NK-B" pitchFamily="18" charset="-128"/>
              </a:rPr>
              <a:t>X </a:t>
            </a:r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、</a:t>
            </a:r>
            <a:r>
              <a:rPr lang="en-US" altLang="ko-KR" sz="2800" dirty="0" smtClean="0">
                <a:latin typeface="UD Digi Kyokasho NK-B" pitchFamily="18" charset="-128"/>
                <a:ea typeface="UD Digi Kyokasho NK-B" pitchFamily="18" charset="-128"/>
              </a:rPr>
              <a:t>Y</a:t>
            </a:r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、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 </a:t>
            </a:r>
            <a:r>
              <a:rPr lang="en-US" altLang="ko-KR" sz="2800" dirty="0" smtClean="0">
                <a:latin typeface="UD Digi Kyokasho NK-B" pitchFamily="18" charset="-128"/>
                <a:ea typeface="UD Digi Kyokasho NK-B" pitchFamily="18" charset="-128"/>
              </a:rPr>
              <a:t>Z </a:t>
            </a:r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관</a:t>
            </a:r>
            <a:r>
              <a:rPr lang="ko-KR" altLang="en-US" sz="2800" dirty="0">
                <a:latin typeface="-윤고딕340" pitchFamily="18" charset="-127"/>
                <a:ea typeface="-윤고딕340" pitchFamily="18" charset="-127"/>
              </a:rPr>
              <a:t>계</a:t>
            </a:r>
            <a:endParaRPr lang="en-US" altLang="ko-KR" sz="2800" dirty="0" smtClean="0">
              <a:latin typeface="-윤고딕340" pitchFamily="18" charset="-127"/>
              <a:ea typeface="-윤고딕340" pitchFamily="18" charset="-127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泉さんは目が大きい </a:t>
            </a:r>
            <a:r>
              <a:rPr lang="en-US" altLang="ja-JP" sz="2800" dirty="0" smtClean="0">
                <a:latin typeface="-윤고딕340" pitchFamily="18" charset="-127"/>
                <a:ea typeface="-윤고딕340" pitchFamily="18" charset="-127"/>
              </a:rPr>
              <a:t>( </a:t>
            </a:r>
            <a:r>
              <a:rPr lang="en-US" altLang="ja-JP" sz="2800" dirty="0" smtClean="0">
                <a:latin typeface="UD Digi Kyokasho NK-B" pitchFamily="18" charset="-128"/>
                <a:ea typeface="UD Digi Kyokasho NK-B" pitchFamily="18" charset="-128"/>
              </a:rPr>
              <a:t>X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の</a:t>
            </a:r>
            <a:r>
              <a:rPr lang="en-US" altLang="ja-JP" sz="2800" dirty="0" smtClean="0">
                <a:latin typeface="UD Digi Kyokasho NK-B" pitchFamily="18" charset="-128"/>
                <a:ea typeface="UD Digi Kyokasho NK-B" pitchFamily="18" charset="-128"/>
              </a:rPr>
              <a:t>Y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は</a:t>
            </a:r>
            <a:r>
              <a:rPr lang="en-US" altLang="ja-JP" sz="2800" dirty="0" smtClean="0">
                <a:latin typeface="UD Digi Kyokasho NK-B" pitchFamily="18" charset="-128"/>
                <a:ea typeface="UD Digi Kyokasho NK-B" pitchFamily="18" charset="-128"/>
              </a:rPr>
              <a:t>Z </a:t>
            </a:r>
            <a:r>
              <a:rPr lang="en-US" altLang="ja-JP" sz="2800" dirty="0" smtClean="0">
                <a:latin typeface="-윤고딕340" pitchFamily="18" charset="-127"/>
                <a:ea typeface="-윤고딕340" pitchFamily="18" charset="-127"/>
              </a:rPr>
              <a:t>)</a:t>
            </a:r>
          </a:p>
        </p:txBody>
      </p:sp>
      <p:pic>
        <p:nvPicPr>
          <p:cNvPr id="29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31" y="3645024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잉크 11"/>
              <p14:cNvContentPartPr/>
              <p14:nvPr/>
            </p14:nvContentPartPr>
            <p14:xfrm flipV="1">
              <a:off x="2490507" y="4329744"/>
              <a:ext cx="50225" cy="77718"/>
            </p14:xfrm>
          </p:contentPart>
        </mc:Choice>
        <mc:Fallback>
          <p:pic>
            <p:nvPicPr>
              <p:cNvPr id="12" name="잉크 1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 flipV="1">
                <a:off x="2442793" y="4233676"/>
                <a:ext cx="146011" cy="2694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잉크 18"/>
              <p14:cNvContentPartPr/>
              <p14:nvPr/>
            </p14:nvContentPartPr>
            <p14:xfrm>
              <a:off x="2360712" y="4221088"/>
              <a:ext cx="278640" cy="218160"/>
            </p14:xfrm>
          </p:contentPart>
        </mc:Choice>
        <mc:Fallback>
          <p:pic>
            <p:nvPicPr>
              <p:cNvPr id="19" name="잉크 1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12832" y="4124968"/>
                <a:ext cx="374400" cy="41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1" name="잉크 30"/>
              <p14:cNvContentPartPr/>
              <p14:nvPr/>
            </p14:nvContentPartPr>
            <p14:xfrm>
              <a:off x="3080792" y="4221088"/>
              <a:ext cx="249120" cy="223200"/>
            </p14:xfrm>
          </p:contentPart>
        </mc:Choice>
        <mc:Fallback>
          <p:pic>
            <p:nvPicPr>
              <p:cNvPr id="31" name="잉크 30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32552" y="4124968"/>
                <a:ext cx="345240" cy="415080"/>
              </a:xfrm>
              <a:prstGeom prst="rect">
                <a:avLst/>
              </a:prstGeom>
            </p:spPr>
          </p:pic>
        </mc:Fallback>
      </mc:AlternateContent>
      <p:pic>
        <p:nvPicPr>
          <p:cNvPr id="34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7" t="10785" r="4786" b="50000"/>
          <a:stretch/>
        </p:blipFill>
        <p:spPr bwMode="auto">
          <a:xfrm rot="9941759" flipH="1">
            <a:off x="2380915" y="4522474"/>
            <a:ext cx="338102" cy="45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2288704" y="4780025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の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08784" y="4775736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は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28105" y="5182205"/>
            <a:ext cx="8445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ja-JP" altLang="en-US" sz="2800" dirty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彼の病気はストレスが原因だ　</a:t>
            </a:r>
            <a:r>
              <a:rPr lang="en-US" altLang="ja-JP" sz="2800" dirty="0" smtClean="0">
                <a:latin typeface="-윤고딕340" pitchFamily="18" charset="-127"/>
                <a:ea typeface="-윤고딕340" pitchFamily="18" charset="-127"/>
              </a:rPr>
              <a:t>(</a:t>
            </a:r>
            <a:r>
              <a:rPr lang="en-US" altLang="ja-JP" sz="2800" dirty="0" smtClean="0">
                <a:latin typeface="UD Digi Kyokasho NK-B" pitchFamily="18" charset="-128"/>
                <a:ea typeface="UD Digi Kyokasho NK-B" pitchFamily="18" charset="-128"/>
              </a:rPr>
              <a:t>Y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が</a:t>
            </a:r>
            <a:r>
              <a:rPr lang="en-US" altLang="ja-JP" sz="2800" dirty="0" smtClean="0">
                <a:latin typeface="UD Digi Kyokasho NK-B" pitchFamily="18" charset="-128"/>
                <a:ea typeface="UD Digi Kyokasho NK-B" pitchFamily="18" charset="-128"/>
              </a:rPr>
              <a:t>X</a:t>
            </a:r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の</a:t>
            </a:r>
            <a:r>
              <a:rPr lang="en-US" altLang="ja-JP" sz="2800" dirty="0" smtClean="0">
                <a:latin typeface="UD Digi Kyokasho NK-B" pitchFamily="18" charset="-128"/>
                <a:ea typeface="UD Digi Kyokasho NK-B" pitchFamily="18" charset="-128"/>
              </a:rPr>
              <a:t>Z </a:t>
            </a:r>
            <a:r>
              <a:rPr lang="en-US" altLang="ja-JP" sz="2800" dirty="0" smtClean="0">
                <a:latin typeface="-윤고딕340" pitchFamily="18" charset="-127"/>
                <a:ea typeface="-윤고딕340" pitchFamily="18" charset="-127"/>
              </a:rPr>
              <a:t>)</a:t>
            </a:r>
          </a:p>
        </p:txBody>
      </p:sp>
      <p:pic>
        <p:nvPicPr>
          <p:cNvPr id="39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7" t="10785" r="4786" b="50000"/>
          <a:stretch/>
        </p:blipFill>
        <p:spPr bwMode="auto">
          <a:xfrm rot="9941759" flipH="1">
            <a:off x="3546396" y="5549539"/>
            <a:ext cx="314794" cy="42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7" t="10785" r="4786" b="50000"/>
          <a:stretch/>
        </p:blipFill>
        <p:spPr bwMode="auto">
          <a:xfrm rot="9941759" flipH="1">
            <a:off x="3123647" y="4524511"/>
            <a:ext cx="338102" cy="45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6" name="잉크 35"/>
              <p14:cNvContentPartPr/>
              <p14:nvPr/>
            </p14:nvContentPartPr>
            <p14:xfrm>
              <a:off x="1618212" y="5285425"/>
              <a:ext cx="1485000" cy="262800"/>
            </p14:xfrm>
          </p:contentPart>
        </mc:Choice>
        <mc:Fallback>
          <p:pic>
            <p:nvPicPr>
              <p:cNvPr id="36" name="잉크 35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569972" y="5189305"/>
                <a:ext cx="1581120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2" name="잉크 41"/>
              <p14:cNvContentPartPr/>
              <p14:nvPr/>
            </p14:nvContentPartPr>
            <p14:xfrm>
              <a:off x="3292698" y="5245711"/>
              <a:ext cx="1395360" cy="326880"/>
            </p14:xfrm>
          </p:contentPart>
        </mc:Choice>
        <mc:Fallback>
          <p:pic>
            <p:nvPicPr>
              <p:cNvPr id="42" name="잉크 4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244818" y="5149591"/>
                <a:ext cx="1491120" cy="51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43" name="잉크 42"/>
              <p14:cNvContentPartPr/>
              <p14:nvPr/>
            </p14:nvContentPartPr>
            <p14:xfrm>
              <a:off x="4857860" y="5269045"/>
              <a:ext cx="811440" cy="295560"/>
            </p14:xfrm>
          </p:contentPart>
        </mc:Choice>
        <mc:Fallback>
          <p:pic>
            <p:nvPicPr>
              <p:cNvPr id="43" name="잉크 4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09620" y="5172925"/>
                <a:ext cx="907560" cy="487800"/>
              </a:xfrm>
              <a:prstGeom prst="rect">
                <a:avLst/>
              </a:prstGeom>
            </p:spPr>
          </p:pic>
        </mc:Fallback>
      </mc:AlternateContent>
      <p:sp>
        <p:nvSpPr>
          <p:cNvPr id="46" name="TextBox 45"/>
          <p:cNvSpPr txBox="1"/>
          <p:nvPr/>
        </p:nvSpPr>
        <p:spPr>
          <a:xfrm>
            <a:off x="1404169" y="5857825"/>
            <a:ext cx="8445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ストレスが</a:t>
            </a:r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彼の病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気の原因だ　</a:t>
            </a:r>
            <a:r>
              <a:rPr lang="en-US" altLang="ja-JP" sz="2800" dirty="0" smtClean="0">
                <a:latin typeface="-윤고딕340" pitchFamily="18" charset="-127"/>
                <a:ea typeface="-윤고딕340" pitchFamily="18" charset="-127"/>
              </a:rPr>
              <a:t>( </a:t>
            </a:r>
            <a:r>
              <a:rPr lang="en-US" altLang="ja-JP" sz="2800" dirty="0" smtClean="0">
                <a:latin typeface="UD Digi Kyokasho NK-B" pitchFamily="18" charset="-128"/>
                <a:ea typeface="UD Digi Kyokasho NK-B" pitchFamily="18" charset="-128"/>
              </a:rPr>
              <a:t>X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の</a:t>
            </a:r>
            <a:r>
              <a:rPr lang="en-US" altLang="ja-JP" sz="2800" dirty="0" smtClean="0">
                <a:latin typeface="UD Digi Kyokasho NK-B" pitchFamily="18" charset="-128"/>
                <a:ea typeface="UD Digi Kyokasho NK-B" pitchFamily="18" charset="-128"/>
              </a:rPr>
              <a:t>Y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は</a:t>
            </a:r>
            <a:r>
              <a:rPr lang="en-US" altLang="ja-JP" sz="2800" dirty="0" smtClean="0">
                <a:latin typeface="UD Digi Kyokasho NK-B" pitchFamily="18" charset="-128"/>
                <a:ea typeface="UD Digi Kyokasho NK-B" pitchFamily="18" charset="-128"/>
              </a:rPr>
              <a:t>Z </a:t>
            </a:r>
            <a:r>
              <a:rPr lang="en-US" altLang="ja-JP" sz="2800" dirty="0" smtClean="0">
                <a:latin typeface="-윤고딕340" pitchFamily="18" charset="-127"/>
                <a:ea typeface="-윤고딕340" pitchFamily="18" charset="-127"/>
              </a:rPr>
              <a:t>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44" name="잉크 43"/>
              <p14:cNvContentPartPr/>
              <p14:nvPr/>
            </p14:nvContentPartPr>
            <p14:xfrm>
              <a:off x="4883931" y="5919697"/>
              <a:ext cx="941040" cy="283320"/>
            </p14:xfrm>
          </p:contentPart>
        </mc:Choice>
        <mc:Fallback>
          <p:pic>
            <p:nvPicPr>
              <p:cNvPr id="44" name="잉크 43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836051" y="5823937"/>
                <a:ext cx="1036800" cy="47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47" name="잉크 46"/>
              <p14:cNvContentPartPr/>
              <p14:nvPr/>
            </p14:nvContentPartPr>
            <p14:xfrm>
              <a:off x="3066820" y="5966243"/>
              <a:ext cx="1607040" cy="246600"/>
            </p14:xfrm>
          </p:contentPart>
        </mc:Choice>
        <mc:Fallback>
          <p:pic>
            <p:nvPicPr>
              <p:cNvPr id="47" name="잉크 46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18940" y="5870123"/>
                <a:ext cx="1702800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8" name="잉크 47"/>
              <p14:cNvContentPartPr/>
              <p14:nvPr/>
            </p14:nvContentPartPr>
            <p14:xfrm>
              <a:off x="1473152" y="5927991"/>
              <a:ext cx="1367640" cy="287280"/>
            </p14:xfrm>
          </p:contentPart>
        </mc:Choice>
        <mc:Fallback>
          <p:pic>
            <p:nvPicPr>
              <p:cNvPr id="48" name="잉크 47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425272" y="5831871"/>
                <a:ext cx="1463400" cy="47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9" name="잉크 48"/>
              <p14:cNvContentPartPr/>
              <p14:nvPr/>
            </p14:nvContentPartPr>
            <p14:xfrm>
              <a:off x="4679545" y="2887560"/>
              <a:ext cx="1186200" cy="246240"/>
            </p14:xfrm>
          </p:contentPart>
        </mc:Choice>
        <mc:Fallback>
          <p:pic>
            <p:nvPicPr>
              <p:cNvPr id="49" name="잉크 48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631665" y="2791440"/>
                <a:ext cx="1282320" cy="438120"/>
              </a:xfrm>
              <a:prstGeom prst="rect">
                <a:avLst/>
              </a:prstGeom>
            </p:spPr>
          </p:pic>
        </mc:Fallback>
      </mc:AlternateContent>
      <p:pic>
        <p:nvPicPr>
          <p:cNvPr id="51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4208266" y="3040869"/>
            <a:ext cx="2184893" cy="5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70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22380" y="11327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  일본어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종류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</a:t>
            </a:r>
            <a:r>
              <a:rPr lang="ko-KR" altLang="en-US" sz="2000" dirty="0">
                <a:latin typeface="-윤고딕340" pitchFamily="18" charset="-127"/>
                <a:ea typeface="-윤고딕340" pitchFamily="18" charset="-127"/>
              </a:rPr>
              <a:t>종류를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72480" y="1628800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075" y="1700808"/>
            <a:ext cx="894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5</a:t>
            </a:r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특수구</a:t>
            </a:r>
            <a:r>
              <a:rPr lang="ko-KR" altLang="en-US" sz="3600" dirty="0">
                <a:latin typeface="-윤고딕340" pitchFamily="18" charset="-127"/>
                <a:ea typeface="-윤고딕340" pitchFamily="18" charset="-127"/>
              </a:rPr>
              <a:t>문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9" y="2331310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972121" y="2347139"/>
            <a:ext cx="8445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 5-2</a:t>
            </a:r>
            <a:endParaRPr lang="en-US" altLang="ko-KR" sz="2800" dirty="0">
              <a:latin typeface="-윤고딕340" pitchFamily="18" charset="-127"/>
              <a:ea typeface="-윤고딕340" pitchFamily="18" charset="-127"/>
            </a:endParaRPr>
          </a:p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en-US" altLang="ja-JP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잉크 14"/>
              <p14:cNvContentPartPr/>
              <p14:nvPr/>
            </p14:nvContentPartPr>
            <p14:xfrm>
              <a:off x="1722865" y="4302436"/>
              <a:ext cx="606960" cy="135000"/>
            </p14:xfrm>
          </p:contentPart>
        </mc:Choice>
        <mc:Fallback xmlns="">
          <p:pic>
            <p:nvPicPr>
              <p:cNvPr id="15" name="잉크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0985" y="4290556"/>
                <a:ext cx="630720" cy="158760"/>
              </a:xfrm>
              <a:prstGeom prst="rect">
                <a:avLst/>
              </a:prstGeom>
            </p:spPr>
          </p:pic>
        </mc:Fallback>
      </mc:AlternateContent>
      <p:sp>
        <p:nvSpPr>
          <p:cNvPr id="61" name="TextBox 60"/>
          <p:cNvSpPr txBox="1"/>
          <p:nvPr/>
        </p:nvSpPr>
        <p:spPr>
          <a:xfrm>
            <a:off x="5732606" y="587324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2800" dirty="0">
              <a:latin typeface="UD Digi Kyokasho NK-B" pitchFamily="18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84648" y="2401724"/>
            <a:ext cx="8445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ja-JP" altLang="en-US" sz="2800" dirty="0">
                <a:latin typeface="-윤고딕340" pitchFamily="18" charset="-127"/>
                <a:ea typeface="-윤고딕340" pitchFamily="18" charset="-127"/>
              </a:rPr>
              <a:t>「 </a:t>
            </a:r>
            <a:r>
              <a:rPr lang="en-US" altLang="ko-KR" sz="2800" dirty="0" smtClean="0">
                <a:latin typeface="UD Digi Kyokasho NK-B" pitchFamily="18" charset="-128"/>
                <a:ea typeface="UD Digi Kyokasho NK-B" pitchFamily="18" charset="-128"/>
              </a:rPr>
              <a:t>X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は</a:t>
            </a:r>
            <a:r>
              <a:rPr lang="en-US" altLang="ko-KR" sz="2800" dirty="0" smtClean="0">
                <a:latin typeface="UD Digi Kyokasho NK-B" pitchFamily="18" charset="-128"/>
                <a:ea typeface="UD Digi Kyokasho NK-B" pitchFamily="18" charset="-128"/>
              </a:rPr>
              <a:t>Y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が</a:t>
            </a:r>
            <a:r>
              <a:rPr lang="en-US" altLang="ko-KR" sz="2800" dirty="0" smtClean="0">
                <a:latin typeface="UD Digi Kyokasho NK-B" pitchFamily="18" charset="-128"/>
                <a:ea typeface="UD Digi Kyokasho NK-B" pitchFamily="18" charset="-128"/>
              </a:rPr>
              <a:t>Z</a:t>
            </a:r>
            <a:r>
              <a:rPr lang="ja-JP" altLang="en-US" sz="2800" dirty="0" smtClean="0">
                <a:latin typeface="-윤고딕340" pitchFamily="18" charset="-127"/>
                <a:ea typeface="-윤고딕340" pitchFamily="18" charset="-127"/>
              </a:rPr>
              <a:t> 」</a:t>
            </a:r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와</a:t>
            </a:r>
            <a:r>
              <a:rPr lang="ja-JP" altLang="en-US" sz="2800" dirty="0">
                <a:latin typeface="-윤고딕340" pitchFamily="18" charset="-127"/>
                <a:ea typeface="-윤고딕340" pitchFamily="18" charset="-127"/>
              </a:rPr>
              <a:t> 「 </a:t>
            </a:r>
            <a:r>
              <a:rPr lang="en-US" altLang="ko-KR" sz="2800" dirty="0" smtClean="0">
                <a:latin typeface="UD Digi Kyokasho NK-B" pitchFamily="18" charset="-128"/>
                <a:ea typeface="UD Digi Kyokasho NK-B" pitchFamily="18" charset="-128"/>
              </a:rPr>
              <a:t>X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の</a:t>
            </a:r>
            <a:r>
              <a:rPr lang="en-US" altLang="ko-KR" sz="2800" dirty="0" smtClean="0">
                <a:latin typeface="UD Digi Kyokasho NK-B" pitchFamily="18" charset="-128"/>
                <a:ea typeface="UD Digi Kyokasho NK-B" pitchFamily="18" charset="-128"/>
              </a:rPr>
              <a:t>Y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は</a:t>
            </a:r>
            <a:r>
              <a:rPr lang="en-US" altLang="ko-KR" sz="2800" dirty="0" smtClean="0">
                <a:latin typeface="UD Digi Kyokasho NK-B" pitchFamily="18" charset="-128"/>
                <a:ea typeface="UD Digi Kyokasho NK-B" pitchFamily="18" charset="-128"/>
              </a:rPr>
              <a:t>Z</a:t>
            </a:r>
            <a:r>
              <a:rPr lang="ja-JP" altLang="en-US" sz="2800" dirty="0" smtClean="0">
                <a:latin typeface="-윤고딕340" pitchFamily="18" charset="-127"/>
                <a:ea typeface="-윤고딕340" pitchFamily="18" charset="-127"/>
              </a:rPr>
              <a:t> 」</a:t>
            </a:r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의 차이</a:t>
            </a:r>
            <a:r>
              <a:rPr lang="en-US" altLang="ko-KR" sz="2800" dirty="0" smtClean="0">
                <a:latin typeface="UD Digi Kyokasho NK-B" pitchFamily="18" charset="-128"/>
                <a:ea typeface="UD Digi Kyokasho NK-B" pitchFamily="18" charset="-128"/>
              </a:rPr>
              <a:t> </a:t>
            </a:r>
            <a:endParaRPr lang="en-US" altLang="ko-KR" sz="28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109" y="3052441"/>
            <a:ext cx="9207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象は鼻が長い </a:t>
            </a:r>
            <a:r>
              <a:rPr lang="en-US" altLang="ja-JP" sz="2800" dirty="0" smtClean="0">
                <a:latin typeface="UD Digi Kyokasho NK-B" pitchFamily="18" charset="-128"/>
                <a:ea typeface="UD Digi Kyokasho NK-B" pitchFamily="18" charset="-128"/>
              </a:rPr>
              <a:t>: </a:t>
            </a:r>
            <a:r>
              <a:rPr lang="ko-KR" altLang="en-US" sz="2800" dirty="0" smtClean="0">
                <a:latin typeface="-윤고딕330" pitchFamily="18" charset="-127"/>
                <a:ea typeface="-윤고딕330" pitchFamily="18" charset="-127"/>
              </a:rPr>
              <a:t>주제는</a:t>
            </a:r>
            <a:r>
              <a:rPr lang="ja-JP" altLang="en-US" sz="2800" dirty="0" smtClean="0">
                <a:latin typeface="-윤고딕340" pitchFamily="18" charset="-127"/>
                <a:ea typeface="-윤고딕340" pitchFamily="18" charset="-127"/>
              </a:rPr>
              <a:t>「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象</a:t>
            </a:r>
            <a:r>
              <a:rPr lang="ja-JP" altLang="en-US" sz="2800" dirty="0" smtClean="0">
                <a:latin typeface="-윤고딕340" pitchFamily="18" charset="-127"/>
                <a:ea typeface="-윤고딕340" pitchFamily="18" charset="-127"/>
              </a:rPr>
              <a:t>」</a:t>
            </a:r>
            <a:r>
              <a:rPr lang="ko-KR" altLang="en-US" sz="2800" dirty="0" smtClean="0">
                <a:latin typeface="-윤고딕330" pitchFamily="18" charset="-127"/>
                <a:ea typeface="-윤고딕330" pitchFamily="18" charset="-127"/>
              </a:rPr>
              <a:t>즉</a:t>
            </a:r>
            <a:r>
              <a:rPr lang="en-US" altLang="ko-KR" sz="2800" dirty="0" smtClean="0">
                <a:latin typeface="-윤고딕330" pitchFamily="18" charset="-127"/>
                <a:ea typeface="-윤고딕330" pitchFamily="18" charset="-127"/>
              </a:rPr>
              <a:t>, </a:t>
            </a:r>
            <a:r>
              <a:rPr lang="ko-KR" altLang="en-US" sz="2800" dirty="0" smtClean="0">
                <a:latin typeface="-윤고딕330" pitchFamily="18" charset="-127"/>
                <a:ea typeface="-윤고딕330" pitchFamily="18" charset="-127"/>
              </a:rPr>
              <a:t>코끼리 이므로 코끼리에 </a:t>
            </a:r>
            <a:endParaRPr lang="en-US" altLang="ko-KR" sz="2800" dirty="0" smtClean="0">
              <a:latin typeface="-윤고딕330" pitchFamily="18" charset="-127"/>
              <a:ea typeface="-윤고딕330" pitchFamily="18" charset="-127"/>
            </a:endParaRPr>
          </a:p>
          <a:p>
            <a:r>
              <a:rPr lang="en-US" altLang="ja-JP" sz="2800" dirty="0"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en-US" altLang="ja-JP" sz="2800" dirty="0" smtClean="0">
                <a:latin typeface="-윤고딕330" pitchFamily="18" charset="-127"/>
                <a:ea typeface="-윤고딕330" pitchFamily="18" charset="-127"/>
              </a:rPr>
              <a:t>                   </a:t>
            </a:r>
            <a:r>
              <a:rPr lang="ko-KR" altLang="en-US" sz="2800" dirty="0" smtClean="0">
                <a:latin typeface="-윤고딕330" pitchFamily="18" charset="-127"/>
                <a:ea typeface="-윤고딕330" pitchFamily="18" charset="-127"/>
              </a:rPr>
              <a:t>관한 문장이 뒤에 온다</a:t>
            </a:r>
            <a:r>
              <a:rPr lang="en-US" altLang="ko-KR" sz="2800" dirty="0" smtClean="0">
                <a:latin typeface="-윤고딕330" pitchFamily="18" charset="-127"/>
                <a:ea typeface="-윤고딕330" pitchFamily="18" charset="-127"/>
              </a:rPr>
              <a:t>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3075" y="4367102"/>
            <a:ext cx="9207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象</a:t>
            </a:r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の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鼻</a:t>
            </a:r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は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長い </a:t>
            </a:r>
            <a:r>
              <a:rPr lang="en-US" altLang="ja-JP" sz="2800" dirty="0" smtClean="0">
                <a:latin typeface="UD Digi Kyokasho NK-B" pitchFamily="18" charset="-128"/>
                <a:ea typeface="UD Digi Kyokasho NK-B" pitchFamily="18" charset="-128"/>
              </a:rPr>
              <a:t>: </a:t>
            </a:r>
            <a:r>
              <a:rPr lang="ko-KR" altLang="en-US" sz="2800" dirty="0" smtClean="0">
                <a:latin typeface="-윤고딕330" pitchFamily="18" charset="-127"/>
                <a:ea typeface="-윤고딕330" pitchFamily="18" charset="-127"/>
              </a:rPr>
              <a:t>주제는</a:t>
            </a:r>
            <a:r>
              <a:rPr lang="ja-JP" altLang="en-US" sz="2800" dirty="0" smtClean="0">
                <a:latin typeface="-윤고딕340" pitchFamily="18" charset="-127"/>
                <a:ea typeface="-윤고딕340" pitchFamily="18" charset="-127"/>
              </a:rPr>
              <a:t>「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象の鼻</a:t>
            </a:r>
            <a:r>
              <a:rPr lang="ja-JP" altLang="en-US" sz="2800" dirty="0" smtClean="0">
                <a:latin typeface="-윤고딕340" pitchFamily="18" charset="-127"/>
                <a:ea typeface="-윤고딕340" pitchFamily="18" charset="-127"/>
              </a:rPr>
              <a:t>」</a:t>
            </a:r>
            <a:r>
              <a:rPr lang="ko-KR" altLang="en-US" sz="2800" dirty="0" smtClean="0">
                <a:latin typeface="-윤고딕330" pitchFamily="18" charset="-127"/>
                <a:ea typeface="-윤고딕330" pitchFamily="18" charset="-127"/>
              </a:rPr>
              <a:t>이 경우는 코끼리의 귀에</a:t>
            </a:r>
            <a:endParaRPr lang="en-US" altLang="ko-KR" sz="2800" dirty="0" smtClean="0">
              <a:latin typeface="-윤고딕330" pitchFamily="18" charset="-127"/>
              <a:ea typeface="-윤고딕330" pitchFamily="18" charset="-127"/>
            </a:endParaRPr>
          </a:p>
          <a:p>
            <a:r>
              <a:rPr lang="en-US" altLang="ko-KR" sz="2800" dirty="0"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en-US" altLang="ko-KR" sz="2800" dirty="0" smtClean="0">
                <a:latin typeface="-윤고딕330" pitchFamily="18" charset="-127"/>
                <a:ea typeface="-윤고딕330" pitchFamily="18" charset="-127"/>
              </a:rPr>
              <a:t>                   </a:t>
            </a:r>
            <a:r>
              <a:rPr lang="ko-KR" altLang="en-US" sz="2800" dirty="0" smtClean="0">
                <a:latin typeface="-윤고딕330" pitchFamily="18" charset="-127"/>
                <a:ea typeface="-윤고딕330" pitchFamily="18" charset="-127"/>
              </a:rPr>
              <a:t>관한 문장이 뒤에 온다</a:t>
            </a:r>
            <a:r>
              <a:rPr lang="en-US" altLang="ko-KR" sz="2800" dirty="0" smtClean="0">
                <a:latin typeface="-윤고딕330" pitchFamily="18" charset="-127"/>
                <a:ea typeface="-윤고딕330" pitchFamily="18" charset="-127"/>
              </a:rPr>
              <a:t>.</a:t>
            </a:r>
            <a:r>
              <a:rPr lang="ko-KR" altLang="en-US" sz="2800" dirty="0" smtClean="0">
                <a:latin typeface="-윤고딕330" pitchFamily="18" charset="-127"/>
                <a:ea typeface="-윤고딕330" pitchFamily="18" charset="-127"/>
              </a:rPr>
              <a:t> </a:t>
            </a:r>
            <a:endParaRPr lang="en-US" altLang="ko-KR" sz="2800" dirty="0" smtClean="0"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88504" y="3052440"/>
            <a:ext cx="8982818" cy="2392784"/>
          </a:xfrm>
          <a:prstGeom prst="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95637" y="5733256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 smtClean="0">
                <a:latin typeface="-윤고딕330" pitchFamily="18" charset="-127"/>
                <a:ea typeface="-윤고딕330" pitchFamily="18" charset="-127"/>
              </a:rPr>
              <a:t>어느것이</a:t>
            </a:r>
            <a:r>
              <a:rPr lang="ko-KR" altLang="en-US" sz="2800" dirty="0" smtClean="0">
                <a:latin typeface="-윤고딕330" pitchFamily="18" charset="-127"/>
                <a:ea typeface="-윤고딕330" pitchFamily="18" charset="-127"/>
              </a:rPr>
              <a:t> 주제가 </a:t>
            </a:r>
            <a:r>
              <a:rPr lang="ko-KR" altLang="en-US" sz="2800" dirty="0" err="1" smtClean="0">
                <a:latin typeface="-윤고딕330" pitchFamily="18" charset="-127"/>
                <a:ea typeface="-윤고딕330" pitchFamily="18" charset="-127"/>
              </a:rPr>
              <a:t>되는냐의</a:t>
            </a:r>
            <a:r>
              <a:rPr lang="ko-KR" altLang="en-US" sz="2800" dirty="0" smtClean="0">
                <a:latin typeface="-윤고딕330" pitchFamily="18" charset="-127"/>
                <a:ea typeface="-윤고딕330" pitchFamily="18" charset="-127"/>
              </a:rPr>
              <a:t> 차이</a:t>
            </a:r>
            <a:endParaRPr lang="ko-KR" altLang="en-US" sz="2800" dirty="0"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52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1715196" y="5994866"/>
            <a:ext cx="5902099" cy="5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6" name="잉크 15"/>
              <p14:cNvContentPartPr/>
              <p14:nvPr/>
            </p14:nvContentPartPr>
            <p14:xfrm>
              <a:off x="4001305" y="5829120"/>
              <a:ext cx="620280" cy="340920"/>
            </p14:xfrm>
          </p:contentPart>
        </mc:Choice>
        <mc:Fallback>
          <p:pic>
            <p:nvPicPr>
              <p:cNvPr id="16" name="잉크 1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53425" y="5733000"/>
                <a:ext cx="716040" cy="53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7" name="잉크 16"/>
              <p14:cNvContentPartPr/>
              <p14:nvPr/>
            </p14:nvContentPartPr>
            <p14:xfrm>
              <a:off x="7920265" y="3172320"/>
              <a:ext cx="938160" cy="318240"/>
            </p14:xfrm>
          </p:contentPart>
        </mc:Choice>
        <mc:Fallback>
          <p:pic>
            <p:nvPicPr>
              <p:cNvPr id="17" name="잉크 1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72025" y="3076200"/>
                <a:ext cx="1034280" cy="5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1" name="잉크 20"/>
              <p14:cNvContentPartPr/>
              <p14:nvPr/>
            </p14:nvContentPartPr>
            <p14:xfrm>
              <a:off x="7350025" y="4490280"/>
              <a:ext cx="1662840" cy="414720"/>
            </p14:xfrm>
          </p:contentPart>
        </mc:Choice>
        <mc:Fallback>
          <p:pic>
            <p:nvPicPr>
              <p:cNvPr id="21" name="잉크 2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01785" y="4394160"/>
                <a:ext cx="1759320" cy="60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잉크 21"/>
              <p14:cNvContentPartPr/>
              <p14:nvPr/>
            </p14:nvContentPartPr>
            <p14:xfrm>
              <a:off x="3724825" y="4263840"/>
              <a:ext cx="3427200" cy="1964160"/>
            </p14:xfrm>
          </p:contentPart>
        </mc:Choice>
        <mc:Fallback>
          <p:pic>
            <p:nvPicPr>
              <p:cNvPr id="22" name="잉크 2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716545" y="4251960"/>
                <a:ext cx="3447360" cy="19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3" name="잉크 22"/>
              <p14:cNvContentPartPr/>
              <p14:nvPr/>
            </p14:nvContentPartPr>
            <p14:xfrm>
              <a:off x="4348705" y="3187800"/>
              <a:ext cx="360000" cy="244440"/>
            </p14:xfrm>
          </p:contentPart>
        </mc:Choice>
        <mc:Fallback>
          <p:pic>
            <p:nvPicPr>
              <p:cNvPr id="23" name="잉크 2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00825" y="3091680"/>
                <a:ext cx="455760" cy="43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4" name="잉크 23"/>
              <p14:cNvContentPartPr/>
              <p14:nvPr/>
            </p14:nvContentPartPr>
            <p14:xfrm>
              <a:off x="4490905" y="4402800"/>
              <a:ext cx="916200" cy="347040"/>
            </p14:xfrm>
          </p:contentPart>
        </mc:Choice>
        <mc:Fallback>
          <p:pic>
            <p:nvPicPr>
              <p:cNvPr id="24" name="잉크 2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442665" y="4307040"/>
                <a:ext cx="1012320" cy="538920"/>
              </a:xfrm>
              <a:prstGeom prst="rect">
                <a:avLst/>
              </a:prstGeom>
            </p:spPr>
          </p:pic>
        </mc:Fallback>
      </mc:AlternateContent>
      <p:pic>
        <p:nvPicPr>
          <p:cNvPr id="53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1939604" y="2708920"/>
            <a:ext cx="2365324" cy="22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4891932" y="2708920"/>
            <a:ext cx="2365324" cy="22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31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22380" y="11327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  일본어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종류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</a:t>
            </a:r>
            <a:r>
              <a:rPr lang="ko-KR" altLang="en-US" sz="2000" dirty="0">
                <a:latin typeface="-윤고딕340" pitchFamily="18" charset="-127"/>
                <a:ea typeface="-윤고딕340" pitchFamily="18" charset="-127"/>
              </a:rPr>
              <a:t>종류를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72480" y="1628800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075" y="1700808"/>
            <a:ext cx="894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5</a:t>
            </a:r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특수구</a:t>
            </a:r>
            <a:r>
              <a:rPr lang="ko-KR" altLang="en-US" sz="3600" dirty="0">
                <a:latin typeface="-윤고딕340" pitchFamily="18" charset="-127"/>
                <a:ea typeface="-윤고딕340" pitchFamily="18" charset="-127"/>
              </a:rPr>
              <a:t>문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9" y="2331310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972121" y="2347139"/>
            <a:ext cx="8445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 5-3</a:t>
            </a:r>
            <a:endParaRPr lang="en-US" altLang="ko-KR" sz="2800" dirty="0">
              <a:latin typeface="-윤고딕340" pitchFamily="18" charset="-127"/>
              <a:ea typeface="-윤고딕340" pitchFamily="18" charset="-127"/>
            </a:endParaRPr>
          </a:p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en-US" altLang="ja-JP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잉크 14"/>
              <p14:cNvContentPartPr/>
              <p14:nvPr/>
            </p14:nvContentPartPr>
            <p14:xfrm>
              <a:off x="1722865" y="4302436"/>
              <a:ext cx="606960" cy="135000"/>
            </p14:xfrm>
          </p:contentPart>
        </mc:Choice>
        <mc:Fallback xmlns="">
          <p:pic>
            <p:nvPicPr>
              <p:cNvPr id="15" name="잉크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0985" y="4290556"/>
                <a:ext cx="630720" cy="158760"/>
              </a:xfrm>
              <a:prstGeom prst="rect">
                <a:avLst/>
              </a:prstGeom>
            </p:spPr>
          </p:pic>
        </mc:Fallback>
      </mc:AlternateContent>
      <p:sp>
        <p:nvSpPr>
          <p:cNvPr id="61" name="TextBox 60"/>
          <p:cNvSpPr txBox="1"/>
          <p:nvPr/>
        </p:nvSpPr>
        <p:spPr>
          <a:xfrm>
            <a:off x="5732606" y="587324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2800" dirty="0">
              <a:latin typeface="UD Digi Kyokasho NK-B" pitchFamily="18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84648" y="2401724"/>
            <a:ext cx="8445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 주의 용법</a:t>
            </a:r>
            <a:endParaRPr lang="en-US" altLang="ko-KR" sz="28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4568" y="3284984"/>
            <a:ext cx="7951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다</a:t>
            </a:r>
            <a:r>
              <a:rPr lang="ko-KR" altLang="en-US" sz="2400" dirty="0">
                <a:latin typeface="-윤고딕330" pitchFamily="18" charset="-127"/>
                <a:ea typeface="-윤고딕330" pitchFamily="18" charset="-127"/>
              </a:rPr>
              <a:t>만</a:t>
            </a:r>
            <a:r>
              <a:rPr lang="ja-JP" altLang="en-US" sz="2400" dirty="0" smtClean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ja-JP" altLang="en-US" sz="2400" dirty="0">
                <a:latin typeface="-윤고딕340" pitchFamily="18" charset="-127"/>
                <a:ea typeface="-윤고딕340" pitchFamily="18" charset="-127"/>
              </a:rPr>
              <a:t>「 </a:t>
            </a:r>
            <a:r>
              <a:rPr lang="en-US" altLang="ko-KR" sz="2400" dirty="0">
                <a:latin typeface="UD Digi Kyokasho NK-B" pitchFamily="18" charset="-128"/>
                <a:ea typeface="UD Digi Kyokasho NK-B" pitchFamily="18" charset="-128"/>
              </a:rPr>
              <a:t>X</a:t>
            </a:r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の</a:t>
            </a:r>
            <a:r>
              <a:rPr lang="en-US" altLang="ko-KR" sz="2400" dirty="0">
                <a:latin typeface="UD Digi Kyokasho NK-B" pitchFamily="18" charset="-128"/>
                <a:ea typeface="UD Digi Kyokasho NK-B" pitchFamily="18" charset="-128"/>
              </a:rPr>
              <a:t>Y</a:t>
            </a:r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は</a:t>
            </a:r>
            <a:r>
              <a:rPr lang="en-US" altLang="ko-KR" sz="2400" dirty="0">
                <a:latin typeface="UD Digi Kyokasho NK-B" pitchFamily="18" charset="-128"/>
                <a:ea typeface="UD Digi Kyokasho NK-B" pitchFamily="18" charset="-128"/>
              </a:rPr>
              <a:t>Z</a:t>
            </a:r>
            <a:r>
              <a:rPr lang="ja-JP" altLang="en-US" sz="2400" dirty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ja-JP" altLang="en-US" sz="2400" dirty="0" smtClean="0">
                <a:latin typeface="-윤고딕340" pitchFamily="18" charset="-127"/>
                <a:ea typeface="-윤고딕340" pitchFamily="18" charset="-127"/>
              </a:rPr>
              <a:t>」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가</a:t>
            </a:r>
            <a:r>
              <a:rPr lang="ja-JP" altLang="en-US" sz="2400" dirty="0"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ja-JP" altLang="en-US" sz="2400" dirty="0">
                <a:latin typeface="-윤고딕340" pitchFamily="18" charset="-127"/>
                <a:ea typeface="-윤고딕340" pitchFamily="18" charset="-127"/>
              </a:rPr>
              <a:t>「 </a:t>
            </a:r>
            <a:r>
              <a:rPr lang="en-US" altLang="ko-KR" sz="2400" dirty="0">
                <a:latin typeface="UD Digi Kyokasho NK-B" pitchFamily="18" charset="-128"/>
                <a:ea typeface="UD Digi Kyokasho NK-B" pitchFamily="18" charset="-128"/>
              </a:rPr>
              <a:t>X</a:t>
            </a:r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は</a:t>
            </a:r>
            <a:r>
              <a:rPr lang="en-US" altLang="ko-KR" sz="2400" dirty="0">
                <a:latin typeface="UD Digi Kyokasho NK-B" pitchFamily="18" charset="-128"/>
                <a:ea typeface="UD Digi Kyokasho NK-B" pitchFamily="18" charset="-128"/>
              </a:rPr>
              <a:t>Y</a:t>
            </a:r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が</a:t>
            </a:r>
            <a:r>
              <a:rPr lang="en-US" altLang="ko-KR" sz="2400" dirty="0">
                <a:latin typeface="UD Digi Kyokasho NK-B" pitchFamily="18" charset="-128"/>
                <a:ea typeface="UD Digi Kyokasho NK-B" pitchFamily="18" charset="-128"/>
              </a:rPr>
              <a:t>Z</a:t>
            </a:r>
            <a:r>
              <a:rPr lang="ja-JP" altLang="en-US" sz="2400" dirty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ja-JP" altLang="en-US" sz="2400" dirty="0" smtClean="0">
                <a:latin typeface="-윤고딕340" pitchFamily="18" charset="-127"/>
                <a:ea typeface="-윤고딕340" pitchFamily="18" charset="-127"/>
              </a:rPr>
              <a:t>」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로 되는 경우는</a:t>
            </a:r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,</a:t>
            </a:r>
            <a:r>
              <a:rPr lang="ja-JP" altLang="en-US" sz="2400" dirty="0">
                <a:latin typeface="-윤고딕340" pitchFamily="18" charset="-127"/>
                <a:ea typeface="-윤고딕340" pitchFamily="18" charset="-127"/>
              </a:rPr>
              <a:t> </a:t>
            </a:r>
            <a:endParaRPr lang="en-US" altLang="ja-JP" sz="2400" dirty="0">
              <a:latin typeface="-윤고딕340" pitchFamily="18" charset="-127"/>
              <a:ea typeface="-윤고딕340" pitchFamily="18" charset="-127"/>
            </a:endParaRPr>
          </a:p>
          <a:p>
            <a:r>
              <a:rPr lang="ja-JP" altLang="en-US" sz="2400" dirty="0" smtClean="0">
                <a:latin typeface="-윤고딕340" pitchFamily="18" charset="-127"/>
                <a:ea typeface="-윤고딕340" pitchFamily="18" charset="-127"/>
              </a:rPr>
              <a:t>「</a:t>
            </a:r>
            <a:r>
              <a:rPr lang="en-US" altLang="ko-KR" sz="2400" dirty="0" smtClean="0">
                <a:latin typeface="UD Digi Kyokasho NK-B" pitchFamily="18" charset="-128"/>
                <a:ea typeface="UD Digi Kyokasho NK-B" pitchFamily="18" charset="-128"/>
              </a:rPr>
              <a:t> </a:t>
            </a:r>
            <a:r>
              <a:rPr lang="en-US" altLang="ko-KR" sz="2400" dirty="0">
                <a:latin typeface="UD Digi Kyokasho NK-B" pitchFamily="18" charset="-128"/>
                <a:ea typeface="UD Digi Kyokasho NK-B" pitchFamily="18" charset="-128"/>
              </a:rPr>
              <a:t>Y</a:t>
            </a:r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が</a:t>
            </a:r>
            <a:r>
              <a:rPr lang="en-US" altLang="ko-KR" sz="2400" dirty="0">
                <a:latin typeface="UD Digi Kyokasho NK-B" pitchFamily="18" charset="-128"/>
                <a:ea typeface="UD Digi Kyokasho NK-B" pitchFamily="18" charset="-128"/>
              </a:rPr>
              <a:t>Z</a:t>
            </a:r>
            <a:r>
              <a:rPr lang="ja-JP" altLang="en-US" sz="2400" dirty="0">
                <a:latin typeface="-윤고딕340" pitchFamily="18" charset="-127"/>
                <a:ea typeface="-윤고딕340" pitchFamily="18" charset="-127"/>
              </a:rPr>
              <a:t> 」</a:t>
            </a:r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가</a:t>
            </a:r>
            <a:r>
              <a:rPr lang="en-US" altLang="ko-KR" sz="2400" dirty="0">
                <a:latin typeface="-윤고딕330" pitchFamily="18" charset="-127"/>
                <a:ea typeface="-윤고딕330" pitchFamily="18" charset="-127"/>
              </a:rPr>
              <a:t> 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새로운 주제</a:t>
            </a:r>
            <a:r>
              <a:rPr lang="ja-JP" altLang="en-US" sz="2400" dirty="0" smtClean="0">
                <a:latin typeface="-윤고딕340" pitchFamily="18" charset="-127"/>
                <a:ea typeface="-윤고딕340" pitchFamily="18" charset="-127"/>
              </a:rPr>
              <a:t>「 </a:t>
            </a:r>
            <a:r>
              <a:rPr lang="en-US" altLang="ko-KR" sz="2400" dirty="0" smtClean="0">
                <a:latin typeface="UD Digi Kyokasho NK-B" pitchFamily="18" charset="-128"/>
                <a:ea typeface="UD Digi Kyokasho NK-B" pitchFamily="18" charset="-128"/>
              </a:rPr>
              <a:t>X</a:t>
            </a:r>
            <a:r>
              <a:rPr lang="ja-JP" altLang="en-US" sz="2400" dirty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ja-JP" altLang="en-US" sz="2400" dirty="0" smtClean="0">
                <a:latin typeface="-윤고딕340" pitchFamily="18" charset="-127"/>
                <a:ea typeface="-윤고딕340" pitchFamily="18" charset="-127"/>
              </a:rPr>
              <a:t>」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의 설명이 될 때 뿐이다</a:t>
            </a:r>
            <a:r>
              <a:rPr lang="en-US" altLang="ko-KR" sz="2400" dirty="0" smtClean="0">
                <a:latin typeface="-윤고딕330" pitchFamily="18" charset="-127"/>
                <a:ea typeface="-윤고딕330" pitchFamily="18" charset="-127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0516" y="4441251"/>
            <a:ext cx="7848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太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郎の奥さんは入院中だ </a:t>
            </a:r>
            <a:r>
              <a:rPr lang="en-US" altLang="ko-KR" sz="2400" dirty="0" smtClean="0">
                <a:latin typeface="UD Digi Kyokasho NK-B" pitchFamily="18" charset="-128"/>
                <a:ea typeface="UD Digi Kyokasho NK-B" pitchFamily="18" charset="-128"/>
              </a:rPr>
              <a:t>→ 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太郎は奥さんが入院中だ</a:t>
            </a:r>
            <a:endParaRPr lang="ko-KR" altLang="en-US" sz="2400" dirty="0">
              <a:latin typeface="UD Digi Kyokasho NK-B" pitchFamily="18" charset="-128"/>
            </a:endParaRPr>
          </a:p>
        </p:txBody>
      </p:sp>
      <p:pic>
        <p:nvPicPr>
          <p:cNvPr id="30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2144148" y="3844847"/>
            <a:ext cx="6871647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5" name="잉크 24"/>
              <p14:cNvContentPartPr/>
              <p14:nvPr/>
            </p14:nvContentPartPr>
            <p14:xfrm>
              <a:off x="3295345" y="3761916"/>
              <a:ext cx="5409000" cy="238320"/>
            </p14:xfrm>
          </p:contentPart>
        </mc:Choice>
        <mc:Fallback>
          <p:pic>
            <p:nvPicPr>
              <p:cNvPr id="25" name="잉크 2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47465" y="3665796"/>
                <a:ext cx="5504760" cy="43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8" name="잉크 27"/>
              <p14:cNvContentPartPr/>
              <p14:nvPr/>
            </p14:nvContentPartPr>
            <p14:xfrm flipV="1">
              <a:off x="1254505" y="4509396"/>
              <a:ext cx="1898280" cy="264661"/>
            </p14:xfrm>
          </p:contentPart>
        </mc:Choice>
        <mc:Fallback>
          <p:pic>
            <p:nvPicPr>
              <p:cNvPr id="28" name="잉크 2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flipV="1">
                <a:off x="1206274" y="4413254"/>
                <a:ext cx="1994382" cy="4569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9" name="잉크 28"/>
              <p14:cNvContentPartPr/>
              <p14:nvPr/>
            </p14:nvContentPartPr>
            <p14:xfrm>
              <a:off x="4953000" y="4555726"/>
              <a:ext cx="737280" cy="203400"/>
            </p14:xfrm>
          </p:contentPart>
        </mc:Choice>
        <mc:Fallback>
          <p:pic>
            <p:nvPicPr>
              <p:cNvPr id="29" name="잉크 2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05120" y="4459606"/>
                <a:ext cx="83304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1" name="잉크 30"/>
              <p14:cNvContentPartPr/>
              <p14:nvPr/>
            </p14:nvContentPartPr>
            <p14:xfrm>
              <a:off x="3724825" y="4263840"/>
              <a:ext cx="3427200" cy="1964160"/>
            </p14:xfrm>
          </p:contentPart>
        </mc:Choice>
        <mc:Fallback>
          <p:pic>
            <p:nvPicPr>
              <p:cNvPr id="31" name="잉크 3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716545" y="4251960"/>
                <a:ext cx="3447360" cy="1984320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TextBox 32"/>
          <p:cNvSpPr txBox="1"/>
          <p:nvPr/>
        </p:nvSpPr>
        <p:spPr>
          <a:xfrm>
            <a:off x="1273200" y="4996990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太郎の奥さ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ん</a:t>
            </a:r>
            <a:r>
              <a:rPr lang="ko-KR" altLang="en-US" sz="2400" dirty="0">
                <a:latin typeface="-윤고딕330" pitchFamily="18" charset="-127"/>
                <a:ea typeface="-윤고딕330" pitchFamily="18" charset="-127"/>
              </a:rPr>
              <a:t>과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太</a:t>
            </a:r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郎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は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라는 새로운 주제로 설명 중</a:t>
            </a:r>
            <a:endParaRPr lang="ko-KR" altLang="en-US" sz="2400" dirty="0"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992560" y="4225227"/>
            <a:ext cx="7416824" cy="1584176"/>
          </a:xfrm>
          <a:prstGeom prst="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22" name="Picture 2" descr="入院のお見舞いのイラスト（女性）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845" y="1469040"/>
            <a:ext cx="2206217" cy="204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67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22380" y="11327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  일본어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종류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</a:t>
            </a:r>
            <a:r>
              <a:rPr lang="ko-KR" altLang="en-US" sz="2000" dirty="0">
                <a:latin typeface="-윤고딕340" pitchFamily="18" charset="-127"/>
                <a:ea typeface="-윤고딕340" pitchFamily="18" charset="-127"/>
              </a:rPr>
              <a:t>종류를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82500" y="1625480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075" y="1700808"/>
            <a:ext cx="894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5</a:t>
            </a:r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특수구</a:t>
            </a:r>
            <a:r>
              <a:rPr lang="ko-KR" altLang="en-US" sz="3600" dirty="0">
                <a:latin typeface="-윤고딕340" pitchFamily="18" charset="-127"/>
                <a:ea typeface="-윤고딕340" pitchFamily="18" charset="-127"/>
              </a:rPr>
              <a:t>문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9" y="2331310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972121" y="2347139"/>
            <a:ext cx="8445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 5-3 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ウナギ文</a:t>
            </a:r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「僕はウナギだ。」</a:t>
            </a:r>
            <a:endParaRPr lang="en-US" altLang="ja-JP" sz="2800" dirty="0" smtClean="0">
              <a:latin typeface="UD Digi Kyokasho NK-B" pitchFamily="18" charset="-128"/>
              <a:ea typeface="UD Digi Kyokasho NK-B" pitchFamily="18" charset="-128"/>
            </a:endParaRPr>
          </a:p>
          <a:p>
            <a:r>
              <a:rPr lang="ko-KR" altLang="en-US" sz="2800" dirty="0" smtClean="0">
                <a:latin typeface="-윤고딕330" pitchFamily="18" charset="-127"/>
                <a:ea typeface="-윤고딕330" pitchFamily="18" charset="-127"/>
              </a:rPr>
              <a:t> 술어를</a:t>
            </a:r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 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「だ」</a:t>
            </a:r>
            <a:r>
              <a:rPr lang="ko-KR" altLang="en-US" sz="2800" dirty="0" err="1" smtClean="0">
                <a:latin typeface="-윤고딕330" pitchFamily="18" charset="-127"/>
                <a:ea typeface="-윤고딕330" pitchFamily="18" charset="-127"/>
              </a:rPr>
              <a:t>로</a:t>
            </a:r>
            <a:r>
              <a:rPr lang="ko-KR" altLang="en-US" sz="2800" dirty="0" smtClean="0">
                <a:latin typeface="-윤고딕330" pitchFamily="18" charset="-127"/>
                <a:ea typeface="-윤고딕330" pitchFamily="18" charset="-127"/>
              </a:rPr>
              <a:t> 대응하거나 줄인 패턴</a:t>
            </a:r>
            <a:endParaRPr lang="en-US" altLang="ko-KR" sz="2800" dirty="0">
              <a:latin typeface="-윤고딕330" pitchFamily="18" charset="-127"/>
              <a:ea typeface="-윤고딕33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잉크 14"/>
              <p14:cNvContentPartPr/>
              <p14:nvPr/>
            </p14:nvContentPartPr>
            <p14:xfrm>
              <a:off x="1722865" y="4302436"/>
              <a:ext cx="606960" cy="135000"/>
            </p14:xfrm>
          </p:contentPart>
        </mc:Choice>
        <mc:Fallback xmlns="">
          <p:pic>
            <p:nvPicPr>
              <p:cNvPr id="15" name="잉크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0985" y="4290556"/>
                <a:ext cx="630720" cy="158760"/>
              </a:xfrm>
              <a:prstGeom prst="rect">
                <a:avLst/>
              </a:prstGeom>
            </p:spPr>
          </p:pic>
        </mc:Fallback>
      </mc:AlternateContent>
      <p:sp>
        <p:nvSpPr>
          <p:cNvPr id="61" name="TextBox 60"/>
          <p:cNvSpPr txBox="1"/>
          <p:nvPr/>
        </p:nvSpPr>
        <p:spPr>
          <a:xfrm>
            <a:off x="5732606" y="587324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2800" dirty="0">
              <a:latin typeface="UD Digi Kyokasho NK-B" pitchFamily="18" charset="-128"/>
            </a:endParaRPr>
          </a:p>
        </p:txBody>
      </p:sp>
      <p:pic>
        <p:nvPicPr>
          <p:cNvPr id="32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1568624" y="3024604"/>
            <a:ext cx="5902099" cy="5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6500" y="3400525"/>
            <a:ext cx="3727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僕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はウナギを食べる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pic>
        <p:nvPicPr>
          <p:cNvPr id="35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7" t="10785" r="4786" b="50000"/>
          <a:stretch/>
        </p:blipFill>
        <p:spPr bwMode="auto">
          <a:xfrm rot="4852714" flipH="1">
            <a:off x="4452573" y="3227011"/>
            <a:ext cx="423504" cy="80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999873" y="3412738"/>
            <a:ext cx="2960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僕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はウナギだ</a:t>
            </a:r>
            <a:endParaRPr lang="ko-KR" altLang="en-US" sz="2800" dirty="0">
              <a:latin typeface="UD Digi Kyokasho NK-B" pitchFamily="18" charset="-128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잉크 12"/>
              <p14:cNvContentPartPr/>
              <p14:nvPr/>
            </p14:nvContentPartPr>
            <p14:xfrm>
              <a:off x="2348545" y="2889720"/>
              <a:ext cx="4293360" cy="64440"/>
            </p14:xfrm>
          </p:contentPart>
        </mc:Choice>
        <mc:Fallback>
          <p:pic>
            <p:nvPicPr>
              <p:cNvPr id="13" name="잉크 1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00665" y="2793600"/>
                <a:ext cx="438912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잉크 13"/>
              <p14:cNvContentPartPr/>
              <p14:nvPr/>
            </p14:nvContentPartPr>
            <p14:xfrm>
              <a:off x="2406145" y="3012840"/>
              <a:ext cx="4226040" cy="86760"/>
            </p14:xfrm>
          </p:contentPart>
        </mc:Choice>
        <mc:Fallback>
          <p:pic>
            <p:nvPicPr>
              <p:cNvPr id="14" name="잉크 1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58265" y="2916720"/>
                <a:ext cx="432180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6" name="잉크 15"/>
              <p14:cNvContentPartPr/>
              <p14:nvPr/>
            </p14:nvContentPartPr>
            <p14:xfrm>
              <a:off x="2348545" y="3108960"/>
              <a:ext cx="360" cy="360"/>
            </p14:xfrm>
          </p:contentPart>
        </mc:Choice>
        <mc:Fallback>
          <p:pic>
            <p:nvPicPr>
              <p:cNvPr id="16" name="잉크 1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00665" y="3012840"/>
                <a:ext cx="9612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잉크 16"/>
              <p14:cNvContentPartPr/>
              <p14:nvPr/>
            </p14:nvContentPartPr>
            <p14:xfrm>
              <a:off x="2377345" y="3073680"/>
              <a:ext cx="4273560" cy="69840"/>
            </p14:xfrm>
          </p:contentPart>
        </mc:Choice>
        <mc:Fallback>
          <p:pic>
            <p:nvPicPr>
              <p:cNvPr id="17" name="잉크 16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29465" y="2977920"/>
                <a:ext cx="4369680" cy="261720"/>
              </a:xfrm>
              <a:prstGeom prst="rect">
                <a:avLst/>
              </a:prstGeom>
            </p:spPr>
          </p:pic>
        </mc:Fallback>
      </mc:AlternateContent>
      <p:pic>
        <p:nvPicPr>
          <p:cNvPr id="37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2792333" y="3662449"/>
            <a:ext cx="1727340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8" name="잉크 17"/>
              <p14:cNvContentPartPr/>
              <p14:nvPr/>
            </p14:nvContentPartPr>
            <p14:xfrm>
              <a:off x="3273479" y="3509785"/>
              <a:ext cx="875880" cy="32760"/>
            </p14:xfrm>
          </p:contentPart>
        </mc:Choice>
        <mc:Fallback>
          <p:pic>
            <p:nvPicPr>
              <p:cNvPr id="18" name="잉크 17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25239" y="3413665"/>
                <a:ext cx="97200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9" name="잉크 18"/>
              <p14:cNvContentPartPr/>
              <p14:nvPr/>
            </p14:nvContentPartPr>
            <p14:xfrm>
              <a:off x="3249179" y="3717007"/>
              <a:ext cx="924480" cy="25920"/>
            </p14:xfrm>
          </p:contentPart>
        </mc:Choice>
        <mc:Fallback>
          <p:pic>
            <p:nvPicPr>
              <p:cNvPr id="19" name="잉크 18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01299" y="3620887"/>
                <a:ext cx="1020240" cy="218160"/>
              </a:xfrm>
              <a:prstGeom prst="rect">
                <a:avLst/>
              </a:prstGeom>
            </p:spPr>
          </p:pic>
        </mc:Fallback>
      </mc:AlternateContent>
      <p:sp>
        <p:nvSpPr>
          <p:cNvPr id="38" name="TextBox 37"/>
          <p:cNvSpPr txBox="1"/>
          <p:nvPr/>
        </p:nvSpPr>
        <p:spPr>
          <a:xfrm>
            <a:off x="666501" y="4171761"/>
            <a:ext cx="4973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会議は</a:t>
            </a:r>
            <a:r>
              <a:rPr lang="en-US" altLang="ja-JP" sz="2800" dirty="0" smtClean="0">
                <a:latin typeface="UD Digi Kyokasho NK-B" pitchFamily="18" charset="-128"/>
                <a:ea typeface="UD Digi Kyokasho NK-B" pitchFamily="18" charset="-128"/>
              </a:rPr>
              <a:t>3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時から始まります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pic>
        <p:nvPicPr>
          <p:cNvPr id="39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7" t="10785" r="4786" b="50000"/>
          <a:stretch/>
        </p:blipFill>
        <p:spPr bwMode="auto">
          <a:xfrm rot="4852714" flipH="1">
            <a:off x="5151386" y="4019099"/>
            <a:ext cx="423504" cy="80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5640152" y="4149080"/>
            <a:ext cx="4575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会議は</a:t>
            </a:r>
            <a:r>
              <a:rPr lang="en-US" altLang="ja-JP" sz="2800" dirty="0" smtClean="0">
                <a:latin typeface="UD Digi Kyokasho NK-B" pitchFamily="18" charset="-128"/>
                <a:ea typeface="UD Digi Kyokasho NK-B" pitchFamily="18" charset="-128"/>
              </a:rPr>
              <a:t>3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時からです</a:t>
            </a:r>
            <a:endParaRPr lang="ko-KR" altLang="en-US" sz="2800" dirty="0">
              <a:latin typeface="UD Digi Kyokasho NK-B" pitchFamily="18" charset="-128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2" name="잉크 21"/>
              <p14:cNvContentPartPr/>
              <p14:nvPr/>
            </p14:nvContentPartPr>
            <p14:xfrm>
              <a:off x="3494425" y="4307731"/>
              <a:ext cx="1376280" cy="101880"/>
            </p14:xfrm>
          </p:contentPart>
        </mc:Choice>
        <mc:Fallback>
          <p:pic>
            <p:nvPicPr>
              <p:cNvPr id="22" name="잉크 2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446185" y="4211611"/>
                <a:ext cx="147240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3" name="잉크 22"/>
              <p14:cNvContentPartPr/>
              <p14:nvPr/>
            </p14:nvContentPartPr>
            <p14:xfrm>
              <a:off x="3556920" y="4430070"/>
              <a:ext cx="1396080" cy="56880"/>
            </p14:xfrm>
          </p:contentPart>
        </mc:Choice>
        <mc:Fallback>
          <p:pic>
            <p:nvPicPr>
              <p:cNvPr id="23" name="잉크 2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509040" y="4333950"/>
                <a:ext cx="149184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4" name="잉크 23"/>
              <p14:cNvContentPartPr/>
              <p14:nvPr/>
            </p14:nvContentPartPr>
            <p14:xfrm>
              <a:off x="3911369" y="4347331"/>
              <a:ext cx="1020240" cy="29880"/>
            </p14:xfrm>
          </p:contentPart>
        </mc:Choice>
        <mc:Fallback>
          <p:pic>
            <p:nvPicPr>
              <p:cNvPr id="24" name="잉크 23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63129" y="4251211"/>
                <a:ext cx="111636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42" name="잉크 41"/>
              <p14:cNvContentPartPr/>
              <p14:nvPr/>
            </p14:nvContentPartPr>
            <p14:xfrm>
              <a:off x="3724825" y="6227640"/>
              <a:ext cx="360" cy="360"/>
            </p14:xfrm>
          </p:contentPart>
        </mc:Choice>
        <mc:Fallback>
          <p:pic>
            <p:nvPicPr>
              <p:cNvPr id="42" name="잉크 41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716545" y="6219360"/>
                <a:ext cx="16920" cy="1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3" name="잉크 42"/>
              <p14:cNvContentPartPr/>
              <p14:nvPr/>
            </p14:nvContentPartPr>
            <p14:xfrm>
              <a:off x="3782785" y="4290811"/>
              <a:ext cx="1049400" cy="56520"/>
            </p14:xfrm>
          </p:contentPart>
        </mc:Choice>
        <mc:Fallback>
          <p:pic>
            <p:nvPicPr>
              <p:cNvPr id="43" name="잉크 42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734905" y="4195051"/>
                <a:ext cx="1145160" cy="248400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3025391" y="4409611"/>
            <a:ext cx="2304671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4" name="잉크 43"/>
              <p14:cNvContentPartPr/>
              <p14:nvPr/>
            </p14:nvContentPartPr>
            <p14:xfrm>
              <a:off x="6776185" y="3606647"/>
              <a:ext cx="298800" cy="154800"/>
            </p14:xfrm>
          </p:contentPart>
        </mc:Choice>
        <mc:Fallback>
          <p:pic>
            <p:nvPicPr>
              <p:cNvPr id="44" name="잉크 43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728305" y="3510527"/>
                <a:ext cx="394560" cy="3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45" name="잉크 44"/>
              <p14:cNvContentPartPr/>
              <p14:nvPr/>
            </p14:nvContentPartPr>
            <p14:xfrm>
              <a:off x="6889406" y="3562443"/>
              <a:ext cx="45719" cy="135000"/>
            </p14:xfrm>
          </p:contentPart>
        </mc:Choice>
        <mc:Fallback>
          <p:pic>
            <p:nvPicPr>
              <p:cNvPr id="45" name="잉크 44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841167" y="3466323"/>
                <a:ext cx="142197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48" name="잉크 47"/>
              <p14:cNvContentPartPr/>
              <p14:nvPr/>
            </p14:nvContentPartPr>
            <p14:xfrm>
              <a:off x="7151665" y="4263840"/>
              <a:ext cx="360" cy="360"/>
            </p14:xfrm>
          </p:contentPart>
        </mc:Choice>
        <mc:Fallback>
          <p:pic>
            <p:nvPicPr>
              <p:cNvPr id="48" name="잉크 47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139785" y="4251960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49" name="잉크 48"/>
              <p14:cNvContentPartPr/>
              <p14:nvPr/>
            </p14:nvContentPartPr>
            <p14:xfrm>
              <a:off x="6810925" y="3577887"/>
              <a:ext cx="202680" cy="12240"/>
            </p14:xfrm>
          </p:contentPart>
        </mc:Choice>
        <mc:Fallback>
          <p:pic>
            <p:nvPicPr>
              <p:cNvPr id="49" name="잉크 48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763045" y="3482127"/>
                <a:ext cx="298440" cy="204120"/>
              </a:xfrm>
              <a:prstGeom prst="rect">
                <a:avLst/>
              </a:prstGeom>
            </p:spPr>
          </p:pic>
        </mc:Fallback>
      </mc:AlternateContent>
      <p:pic>
        <p:nvPicPr>
          <p:cNvPr id="9218" name="Picture 2" descr="うな丼のイラスト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025" y="1795453"/>
            <a:ext cx="2154426" cy="205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56" name="잉크 55"/>
              <p14:cNvContentPartPr/>
              <p14:nvPr/>
            </p14:nvContentPartPr>
            <p14:xfrm>
              <a:off x="8079838" y="4324961"/>
              <a:ext cx="298800" cy="154800"/>
            </p14:xfrm>
          </p:contentPart>
        </mc:Choice>
        <mc:Fallback>
          <p:pic>
            <p:nvPicPr>
              <p:cNvPr id="56" name="잉크 55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031958" y="4228841"/>
                <a:ext cx="394560" cy="3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7" name="잉크 56"/>
              <p14:cNvContentPartPr/>
              <p14:nvPr/>
            </p14:nvContentPartPr>
            <p14:xfrm>
              <a:off x="8343609" y="4315691"/>
              <a:ext cx="298800" cy="154800"/>
            </p14:xfrm>
          </p:contentPart>
        </mc:Choice>
        <mc:Fallback>
          <p:pic>
            <p:nvPicPr>
              <p:cNvPr id="57" name="잉크 56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295729" y="4219571"/>
                <a:ext cx="394560" cy="347040"/>
              </a:xfrm>
              <a:prstGeom prst="rect">
                <a:avLst/>
              </a:prstGeom>
            </p:spPr>
          </p:pic>
        </mc:Fallback>
      </mc:AlternateContent>
      <p:sp>
        <p:nvSpPr>
          <p:cNvPr id="59" name="TextBox 58"/>
          <p:cNvSpPr txBox="1"/>
          <p:nvPr/>
        </p:nvSpPr>
        <p:spPr>
          <a:xfrm>
            <a:off x="1033632" y="5051341"/>
            <a:ext cx="8445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「</a:t>
            </a:r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する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」「になる」 </a:t>
            </a:r>
            <a:r>
              <a:rPr lang="ko-KR" altLang="en-US" sz="2800" dirty="0" smtClean="0">
                <a:latin typeface="-윤고딕330" pitchFamily="18" charset="-127"/>
                <a:ea typeface="-윤고딕330" pitchFamily="18" charset="-127"/>
              </a:rPr>
              <a:t>부분을 줄인 패턴도 있음</a:t>
            </a:r>
            <a:endParaRPr lang="en-US" altLang="ko-KR" sz="2800" dirty="0"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60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89" y="5032673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765333" y="5300207"/>
            <a:ext cx="3205614" cy="5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53" name="잉크 52"/>
              <p14:cNvContentPartPr/>
              <p14:nvPr/>
            </p14:nvContentPartPr>
            <p14:xfrm>
              <a:off x="1338385" y="5212800"/>
              <a:ext cx="561240" cy="178920"/>
            </p14:xfrm>
          </p:contentPart>
        </mc:Choice>
        <mc:Fallback>
          <p:pic>
            <p:nvPicPr>
              <p:cNvPr id="53" name="잉크 52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290145" y="5116680"/>
                <a:ext cx="657720" cy="37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54" name="잉크 53"/>
              <p14:cNvContentPartPr/>
              <p14:nvPr/>
            </p14:nvContentPartPr>
            <p14:xfrm>
              <a:off x="2492905" y="5207040"/>
              <a:ext cx="847440" cy="184680"/>
            </p14:xfrm>
          </p:contentPart>
        </mc:Choice>
        <mc:Fallback>
          <p:pic>
            <p:nvPicPr>
              <p:cNvPr id="54" name="잉크 53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445025" y="5110920"/>
                <a:ext cx="943200" cy="37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294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36778" y="128826"/>
            <a:ext cx="5828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일본어 문장의 특징 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특징을 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36574" y="1607529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9827" y="1772817"/>
            <a:ext cx="2184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latin typeface="Tw Cen MT" pitchFamily="34" charset="0"/>
              </a:rPr>
              <a:t>1.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어순</a:t>
            </a:r>
            <a:endParaRPr lang="ko-KR" altLang="en-US" sz="36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2567" y="2461058"/>
            <a:ext cx="43684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한국어와 거의 일치한다</a:t>
            </a:r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.</a:t>
            </a:r>
          </a:p>
          <a:p>
            <a:endParaRPr lang="ko-KR" altLang="en-US" sz="2800" dirty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10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88" y="2461057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0307" y="4042183"/>
            <a:ext cx="3510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Digi Kyokasho NP-B" pitchFamily="18" charset="-128"/>
                <a:ea typeface="UD Digi Kyokasho NP-B" pitchFamily="18" charset="-128"/>
              </a:rPr>
              <a:t>私</a:t>
            </a:r>
            <a:r>
              <a:rPr lang="ja-JP" altLang="en-US" sz="2400" dirty="0" smtClean="0">
                <a:latin typeface="UD Digi Kyokasho NP-B" pitchFamily="18" charset="-128"/>
                <a:ea typeface="UD Digi Kyokasho NP-B" pitchFamily="18" charset="-128"/>
              </a:rPr>
              <a:t>は 朝</a:t>
            </a:r>
            <a:r>
              <a:rPr lang="ja-JP" altLang="en-US" sz="2400" dirty="0">
                <a:latin typeface="UD Digi Kyokasho NP-B" pitchFamily="18" charset="-128"/>
                <a:ea typeface="UD Digi Kyokasho NP-B" pitchFamily="18" charset="-128"/>
              </a:rPr>
              <a:t>ご飯</a:t>
            </a:r>
            <a:r>
              <a:rPr lang="ja-JP" altLang="en-US" sz="2400" dirty="0" smtClean="0">
                <a:latin typeface="UD Digi Kyokasho NP-B" pitchFamily="18" charset="-128"/>
                <a:ea typeface="UD Digi Kyokasho NP-B" pitchFamily="18" charset="-128"/>
              </a:rPr>
              <a:t>を 食べる。</a:t>
            </a:r>
            <a:endParaRPr lang="en-US" altLang="ja-JP" sz="2400" dirty="0" smtClean="0">
              <a:latin typeface="UD Digi Kyokasho NP-B" pitchFamily="18" charset="-128"/>
              <a:ea typeface="UD Digi Kyokasho NP-B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0307" y="4805657"/>
            <a:ext cx="307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나는 아침을  먹는다</a:t>
            </a:r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.</a:t>
            </a:r>
            <a:endParaRPr lang="en-US" altLang="ja-JP" sz="2400" dirty="0" smtClean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510" y="4011405"/>
            <a:ext cx="1014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EX)</a:t>
            </a:r>
            <a:endParaRPr lang="ko-KR" altLang="en-US" sz="28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64601" y="5595320"/>
            <a:ext cx="3629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UD Digi Kyokasho NP-B" pitchFamily="18" charset="-128"/>
                <a:ea typeface="UD Digi Kyokasho NP-B" pitchFamily="18" charset="-128"/>
              </a:rPr>
              <a:t>I  eat  breakfast</a:t>
            </a:r>
            <a:endParaRPr lang="ko-KR" altLang="en-US" sz="2400" dirty="0">
              <a:latin typeface="UD Digi Kyokasho NP-B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9620" y="3009145"/>
            <a:ext cx="4110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영어와는 다른 형식</a:t>
            </a:r>
            <a:endParaRPr lang="ko-KR" altLang="en-US" sz="28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81494" y="3560311"/>
            <a:ext cx="568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4">
                    <a:lumMod val="50000"/>
                  </a:schemeClr>
                </a:solidFill>
                <a:latin typeface="-윤고딕340" pitchFamily="18" charset="-127"/>
                <a:ea typeface="-윤고딕340" pitchFamily="18" charset="-127"/>
              </a:rPr>
              <a:t>O</a:t>
            </a:r>
            <a:endParaRPr lang="ko-KR" altLang="en-US" sz="2800" dirty="0">
              <a:solidFill>
                <a:schemeClr val="accent4">
                  <a:lumMod val="50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05827" y="3567718"/>
            <a:ext cx="568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4">
                    <a:lumMod val="50000"/>
                  </a:schemeClr>
                </a:solidFill>
                <a:latin typeface="-윤고딕340" pitchFamily="18" charset="-127"/>
                <a:ea typeface="-윤고딕340" pitchFamily="18" charset="-127"/>
              </a:rPr>
              <a:t>S</a:t>
            </a:r>
            <a:endParaRPr lang="ko-KR" altLang="en-US" sz="2800" dirty="0">
              <a:solidFill>
                <a:schemeClr val="accent4">
                  <a:lumMod val="50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38034" y="3567718"/>
            <a:ext cx="568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4">
                    <a:lumMod val="75000"/>
                  </a:schemeClr>
                </a:solidFill>
                <a:latin typeface="-윤고딕340" pitchFamily="18" charset="-127"/>
                <a:ea typeface="-윤고딕340" pitchFamily="18" charset="-127"/>
              </a:rPr>
              <a:t>V</a:t>
            </a:r>
            <a:endParaRPr lang="ko-KR" altLang="en-US" sz="2800" dirty="0">
              <a:solidFill>
                <a:schemeClr val="accent4">
                  <a:lumMod val="75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66360" y="5197843"/>
            <a:ext cx="568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4">
                    <a:lumMod val="50000"/>
                  </a:schemeClr>
                </a:solidFill>
                <a:latin typeface="-윤고딕340" pitchFamily="18" charset="-127"/>
                <a:ea typeface="-윤고딕340" pitchFamily="18" charset="-127"/>
              </a:rPr>
              <a:t>S</a:t>
            </a:r>
            <a:endParaRPr lang="ko-KR" altLang="en-US" sz="2800" dirty="0">
              <a:solidFill>
                <a:schemeClr val="accent4">
                  <a:lumMod val="50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47725" y="5197843"/>
            <a:ext cx="568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4">
                    <a:lumMod val="50000"/>
                  </a:schemeClr>
                </a:solidFill>
                <a:latin typeface="-윤고딕340" pitchFamily="18" charset="-127"/>
                <a:ea typeface="-윤고딕340" pitchFamily="18" charset="-127"/>
              </a:rPr>
              <a:t>O</a:t>
            </a:r>
            <a:endParaRPr lang="ko-KR" altLang="en-US" sz="2800" dirty="0">
              <a:solidFill>
                <a:schemeClr val="accent4">
                  <a:lumMod val="50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06314" y="5197728"/>
            <a:ext cx="568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4">
                    <a:lumMod val="75000"/>
                  </a:schemeClr>
                </a:solidFill>
                <a:latin typeface="-윤고딕340" pitchFamily="18" charset="-127"/>
                <a:ea typeface="-윤고딕340" pitchFamily="18" charset="-127"/>
              </a:rPr>
              <a:t>V</a:t>
            </a:r>
            <a:endParaRPr lang="ko-KR" altLang="en-US" sz="2800" dirty="0">
              <a:solidFill>
                <a:schemeClr val="accent4">
                  <a:lumMod val="75000"/>
                </a:scheme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cxnSp>
        <p:nvCxnSpPr>
          <p:cNvPr id="42" name="꺾인 연결선 41"/>
          <p:cNvCxnSpPr/>
          <p:nvPr/>
        </p:nvCxnSpPr>
        <p:spPr>
          <a:xfrm>
            <a:off x="4531231" y="4270341"/>
            <a:ext cx="1357874" cy="370603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꺾인 연결선 43"/>
          <p:cNvCxnSpPr/>
          <p:nvPr/>
        </p:nvCxnSpPr>
        <p:spPr>
          <a:xfrm flipV="1">
            <a:off x="4400909" y="4640944"/>
            <a:ext cx="1020143" cy="395545"/>
          </a:xfrm>
          <a:prstGeom prst="bentConnector3">
            <a:avLst>
              <a:gd name="adj1" fmla="val 8035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2" descr="중요표시 사진, 이미지, 일러스트, 캘리그라피 - 크라우드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853" y="2565078"/>
            <a:ext cx="5650709" cy="457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오른쪽 화살표 4"/>
          <p:cNvSpPr/>
          <p:nvPr/>
        </p:nvSpPr>
        <p:spPr>
          <a:xfrm>
            <a:off x="1032236" y="3139950"/>
            <a:ext cx="503415" cy="26161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0" name="Picture 2" descr="美味しそうにご飯を食べる男の子のイラスト | かわいいフリー素材集 いらすとや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582" y="2026668"/>
            <a:ext cx="2128701" cy="196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TextBox 1024"/>
          <p:cNvSpPr txBox="1"/>
          <p:nvPr/>
        </p:nvSpPr>
        <p:spPr>
          <a:xfrm>
            <a:off x="5853199" y="4534625"/>
            <a:ext cx="3822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술어가 제일 마지막에 온다</a:t>
            </a:r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400" dirty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43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2127908" y="2711917"/>
            <a:ext cx="2828190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잉크 16"/>
              <p14:cNvContentPartPr/>
              <p14:nvPr/>
            </p14:nvContentPartPr>
            <p14:xfrm>
              <a:off x="1424425" y="4194360"/>
              <a:ext cx="625680" cy="151920"/>
            </p14:xfrm>
          </p:contentPart>
        </mc:Choice>
        <mc:Fallback xmlns="">
          <p:pic>
            <p:nvPicPr>
              <p:cNvPr id="17" name="잉크 1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76545" y="4098600"/>
                <a:ext cx="721800" cy="3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잉크 17"/>
              <p14:cNvContentPartPr/>
              <p14:nvPr/>
            </p14:nvContentPartPr>
            <p14:xfrm>
              <a:off x="1415425" y="4976640"/>
              <a:ext cx="512640" cy="192960"/>
            </p14:xfrm>
          </p:contentPart>
        </mc:Choice>
        <mc:Fallback xmlns="">
          <p:pic>
            <p:nvPicPr>
              <p:cNvPr id="18" name="잉크 1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67185" y="4880520"/>
                <a:ext cx="60876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잉크 18"/>
              <p14:cNvContentPartPr/>
              <p14:nvPr/>
            </p14:nvContentPartPr>
            <p14:xfrm>
              <a:off x="1405345" y="5754960"/>
              <a:ext cx="253080" cy="155520"/>
            </p14:xfrm>
          </p:contentPart>
        </mc:Choice>
        <mc:Fallback xmlns="">
          <p:pic>
            <p:nvPicPr>
              <p:cNvPr id="19" name="잉크 1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57465" y="5658840"/>
                <a:ext cx="348840" cy="34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잉크 20"/>
              <p14:cNvContentPartPr/>
              <p14:nvPr/>
            </p14:nvContentPartPr>
            <p14:xfrm>
              <a:off x="3436105" y="4133520"/>
              <a:ext cx="893520" cy="237960"/>
            </p14:xfrm>
          </p:contentPart>
        </mc:Choice>
        <mc:Fallback xmlns="">
          <p:pic>
            <p:nvPicPr>
              <p:cNvPr id="21" name="잉크 2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88225" y="4037400"/>
                <a:ext cx="989280" cy="42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잉크 26"/>
              <p14:cNvContentPartPr/>
              <p14:nvPr/>
            </p14:nvContentPartPr>
            <p14:xfrm>
              <a:off x="3079705" y="4915080"/>
              <a:ext cx="995400" cy="207000"/>
            </p14:xfrm>
          </p:contentPart>
        </mc:Choice>
        <mc:Fallback xmlns="">
          <p:pic>
            <p:nvPicPr>
              <p:cNvPr id="27" name="잉크 2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31825" y="4819320"/>
                <a:ext cx="109116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8" name="잉크 27"/>
              <p14:cNvContentPartPr/>
              <p14:nvPr/>
            </p14:nvContentPartPr>
            <p14:xfrm>
              <a:off x="1828705" y="5734800"/>
              <a:ext cx="462600" cy="146520"/>
            </p14:xfrm>
          </p:contentPart>
        </mc:Choice>
        <mc:Fallback xmlns="">
          <p:pic>
            <p:nvPicPr>
              <p:cNvPr id="28" name="잉크 2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80825" y="5638680"/>
                <a:ext cx="558360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6" name="잉크 35"/>
              <p14:cNvContentPartPr/>
              <p14:nvPr/>
            </p14:nvContentPartPr>
            <p14:xfrm>
              <a:off x="2185599" y="4146167"/>
              <a:ext cx="1146240" cy="254880"/>
            </p14:xfrm>
          </p:contentPart>
        </mc:Choice>
        <mc:Fallback xmlns="">
          <p:pic>
            <p:nvPicPr>
              <p:cNvPr id="36" name="잉크 3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37359" y="4050407"/>
                <a:ext cx="1242360" cy="4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5" name="잉크 44"/>
              <p14:cNvContentPartPr/>
              <p14:nvPr/>
            </p14:nvContentPartPr>
            <p14:xfrm>
              <a:off x="2146945" y="4966200"/>
              <a:ext cx="750600" cy="238320"/>
            </p14:xfrm>
          </p:contentPart>
        </mc:Choice>
        <mc:Fallback xmlns="">
          <p:pic>
            <p:nvPicPr>
              <p:cNvPr id="45" name="잉크 4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98705" y="4870440"/>
                <a:ext cx="846720" cy="43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6" name="잉크 45"/>
              <p14:cNvContentPartPr/>
              <p14:nvPr/>
            </p14:nvContentPartPr>
            <p14:xfrm>
              <a:off x="2512345" y="5705280"/>
              <a:ext cx="1553040" cy="174600"/>
            </p14:xfrm>
          </p:contentPart>
        </mc:Choice>
        <mc:Fallback xmlns="">
          <p:pic>
            <p:nvPicPr>
              <p:cNvPr id="46" name="잉크 4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464465" y="5609160"/>
                <a:ext cx="1649160" cy="36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7" name="잉크 46"/>
              <p14:cNvContentPartPr/>
              <p14:nvPr/>
            </p14:nvContentPartPr>
            <p14:xfrm>
              <a:off x="2589025" y="5024520"/>
              <a:ext cx="192600" cy="29160"/>
            </p14:xfrm>
          </p:contentPart>
        </mc:Choice>
        <mc:Fallback xmlns="">
          <p:pic>
            <p:nvPicPr>
              <p:cNvPr id="47" name="잉크 4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541145" y="4928400"/>
                <a:ext cx="288720" cy="22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294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22380" y="11327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  일본어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종류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종류를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82500" y="1625480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075" y="1700808"/>
            <a:ext cx="894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5</a:t>
            </a:r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특수구</a:t>
            </a:r>
            <a:r>
              <a:rPr lang="ko-KR" altLang="en-US" sz="3600" dirty="0">
                <a:latin typeface="-윤고딕340" pitchFamily="18" charset="-127"/>
                <a:ea typeface="-윤고딕340" pitchFamily="18" charset="-127"/>
              </a:rPr>
              <a:t>문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9" y="2331310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972121" y="2347139"/>
            <a:ext cx="8445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 5-4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「</a:t>
            </a:r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いる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」「ある」</a:t>
            </a:r>
            <a:r>
              <a:rPr lang="ko-KR" altLang="en-US" sz="2800" dirty="0" smtClean="0">
                <a:latin typeface="-윤고딕330" pitchFamily="18" charset="-127"/>
                <a:ea typeface="-윤고딕330" pitchFamily="18" charset="-127"/>
              </a:rPr>
              <a:t>에 대해서 </a:t>
            </a:r>
            <a:endParaRPr lang="en-US" altLang="ko-KR" sz="2800" dirty="0">
              <a:latin typeface="-윤고딕330" pitchFamily="18" charset="-127"/>
              <a:ea typeface="-윤고딕33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잉크 14"/>
              <p14:cNvContentPartPr/>
              <p14:nvPr/>
            </p14:nvContentPartPr>
            <p14:xfrm>
              <a:off x="1722865" y="4302436"/>
              <a:ext cx="606960" cy="135000"/>
            </p14:xfrm>
          </p:contentPart>
        </mc:Choice>
        <mc:Fallback xmlns="">
          <p:pic>
            <p:nvPicPr>
              <p:cNvPr id="15" name="잉크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0985" y="4290556"/>
                <a:ext cx="630720" cy="158760"/>
              </a:xfrm>
              <a:prstGeom prst="rect">
                <a:avLst/>
              </a:prstGeom>
            </p:spPr>
          </p:pic>
        </mc:Fallback>
      </mc:AlternateContent>
      <p:sp>
        <p:nvSpPr>
          <p:cNvPr id="61" name="TextBox 60"/>
          <p:cNvSpPr txBox="1"/>
          <p:nvPr/>
        </p:nvSpPr>
        <p:spPr>
          <a:xfrm>
            <a:off x="5732606" y="587324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2800" dirty="0">
              <a:latin typeface="UD Digi Kyokasho NK-B" pitchFamily="18" charset="-128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2" name="잉크 41"/>
              <p14:cNvContentPartPr/>
              <p14:nvPr/>
            </p14:nvContentPartPr>
            <p14:xfrm>
              <a:off x="3724825" y="6227640"/>
              <a:ext cx="360" cy="360"/>
            </p14:xfrm>
          </p:contentPart>
        </mc:Choice>
        <mc:Fallback>
          <p:pic>
            <p:nvPicPr>
              <p:cNvPr id="42" name="잉크 4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16545" y="6219360"/>
                <a:ext cx="16920" cy="1692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/>
          <p:cNvSpPr txBox="1"/>
          <p:nvPr/>
        </p:nvSpPr>
        <p:spPr>
          <a:xfrm>
            <a:off x="1059106" y="2877407"/>
            <a:ext cx="8401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「いる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」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는 의지를 가지고 움직이는 것을 칭할 때 쓰이며</a:t>
            </a:r>
            <a:r>
              <a:rPr lang="en-US" altLang="ko-KR" sz="2400" dirty="0" smtClean="0">
                <a:latin typeface="-윤고딕330" pitchFamily="18" charset="-127"/>
                <a:ea typeface="-윤고딕330" pitchFamily="18" charset="-127"/>
              </a:rPr>
              <a:t>,</a:t>
            </a:r>
          </a:p>
          <a:p>
            <a:endParaRPr lang="ko-KR" altLang="en-US" sz="2400" dirty="0">
              <a:latin typeface="UD Digi Kyokasho NK-B" pitchFamily="18" charset="-128"/>
            </a:endParaRPr>
          </a:p>
        </p:txBody>
      </p:sp>
      <p:pic>
        <p:nvPicPr>
          <p:cNvPr id="50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2026345" y="3071425"/>
            <a:ext cx="4270202" cy="5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5" name="잉크 24"/>
              <p14:cNvContentPartPr/>
              <p14:nvPr/>
            </p14:nvContentPartPr>
            <p14:xfrm>
              <a:off x="2600451" y="3046414"/>
              <a:ext cx="3224520" cy="51480"/>
            </p14:xfrm>
          </p:contentPart>
        </mc:Choice>
        <mc:Fallback>
          <p:pic>
            <p:nvPicPr>
              <p:cNvPr id="25" name="잉크 2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52571" y="2950294"/>
                <a:ext cx="332064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8" name="잉크 27"/>
              <p14:cNvContentPartPr/>
              <p14:nvPr/>
            </p14:nvContentPartPr>
            <p14:xfrm>
              <a:off x="2581011" y="3118850"/>
              <a:ext cx="3263400" cy="53640"/>
            </p14:xfrm>
          </p:contentPart>
        </mc:Choice>
        <mc:Fallback>
          <p:pic>
            <p:nvPicPr>
              <p:cNvPr id="28" name="잉크 2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33131" y="3022730"/>
                <a:ext cx="3359160" cy="245880"/>
              </a:xfrm>
              <a:prstGeom prst="rect">
                <a:avLst/>
              </a:prstGeom>
            </p:spPr>
          </p:pic>
        </mc:Fallback>
      </mc:AlternateContent>
      <p:sp>
        <p:nvSpPr>
          <p:cNvPr id="55" name="TextBox 54"/>
          <p:cNvSpPr txBox="1"/>
          <p:nvPr/>
        </p:nvSpPr>
        <p:spPr>
          <a:xfrm>
            <a:off x="1086062" y="3471390"/>
            <a:ext cx="8401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「</a:t>
            </a:r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あ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る」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는 움직이지 않는 것 즉</a:t>
            </a:r>
            <a:r>
              <a:rPr lang="en-US" altLang="ko-KR" sz="2400" dirty="0" smtClean="0">
                <a:latin typeface="-윤고딕330" pitchFamily="18" charset="-127"/>
                <a:ea typeface="-윤고딕330" pitchFamily="18" charset="-127"/>
              </a:rPr>
              <a:t>, 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사물을 칭할 때 쓰인다</a:t>
            </a:r>
            <a:r>
              <a:rPr lang="en-US" altLang="ko-KR" sz="2400" dirty="0" smtClean="0">
                <a:latin typeface="-윤고딕330" pitchFamily="18" charset="-127"/>
                <a:ea typeface="-윤고딕330" pitchFamily="18" charset="-127"/>
              </a:rPr>
              <a:t>.</a:t>
            </a:r>
            <a:endParaRPr lang="ko-KR" altLang="en-US" sz="2400" dirty="0">
              <a:latin typeface="UD Digi Kyokasho NK-B" pitchFamily="1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9529" y="5873246"/>
            <a:ext cx="3565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私の友だちは 家にい</a:t>
            </a:r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る</a:t>
            </a:r>
            <a:endParaRPr lang="ko-KR" altLang="en-US" sz="2400" dirty="0">
              <a:latin typeface="UD Digi Kyokasho NK-B" pitchFamily="18" charset="-128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0" name="잉크 29"/>
              <p14:cNvContentPartPr/>
              <p14:nvPr/>
            </p14:nvContentPartPr>
            <p14:xfrm>
              <a:off x="2569945" y="3671640"/>
              <a:ext cx="3273120" cy="31680"/>
            </p14:xfrm>
          </p:contentPart>
        </mc:Choice>
        <mc:Fallback>
          <p:pic>
            <p:nvPicPr>
              <p:cNvPr id="30" name="잉크 2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22065" y="3575880"/>
                <a:ext cx="336888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1" name="잉크 30"/>
              <p14:cNvContentPartPr/>
              <p14:nvPr/>
            </p14:nvContentPartPr>
            <p14:xfrm>
              <a:off x="2589025" y="3736440"/>
              <a:ext cx="3157560" cy="62640"/>
            </p14:xfrm>
          </p:contentPart>
        </mc:Choice>
        <mc:Fallback>
          <p:pic>
            <p:nvPicPr>
              <p:cNvPr id="31" name="잉크 3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41145" y="3640320"/>
                <a:ext cx="3253320" cy="254880"/>
              </a:xfrm>
              <a:prstGeom prst="rect">
                <a:avLst/>
              </a:prstGeom>
            </p:spPr>
          </p:pic>
        </mc:Fallback>
      </mc:AlternateContent>
      <p:pic>
        <p:nvPicPr>
          <p:cNvPr id="58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2018066" y="3624708"/>
            <a:ext cx="4270202" cy="5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1159591" y="3971755"/>
            <a:ext cx="8401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예외</a:t>
            </a:r>
            <a:r>
              <a:rPr lang="ko-KR" altLang="en-US" sz="2400" dirty="0">
                <a:latin typeface="-윤고딕330" pitchFamily="18" charset="-127"/>
                <a:ea typeface="-윤고딕330" pitchFamily="18" charset="-127"/>
              </a:rPr>
              <a:t>로</a:t>
            </a:r>
            <a:r>
              <a:rPr lang="en-US" altLang="ko-KR" sz="2400" dirty="0" smtClean="0">
                <a:latin typeface="-윤고딕330" pitchFamily="18" charset="-127"/>
                <a:ea typeface="-윤고딕330" pitchFamily="18" charset="-127"/>
              </a:rPr>
              <a:t>, 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혈연관계를 가리킬 때 </a:t>
            </a:r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「ある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」</a:t>
            </a:r>
            <a:r>
              <a:rPr lang="ko-KR" altLang="en-US" sz="2400" dirty="0" err="1" smtClean="0">
                <a:latin typeface="-윤고딕330" pitchFamily="18" charset="-127"/>
                <a:ea typeface="-윤고딕330" pitchFamily="18" charset="-127"/>
              </a:rPr>
              <a:t>를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 쓰기도 한다</a:t>
            </a:r>
            <a:r>
              <a:rPr lang="en-US" altLang="ko-KR" sz="2400" dirty="0" smtClean="0">
                <a:latin typeface="-윤고딕330" pitchFamily="18" charset="-127"/>
                <a:ea typeface="-윤고딕330" pitchFamily="18" charset="-127"/>
              </a:rPr>
              <a:t>.</a:t>
            </a:r>
            <a:endParaRPr lang="ko-KR" altLang="en-US" sz="2400" dirty="0">
              <a:latin typeface="-윤고딕330" pitchFamily="18" charset="-127"/>
              <a:ea typeface="-윤고딕330" pitchFamily="18" charset="-127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4" name="잉크 33"/>
              <p14:cNvContentPartPr/>
              <p14:nvPr/>
            </p14:nvContentPartPr>
            <p14:xfrm>
              <a:off x="2329825" y="4140720"/>
              <a:ext cx="1020240" cy="28080"/>
            </p14:xfrm>
          </p:contentPart>
        </mc:Choice>
        <mc:Fallback>
          <p:pic>
            <p:nvPicPr>
              <p:cNvPr id="34" name="잉크 3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81585" y="4044960"/>
                <a:ext cx="111636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1" name="잉크 40"/>
              <p14:cNvContentPartPr/>
              <p14:nvPr/>
            </p14:nvContentPartPr>
            <p14:xfrm>
              <a:off x="2338105" y="4273560"/>
              <a:ext cx="973440" cy="49680"/>
            </p14:xfrm>
          </p:contentPart>
        </mc:Choice>
        <mc:Fallback>
          <p:pic>
            <p:nvPicPr>
              <p:cNvPr id="41" name="잉크 4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290225" y="4177440"/>
                <a:ext cx="106920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7" name="잉크 46"/>
              <p14:cNvContentPartPr/>
              <p14:nvPr/>
            </p14:nvContentPartPr>
            <p14:xfrm>
              <a:off x="5207305" y="4098600"/>
              <a:ext cx="799200" cy="178920"/>
            </p14:xfrm>
          </p:contentPart>
        </mc:Choice>
        <mc:Fallback>
          <p:pic>
            <p:nvPicPr>
              <p:cNvPr id="47" name="잉크 4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59425" y="4002480"/>
                <a:ext cx="89496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51" name="잉크 50"/>
              <p14:cNvContentPartPr/>
              <p14:nvPr/>
            </p14:nvContentPartPr>
            <p14:xfrm>
              <a:off x="7151665" y="4263840"/>
              <a:ext cx="360" cy="360"/>
            </p14:xfrm>
          </p:contentPart>
        </mc:Choice>
        <mc:Fallback>
          <p:pic>
            <p:nvPicPr>
              <p:cNvPr id="51" name="잉크 5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139785" y="4251960"/>
                <a:ext cx="24120" cy="24120"/>
              </a:xfrm>
              <a:prstGeom prst="rect">
                <a:avLst/>
              </a:prstGeom>
            </p:spPr>
          </p:pic>
        </mc:Fallback>
      </mc:AlternateContent>
      <p:pic>
        <p:nvPicPr>
          <p:cNvPr id="64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1894889" y="4350260"/>
            <a:ext cx="1859871" cy="17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4676969" y="4368095"/>
            <a:ext cx="1859871" cy="17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6977826" y="5872096"/>
            <a:ext cx="263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私</a:t>
            </a:r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に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は姉がある</a:t>
            </a:r>
            <a:endParaRPr lang="ko-KR" altLang="en-US" sz="2400" dirty="0">
              <a:latin typeface="UD Digi Kyokasho NK-B" pitchFamily="18" charset="-128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920391" y="5873931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私には時間がある</a:t>
            </a:r>
            <a:endParaRPr lang="ko-KR" altLang="en-US" sz="2400" dirty="0">
              <a:latin typeface="UD Digi Kyokasho NK-B" pitchFamily="18" charset="-128"/>
            </a:endParaRPr>
          </a:p>
        </p:txBody>
      </p:sp>
      <p:pic>
        <p:nvPicPr>
          <p:cNvPr id="10242" name="Picture 2" descr="https://1.bp.blogspot.com/-oMgIvKQd3t8/V2vXnEgy8zI/AAAAAAAA73k/e0EfqlNMyAY4pRGZipIM0rZBapAEQ3u4ACLcB/s800/building_house1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84" y="4350260"/>
            <a:ext cx="1739592" cy="161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デジタル時計のイラスト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196" y="4357130"/>
            <a:ext cx="2042971" cy="181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姉と妹のイラスト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264" y="4361610"/>
            <a:ext cx="1476609" cy="158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52" name="잉크 51"/>
              <p14:cNvContentPartPr/>
              <p14:nvPr/>
            </p14:nvContentPartPr>
            <p14:xfrm>
              <a:off x="2925625" y="6029640"/>
              <a:ext cx="471960" cy="149040"/>
            </p14:xfrm>
          </p:contentPart>
        </mc:Choice>
        <mc:Fallback>
          <p:pic>
            <p:nvPicPr>
              <p:cNvPr id="52" name="잉크 51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877745" y="5933520"/>
                <a:ext cx="56808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68" name="잉크 67"/>
              <p14:cNvContentPartPr/>
              <p14:nvPr/>
            </p14:nvContentPartPr>
            <p14:xfrm>
              <a:off x="1155505" y="6001560"/>
              <a:ext cx="731520" cy="178920"/>
            </p14:xfrm>
          </p:contentPart>
        </mc:Choice>
        <mc:Fallback>
          <p:pic>
            <p:nvPicPr>
              <p:cNvPr id="68" name="잉크 67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07265" y="5905440"/>
                <a:ext cx="82764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69" name="잉크 68"/>
              <p14:cNvContentPartPr/>
              <p14:nvPr/>
            </p14:nvContentPartPr>
            <p14:xfrm>
              <a:off x="4945585" y="6044400"/>
              <a:ext cx="493200" cy="106920"/>
            </p14:xfrm>
          </p:contentPart>
        </mc:Choice>
        <mc:Fallback>
          <p:pic>
            <p:nvPicPr>
              <p:cNvPr id="69" name="잉크 68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897705" y="5948280"/>
                <a:ext cx="58896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70" name="잉크 69"/>
              <p14:cNvContentPartPr/>
              <p14:nvPr/>
            </p14:nvContentPartPr>
            <p14:xfrm>
              <a:off x="5852065" y="6035040"/>
              <a:ext cx="424080" cy="131040"/>
            </p14:xfrm>
          </p:contentPart>
        </mc:Choice>
        <mc:Fallback>
          <p:pic>
            <p:nvPicPr>
              <p:cNvPr id="70" name="잉크 69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804185" y="5938920"/>
                <a:ext cx="51984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71" name="잉크 70"/>
              <p14:cNvContentPartPr/>
              <p14:nvPr/>
            </p14:nvContentPartPr>
            <p14:xfrm>
              <a:off x="7999105" y="6044760"/>
              <a:ext cx="176760" cy="96480"/>
            </p14:xfrm>
          </p:contentPart>
        </mc:Choice>
        <mc:Fallback>
          <p:pic>
            <p:nvPicPr>
              <p:cNvPr id="71" name="잉크 70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950865" y="5948640"/>
                <a:ext cx="27288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72" name="잉크 71"/>
              <p14:cNvContentPartPr/>
              <p14:nvPr/>
            </p14:nvContentPartPr>
            <p14:xfrm>
              <a:off x="8604985" y="6054840"/>
              <a:ext cx="423360" cy="83880"/>
            </p14:xfrm>
          </p:contentPart>
        </mc:Choice>
        <mc:Fallback>
          <p:pic>
            <p:nvPicPr>
              <p:cNvPr id="72" name="잉크 71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557105" y="5959080"/>
                <a:ext cx="519480" cy="27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320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22380" y="11327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  일본어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성분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성분을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72480" y="1628800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075" y="1700808"/>
            <a:ext cx="894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>
                <a:latin typeface="-윤고딕340" pitchFamily="18" charset="-127"/>
                <a:ea typeface="-윤고딕340" pitchFamily="18" charset="-127"/>
              </a:rPr>
              <a:t>1</a:t>
            </a:r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주제와 주어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9" y="2331310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972121" y="2347139"/>
            <a:ext cx="8445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 1-1</a:t>
            </a:r>
            <a:endParaRPr lang="en-US" altLang="ko-KR" sz="2800" dirty="0">
              <a:latin typeface="-윤고딕340" pitchFamily="18" charset="-127"/>
              <a:ea typeface="-윤고딕340" pitchFamily="18" charset="-127"/>
            </a:endParaRPr>
          </a:p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en-US" altLang="ja-JP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잉크 14"/>
              <p14:cNvContentPartPr/>
              <p14:nvPr/>
            </p14:nvContentPartPr>
            <p14:xfrm>
              <a:off x="1722865" y="4302436"/>
              <a:ext cx="606960" cy="135000"/>
            </p14:xfrm>
          </p:contentPart>
        </mc:Choice>
        <mc:Fallback xmlns="">
          <p:pic>
            <p:nvPicPr>
              <p:cNvPr id="15" name="잉크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0985" y="4290556"/>
                <a:ext cx="630720" cy="158760"/>
              </a:xfrm>
              <a:prstGeom prst="rect">
                <a:avLst/>
              </a:prstGeom>
            </p:spPr>
          </p:pic>
        </mc:Fallback>
      </mc:AlternateContent>
      <p:sp>
        <p:nvSpPr>
          <p:cNvPr id="61" name="TextBox 60"/>
          <p:cNvSpPr txBox="1"/>
          <p:nvPr/>
        </p:nvSpPr>
        <p:spPr>
          <a:xfrm>
            <a:off x="5732606" y="587324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2800" dirty="0">
              <a:latin typeface="UD Digi Kyokasho NK-B" pitchFamily="18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56717" y="2347139"/>
            <a:ext cx="8445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 주제를 표현 하는 조사 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「</a:t>
            </a:r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とりた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て助詞」</a:t>
            </a:r>
            <a:endParaRPr lang="en-US" altLang="ko-KR" sz="2800" dirty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1" name="잉크 30"/>
              <p14:cNvContentPartPr/>
              <p14:nvPr/>
            </p14:nvContentPartPr>
            <p14:xfrm>
              <a:off x="3724825" y="4263840"/>
              <a:ext cx="3427200" cy="1964160"/>
            </p14:xfrm>
          </p:contentPart>
        </mc:Choice>
        <mc:Fallback>
          <p:pic>
            <p:nvPicPr>
              <p:cNvPr id="31" name="잉크 3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16545" y="4251960"/>
                <a:ext cx="3447360" cy="198432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/>
          <p:cNvSpPr txBox="1"/>
          <p:nvPr/>
        </p:nvSpPr>
        <p:spPr>
          <a:xfrm>
            <a:off x="1131886" y="2913267"/>
            <a:ext cx="5189266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は </a:t>
            </a:r>
            <a:r>
              <a:rPr lang="en-US" altLang="ja-JP" sz="2400" dirty="0" smtClean="0">
                <a:latin typeface="바탕"/>
                <a:ea typeface="바탕"/>
              </a:rPr>
              <a:t>· 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も </a:t>
            </a:r>
            <a:r>
              <a:rPr lang="en-US" altLang="ja-JP" sz="2400" dirty="0">
                <a:latin typeface="바탕"/>
                <a:ea typeface="바탕"/>
              </a:rPr>
              <a:t>· 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こそ </a:t>
            </a:r>
            <a:r>
              <a:rPr lang="en-US" altLang="ja-JP" sz="2400" dirty="0" smtClean="0">
                <a:latin typeface="바탕"/>
                <a:ea typeface="바탕"/>
              </a:rPr>
              <a:t>· 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なら </a:t>
            </a:r>
            <a:r>
              <a:rPr lang="en-US" altLang="ja-JP" sz="2400" dirty="0" smtClean="0">
                <a:latin typeface="바탕"/>
                <a:ea typeface="바탕"/>
              </a:rPr>
              <a:t>· 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って </a:t>
            </a:r>
            <a:r>
              <a:rPr lang="en-US" altLang="ja-JP" sz="2400" dirty="0">
                <a:latin typeface="바탕"/>
                <a:ea typeface="바탕"/>
              </a:rPr>
              <a:t>· 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といえば</a:t>
            </a:r>
            <a:endParaRPr lang="ko-KR" altLang="en-US" sz="2400" dirty="0">
              <a:latin typeface="UD Digi Kyokasho NK-B" pitchFamily="18" charset="-128"/>
            </a:endParaRPr>
          </a:p>
        </p:txBody>
      </p:sp>
      <p:pic>
        <p:nvPicPr>
          <p:cNvPr id="32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0" y="3301246"/>
            <a:ext cx="6897216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7" name="잉크 16"/>
              <p14:cNvContentPartPr/>
              <p14:nvPr/>
            </p14:nvContentPartPr>
            <p14:xfrm>
              <a:off x="1340905" y="3039120"/>
              <a:ext cx="4694040" cy="176040"/>
            </p14:xfrm>
          </p:contentPart>
        </mc:Choice>
        <mc:Fallback>
          <p:pic>
            <p:nvPicPr>
              <p:cNvPr id="17" name="잉크 1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93025" y="2943000"/>
                <a:ext cx="4790160" cy="36828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/>
          <p:cNvSpPr txBox="1"/>
          <p:nvPr/>
        </p:nvSpPr>
        <p:spPr>
          <a:xfrm>
            <a:off x="1064568" y="6013412"/>
            <a:ext cx="3965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日本の街はきれいです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9836" y="5517232"/>
            <a:ext cx="4226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日本は街</a:t>
            </a:r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が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きれいです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94808" y="5585118"/>
            <a:ext cx="4226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私は名前は冬馬です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62727" y="6074132"/>
            <a:ext cx="4226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　　私の名前は冬馬です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pic>
        <p:nvPicPr>
          <p:cNvPr id="52" name="Picture 4" descr="엑스 표시 클립 아트. 무료 다운로드. | Creazill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159" y="5510072"/>
            <a:ext cx="617624" cy="61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31886" y="3573016"/>
            <a:ext cx="562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한 문장에 주제는 한 개만 가능하다</a:t>
            </a:r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.</a:t>
            </a:r>
            <a:endParaRPr lang="ko-KR" altLang="en-US" sz="2400" dirty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11268" name="Picture 4" descr="アーケード商店街のイラスト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581" y="4004862"/>
            <a:ext cx="3171701" cy="15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名札バッジのイラスト（四角）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446" y="3778551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3" name="잉크 12"/>
              <p14:cNvContentPartPr/>
              <p14:nvPr/>
            </p14:nvContentPartPr>
            <p14:xfrm>
              <a:off x="3474625" y="3702960"/>
              <a:ext cx="698400" cy="155880"/>
            </p14:xfrm>
          </p:contentPart>
        </mc:Choice>
        <mc:Fallback>
          <p:pic>
            <p:nvPicPr>
              <p:cNvPr id="13" name="잉크 1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26745" y="3607200"/>
                <a:ext cx="794520" cy="3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4" name="잉크 13"/>
              <p14:cNvContentPartPr/>
              <p14:nvPr/>
            </p14:nvContentPartPr>
            <p14:xfrm>
              <a:off x="1232545" y="3735360"/>
              <a:ext cx="847800" cy="95760"/>
            </p14:xfrm>
          </p:contentPart>
        </mc:Choice>
        <mc:Fallback>
          <p:pic>
            <p:nvPicPr>
              <p:cNvPr id="14" name="잉크 13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84305" y="3639600"/>
                <a:ext cx="944280" cy="28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067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22380" y="11327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  일본어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성분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성분을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72480" y="1628800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075" y="1700808"/>
            <a:ext cx="894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>
                <a:latin typeface="-윤고딕340" pitchFamily="18" charset="-127"/>
                <a:ea typeface="-윤고딕340" pitchFamily="18" charset="-127"/>
              </a:rPr>
              <a:t>1</a:t>
            </a:r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주제와 주어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9" y="2331310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972120" y="2347139"/>
            <a:ext cx="8445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 1-2</a:t>
            </a:r>
            <a:endParaRPr lang="en-US" altLang="ko-KR" sz="2800" dirty="0">
              <a:latin typeface="-윤고딕340" pitchFamily="18" charset="-127"/>
              <a:ea typeface="-윤고딕340" pitchFamily="18" charset="-127"/>
            </a:endParaRPr>
          </a:p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en-US" altLang="ja-JP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잉크 14"/>
              <p14:cNvContentPartPr/>
              <p14:nvPr/>
            </p14:nvContentPartPr>
            <p14:xfrm>
              <a:off x="1722865" y="4302436"/>
              <a:ext cx="606960" cy="135000"/>
            </p14:xfrm>
          </p:contentPart>
        </mc:Choice>
        <mc:Fallback xmlns="">
          <p:pic>
            <p:nvPicPr>
              <p:cNvPr id="15" name="잉크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0985" y="4290556"/>
                <a:ext cx="630720" cy="158760"/>
              </a:xfrm>
              <a:prstGeom prst="rect">
                <a:avLst/>
              </a:prstGeom>
            </p:spPr>
          </p:pic>
        </mc:Fallback>
      </mc:AlternateContent>
      <p:sp>
        <p:nvSpPr>
          <p:cNvPr id="61" name="TextBox 60"/>
          <p:cNvSpPr txBox="1"/>
          <p:nvPr/>
        </p:nvSpPr>
        <p:spPr>
          <a:xfrm>
            <a:off x="5732606" y="587324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2800" dirty="0">
              <a:latin typeface="UD Digi Kyokasho NK-B" pitchFamily="18" charset="-128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1" name="잉크 30"/>
              <p14:cNvContentPartPr/>
              <p14:nvPr/>
            </p14:nvContentPartPr>
            <p14:xfrm>
              <a:off x="3724825" y="4263840"/>
              <a:ext cx="3427200" cy="1964160"/>
            </p14:xfrm>
          </p:contentPart>
        </mc:Choice>
        <mc:Fallback>
          <p:pic>
            <p:nvPicPr>
              <p:cNvPr id="31" name="잉크 3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16545" y="4251960"/>
                <a:ext cx="3447360" cy="1984320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TextBox 52"/>
          <p:cNvSpPr txBox="1"/>
          <p:nvPr/>
        </p:nvSpPr>
        <p:spPr>
          <a:xfrm>
            <a:off x="1918443" y="2401724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 주제를 표현 하지 않는 </a:t>
            </a:r>
            <a:r>
              <a:rPr lang="ko-KR" altLang="en-US" sz="2800" dirty="0" err="1">
                <a:latin typeface="-윤고딕340" pitchFamily="18" charset="-127"/>
                <a:ea typeface="-윤고딕340" pitchFamily="18" charset="-127"/>
              </a:rPr>
              <a:t>대상격</a:t>
            </a:r>
            <a:r>
              <a:rPr lang="ko-KR" altLang="en-US" sz="2800" dirty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「が」</a:t>
            </a:r>
            <a:endParaRPr lang="en-US" altLang="ko-KR" sz="2800" dirty="0">
              <a:latin typeface="UD Digi Kyokasho NK-B" pitchFamily="18" charset="-128"/>
              <a:ea typeface="UD Digi Kyokasho NK-B" pitchFamily="18" charset="-128"/>
            </a:endParaRPr>
          </a:p>
        </p:txBody>
      </p:sp>
      <p:grpSp>
        <p:nvGrpSpPr>
          <p:cNvPr id="54" name="그룹 53"/>
          <p:cNvGrpSpPr/>
          <p:nvPr/>
        </p:nvGrpSpPr>
        <p:grpSpPr>
          <a:xfrm>
            <a:off x="972120" y="2952321"/>
            <a:ext cx="8595042" cy="1410292"/>
            <a:chOff x="894461" y="4509120"/>
            <a:chExt cx="8595042" cy="1410292"/>
          </a:xfrm>
        </p:grpSpPr>
        <p:sp>
          <p:nvSpPr>
            <p:cNvPr id="55" name="TextBox 54"/>
            <p:cNvSpPr txBox="1"/>
            <p:nvPr/>
          </p:nvSpPr>
          <p:spPr>
            <a:xfrm>
              <a:off x="900112" y="4509120"/>
              <a:ext cx="85893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 smtClean="0">
                  <a:latin typeface="-윤고딕340" pitchFamily="18" charset="-127"/>
                  <a:ea typeface="-윤고딕340" pitchFamily="18" charset="-127"/>
                </a:rPr>
                <a:t>격조</a:t>
              </a:r>
              <a:r>
                <a:rPr lang="ko-KR" altLang="en-US" sz="2400" dirty="0">
                  <a:latin typeface="-윤고딕340" pitchFamily="18" charset="-127"/>
                  <a:ea typeface="-윤고딕340" pitchFamily="18" charset="-127"/>
                </a:rPr>
                <a:t>사</a:t>
              </a:r>
              <a:r>
                <a:rPr lang="ja-JP" altLang="en-US" sz="2400" dirty="0" smtClean="0">
                  <a:latin typeface="UD Digi Kyokasho NK-B" pitchFamily="18" charset="-128"/>
                  <a:ea typeface="UD Digi Kyokasho NK-B" pitchFamily="18" charset="-128"/>
                </a:rPr>
                <a:t> </a:t>
              </a:r>
              <a:r>
                <a:rPr lang="ja-JP" altLang="en-US" sz="2400" dirty="0">
                  <a:latin typeface="UD Digi Kyokasho NK-B" pitchFamily="18" charset="-128"/>
                  <a:ea typeface="UD Digi Kyokasho NK-B" pitchFamily="18" charset="-128"/>
                </a:rPr>
                <a:t>「が</a:t>
              </a:r>
              <a:r>
                <a:rPr lang="ja-JP" altLang="en-US" sz="2400" dirty="0" smtClean="0">
                  <a:latin typeface="UD Digi Kyokasho NK-B" pitchFamily="18" charset="-128"/>
                  <a:ea typeface="UD Digi Kyokasho NK-B" pitchFamily="18" charset="-128"/>
                </a:rPr>
                <a:t>」</a:t>
              </a:r>
              <a:r>
                <a:rPr lang="ko-KR" altLang="en-US" sz="2400" dirty="0" smtClean="0">
                  <a:latin typeface="-윤고딕330" pitchFamily="18" charset="-127"/>
                  <a:ea typeface="-윤고딕330" pitchFamily="18" charset="-127"/>
                </a:rPr>
                <a:t>는 보통 주어를 나타내지만</a:t>
              </a:r>
              <a:r>
                <a:rPr lang="en-US" altLang="ko-KR" sz="2400" dirty="0" smtClean="0">
                  <a:latin typeface="-윤고딕330" pitchFamily="18" charset="-127"/>
                  <a:ea typeface="-윤고딕330" pitchFamily="18" charset="-127"/>
                </a:rPr>
                <a:t>, </a:t>
              </a:r>
              <a:r>
                <a:rPr lang="ko-KR" altLang="en-US" sz="2400" dirty="0" smtClean="0">
                  <a:latin typeface="-윤고딕330" pitchFamily="18" charset="-127"/>
                  <a:ea typeface="-윤고딕330" pitchFamily="18" charset="-127"/>
                </a:rPr>
                <a:t>예외적으로</a:t>
              </a:r>
              <a:endParaRPr lang="ko-KR" altLang="en-US" sz="2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00112" y="4958121"/>
              <a:ext cx="71240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dirty="0">
                  <a:latin typeface="-윤고딕330" pitchFamily="18" charset="-127"/>
                  <a:ea typeface="-윤고딕330" pitchFamily="18" charset="-127"/>
                </a:rPr>
                <a:t>몇 가지 술어의 경우</a:t>
              </a:r>
              <a:r>
                <a:rPr lang="en-US" altLang="ko-KR" sz="2400" dirty="0">
                  <a:latin typeface="-윤고딕330" pitchFamily="18" charset="-127"/>
                  <a:ea typeface="-윤고딕330" pitchFamily="18" charset="-127"/>
                </a:rPr>
                <a:t>, </a:t>
              </a:r>
              <a:r>
                <a:rPr lang="ko-KR" altLang="en-US" sz="2400" dirty="0">
                  <a:latin typeface="-윤고딕330" pitchFamily="18" charset="-127"/>
                  <a:ea typeface="-윤고딕330" pitchFamily="18" charset="-127"/>
                </a:rPr>
                <a:t>술어의 대상</a:t>
              </a:r>
              <a:r>
                <a:rPr lang="en-US" altLang="ko-KR" sz="2400" dirty="0">
                  <a:latin typeface="UD Digi Kyokasho NK-B" pitchFamily="18" charset="-128"/>
                  <a:ea typeface="UD Digi Kyokasho NK-B" pitchFamily="18" charset="-128"/>
                </a:rPr>
                <a:t>(</a:t>
              </a:r>
              <a:r>
                <a:rPr lang="ja-JP" altLang="en-US" sz="2400" dirty="0">
                  <a:latin typeface="UD Digi Kyokasho NK-B" pitchFamily="18" charset="-128"/>
                  <a:ea typeface="UD Digi Kyokasho NK-B" pitchFamily="18" charset="-128"/>
                </a:rPr>
                <a:t>対象</a:t>
              </a:r>
              <a:r>
                <a:rPr lang="en-US" altLang="ja-JP" sz="2400" dirty="0">
                  <a:latin typeface="UD Digi Kyokasho NK-B" pitchFamily="18" charset="-128"/>
                  <a:ea typeface="UD Digi Kyokasho NK-B" pitchFamily="18" charset="-128"/>
                </a:rPr>
                <a:t>)</a:t>
              </a:r>
              <a:r>
                <a:rPr lang="ko-KR" altLang="en-US" sz="2400" dirty="0">
                  <a:latin typeface="-윤고딕330" pitchFamily="18" charset="-127"/>
                  <a:ea typeface="-윤고딕330" pitchFamily="18" charset="-127"/>
                </a:rPr>
                <a:t>을 나타낸다</a:t>
              </a:r>
              <a:r>
                <a:rPr lang="en-US" altLang="ko-KR" sz="2400" dirty="0">
                  <a:latin typeface="-윤고딕330" pitchFamily="18" charset="-127"/>
                  <a:ea typeface="-윤고딕330" pitchFamily="18" charset="-127"/>
                </a:rPr>
                <a:t>. </a:t>
              </a:r>
              <a:endParaRPr lang="ko-KR" altLang="en-US" sz="24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94461" y="5457747"/>
              <a:ext cx="40379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 smtClean="0">
                  <a:latin typeface="-윤고딕330" pitchFamily="18" charset="-127"/>
                  <a:ea typeface="-윤고딕330" pitchFamily="18" charset="-127"/>
                </a:rPr>
                <a:t>이를 </a:t>
              </a:r>
              <a:r>
                <a:rPr lang="ko-KR" altLang="en-US" sz="2400" dirty="0" err="1">
                  <a:latin typeface="-윤고딕330" pitchFamily="18" charset="-127"/>
                  <a:ea typeface="-윤고딕330" pitchFamily="18" charset="-127"/>
                </a:rPr>
                <a:t>대상격이라</a:t>
              </a:r>
              <a:r>
                <a:rPr lang="ko-KR" altLang="en-US" sz="2400" dirty="0">
                  <a:latin typeface="-윤고딕330" pitchFamily="18" charset="-127"/>
                  <a:ea typeface="-윤고딕330" pitchFamily="18" charset="-127"/>
                </a:rPr>
                <a:t> 한다</a:t>
              </a:r>
              <a:r>
                <a:rPr lang="en-US" altLang="ko-KR" sz="2400" dirty="0" smtClean="0">
                  <a:latin typeface="-윤고딕330" pitchFamily="18" charset="-127"/>
                  <a:ea typeface="-윤고딕330" pitchFamily="18" charset="-127"/>
                </a:rPr>
                <a:t>.</a:t>
              </a:r>
              <a:endParaRPr lang="ko-KR" altLang="en-US" sz="2400" dirty="0"/>
            </a:p>
          </p:txBody>
        </p:sp>
        <p:pic>
          <p:nvPicPr>
            <p:cNvPr id="58" name="Picture 2" descr="빨간밑줄 사진, 이미지, 일러스트, 캘리그라피 - 크라우드픽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86" t="29717" r="3878" b="50921"/>
            <a:stretch/>
          </p:blipFill>
          <p:spPr bwMode="auto">
            <a:xfrm>
              <a:off x="2576736" y="4696786"/>
              <a:ext cx="1999894" cy="553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59" name="잉크 58"/>
                <p14:cNvContentPartPr/>
                <p14:nvPr/>
              </p14:nvContentPartPr>
              <p14:xfrm>
                <a:off x="2993305" y="4630320"/>
                <a:ext cx="1194480" cy="189720"/>
              </p14:xfrm>
            </p:contentPart>
          </mc:Choice>
          <mc:Fallback>
            <p:pic>
              <p:nvPicPr>
                <p:cNvPr id="59" name="잉크 58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945425" y="4534200"/>
                  <a:ext cx="129024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60" name="잉크 59"/>
                <p14:cNvContentPartPr/>
                <p14:nvPr/>
              </p14:nvContentPartPr>
              <p14:xfrm>
                <a:off x="1020145" y="4785480"/>
                <a:ext cx="1492560" cy="18360"/>
              </p14:xfrm>
            </p:contentPart>
          </mc:Choice>
          <mc:Fallback>
            <p:pic>
              <p:nvPicPr>
                <p:cNvPr id="60" name="잉크 59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72265" y="4689360"/>
                  <a:ext cx="15883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62" name="잉크 61"/>
                <p14:cNvContentPartPr/>
                <p14:nvPr/>
              </p14:nvContentPartPr>
              <p14:xfrm>
                <a:off x="1068385" y="4655160"/>
                <a:ext cx="1251720" cy="56880"/>
              </p14:xfrm>
            </p:contentPart>
          </mc:Choice>
          <mc:Fallback>
            <p:pic>
              <p:nvPicPr>
                <p:cNvPr id="62" name="잉크 61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20505" y="4559040"/>
                  <a:ext cx="13474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63" name="잉크 62"/>
                <p14:cNvContentPartPr/>
                <p14:nvPr/>
              </p14:nvContentPartPr>
              <p14:xfrm>
                <a:off x="1732585" y="4677840"/>
                <a:ext cx="529200" cy="360"/>
              </p14:xfrm>
            </p:contentPart>
          </mc:Choice>
          <mc:Fallback>
            <p:pic>
              <p:nvPicPr>
                <p:cNvPr id="63" name="잉크 62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684705" y="4581720"/>
                  <a:ext cx="62532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64" name="잉크 63"/>
                <p14:cNvContentPartPr/>
                <p14:nvPr/>
              </p14:nvContentPartPr>
              <p14:xfrm>
                <a:off x="3792865" y="5120280"/>
                <a:ext cx="2194560" cy="77760"/>
              </p14:xfrm>
            </p:contentPart>
          </mc:Choice>
          <mc:Fallback>
            <p:pic>
              <p:nvPicPr>
                <p:cNvPr id="64" name="잉크 63"/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744625" y="5024160"/>
                  <a:ext cx="229068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65" name="잉크 64"/>
                <p14:cNvContentPartPr/>
                <p14:nvPr/>
              </p14:nvContentPartPr>
              <p14:xfrm>
                <a:off x="3792865" y="5176440"/>
                <a:ext cx="2252160" cy="129960"/>
              </p14:xfrm>
            </p:contentPart>
          </mc:Choice>
          <mc:Fallback>
            <p:pic>
              <p:nvPicPr>
                <p:cNvPr id="65" name="잉크 64"/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744625" y="5080320"/>
                  <a:ext cx="234828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66" name="잉크 65"/>
                <p14:cNvContentPartPr/>
                <p14:nvPr/>
              </p14:nvContentPartPr>
              <p14:xfrm>
                <a:off x="1721425" y="5605560"/>
                <a:ext cx="684720" cy="245160"/>
              </p14:xfrm>
            </p:contentPart>
          </mc:Choice>
          <mc:Fallback>
            <p:pic>
              <p:nvPicPr>
                <p:cNvPr id="66" name="잉크 65"/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673545" y="5509440"/>
                  <a:ext cx="780840" cy="4374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7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3539856" y="3641241"/>
            <a:ext cx="2781295" cy="5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910019" y="5873246"/>
            <a:ext cx="4006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花子は英語がわかる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94807" y="5858014"/>
            <a:ext cx="3934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太郎は花子が好きだ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pic>
        <p:nvPicPr>
          <p:cNvPr id="12290" name="Picture 2" descr="英語を学ぶ人のイラスト（女性）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752" y="4263840"/>
            <a:ext cx="1051592" cy="159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片思いのイラスト（男性）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684" y="3890277"/>
            <a:ext cx="1658902" cy="194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70" name="잉크 69"/>
              <p14:cNvContentPartPr/>
              <p14:nvPr/>
            </p14:nvContentPartPr>
            <p14:xfrm>
              <a:off x="3244225" y="5992560"/>
              <a:ext cx="349200" cy="226080"/>
            </p14:xfrm>
          </p:contentPart>
        </mc:Choice>
        <mc:Fallback>
          <p:pic>
            <p:nvPicPr>
              <p:cNvPr id="70" name="잉크 69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95985" y="5896440"/>
                <a:ext cx="445320" cy="41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71" name="잉크 70"/>
              <p14:cNvContentPartPr/>
              <p14:nvPr/>
            </p14:nvContentPartPr>
            <p14:xfrm>
              <a:off x="7417345" y="5995440"/>
              <a:ext cx="287280" cy="251640"/>
            </p14:xfrm>
          </p:contentPart>
        </mc:Choice>
        <mc:Fallback>
          <p:pic>
            <p:nvPicPr>
              <p:cNvPr id="71" name="잉크 70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369465" y="5899320"/>
                <a:ext cx="383040" cy="44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704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22380" y="11327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  일본어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성분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성분을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72480" y="1628800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789" y="1684979"/>
            <a:ext cx="894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>
                <a:latin typeface="-윤고딕340" pitchFamily="18" charset="-127"/>
                <a:ea typeface="-윤고딕340" pitchFamily="18" charset="-127"/>
              </a:rPr>
              <a:t>２</a:t>
            </a:r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목적어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9" y="2331310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972120" y="2347139"/>
            <a:ext cx="8445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 2-1</a:t>
            </a:r>
            <a:endParaRPr lang="en-US" altLang="ko-KR" sz="2800" dirty="0">
              <a:latin typeface="-윤고딕340" pitchFamily="18" charset="-127"/>
              <a:ea typeface="-윤고딕340" pitchFamily="18" charset="-127"/>
            </a:endParaRPr>
          </a:p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en-US" altLang="ja-JP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잉크 14"/>
              <p14:cNvContentPartPr/>
              <p14:nvPr/>
            </p14:nvContentPartPr>
            <p14:xfrm>
              <a:off x="1722865" y="4302436"/>
              <a:ext cx="606960" cy="135000"/>
            </p14:xfrm>
          </p:contentPart>
        </mc:Choice>
        <mc:Fallback xmlns="">
          <p:pic>
            <p:nvPicPr>
              <p:cNvPr id="15" name="잉크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0985" y="4290556"/>
                <a:ext cx="630720" cy="158760"/>
              </a:xfrm>
              <a:prstGeom prst="rect">
                <a:avLst/>
              </a:prstGeom>
            </p:spPr>
          </p:pic>
        </mc:Fallback>
      </mc:AlternateContent>
      <p:sp>
        <p:nvSpPr>
          <p:cNvPr id="61" name="TextBox 60"/>
          <p:cNvSpPr txBox="1"/>
          <p:nvPr/>
        </p:nvSpPr>
        <p:spPr>
          <a:xfrm>
            <a:off x="5732606" y="587324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2800" dirty="0">
              <a:latin typeface="UD Digi Kyokasho NK-B" pitchFamily="18" charset="-128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1" name="잉크 30"/>
              <p14:cNvContentPartPr/>
              <p14:nvPr/>
            </p14:nvContentPartPr>
            <p14:xfrm>
              <a:off x="3724825" y="4263840"/>
              <a:ext cx="3427200" cy="1964160"/>
            </p14:xfrm>
          </p:contentPart>
        </mc:Choice>
        <mc:Fallback>
          <p:pic>
            <p:nvPicPr>
              <p:cNvPr id="31" name="잉크 3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16545" y="4251960"/>
                <a:ext cx="3447360" cy="1984320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TextBox 52"/>
          <p:cNvSpPr txBox="1"/>
          <p:nvPr/>
        </p:nvSpPr>
        <p:spPr>
          <a:xfrm>
            <a:off x="1918443" y="2401724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 목적어를 표현하는 조사</a:t>
            </a:r>
            <a:endParaRPr lang="en-US" altLang="ko-KR" sz="2800" dirty="0">
              <a:latin typeface="UD Digi Kyokasho NK-B" pitchFamily="18" charset="-128"/>
              <a:ea typeface="UD Digi Kyokasho NK-B" pitchFamily="18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77771" y="3547181"/>
            <a:ext cx="8589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목적어는 대부분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 「を」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로 표현한다</a:t>
            </a:r>
            <a:r>
              <a:rPr lang="en-US" altLang="ko-KR" sz="2400" dirty="0" smtClean="0">
                <a:latin typeface="-윤고딕330" pitchFamily="18" charset="-127"/>
                <a:ea typeface="-윤고딕330" pitchFamily="18" charset="-127"/>
              </a:rPr>
              <a:t>. </a:t>
            </a:r>
            <a:r>
              <a:rPr lang="ko-KR" altLang="en-US" sz="2400" dirty="0" smtClean="0">
                <a:latin typeface="-윤고딕330" pitchFamily="18" charset="-127"/>
                <a:ea typeface="-윤고딕330" pitchFamily="18" charset="-127"/>
              </a:rPr>
              <a:t>그러나 주어와 </a:t>
            </a:r>
            <a:endParaRPr lang="ko-KR" alt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992560" y="4066251"/>
            <a:ext cx="8589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마찬가지로 목적어도 술어와의 관계이며</a:t>
            </a:r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, </a:t>
            </a:r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단지 형식으로</a:t>
            </a:r>
            <a:endParaRPr lang="ko-KR" altLang="en-US" sz="24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92560" y="4551511"/>
            <a:ext cx="8589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판단 할 수 있는 것은 아니다</a:t>
            </a:r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.</a:t>
            </a:r>
            <a:endParaRPr lang="ko-KR" altLang="en-US" sz="2400" dirty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잉크 2"/>
              <p14:cNvContentPartPr/>
              <p14:nvPr/>
            </p14:nvContentPartPr>
            <p14:xfrm>
              <a:off x="3377425" y="3659900"/>
              <a:ext cx="299880" cy="255960"/>
            </p14:xfrm>
          </p:contentPart>
        </mc:Choice>
        <mc:Fallback>
          <p:pic>
            <p:nvPicPr>
              <p:cNvPr id="3" name="잉크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29545" y="3563780"/>
                <a:ext cx="395640" cy="44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잉크 3"/>
              <p14:cNvContentPartPr/>
              <p14:nvPr/>
            </p14:nvContentPartPr>
            <p14:xfrm>
              <a:off x="1097185" y="3752060"/>
              <a:ext cx="703080" cy="41760"/>
            </p14:xfrm>
          </p:contentPart>
        </mc:Choice>
        <mc:Fallback>
          <p:pic>
            <p:nvPicPr>
              <p:cNvPr id="4" name="잉크 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9305" y="3655940"/>
                <a:ext cx="79884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2" name="잉크 11"/>
              <p14:cNvContentPartPr/>
              <p14:nvPr/>
            </p14:nvContentPartPr>
            <p14:xfrm>
              <a:off x="2646985" y="4266140"/>
              <a:ext cx="2791800" cy="32760"/>
            </p14:xfrm>
          </p:contentPart>
        </mc:Choice>
        <mc:Fallback>
          <p:pic>
            <p:nvPicPr>
              <p:cNvPr id="12" name="잉크 1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99105" y="4170380"/>
                <a:ext cx="288756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3" name="잉크 12"/>
              <p14:cNvContentPartPr/>
              <p14:nvPr/>
            </p14:nvContentPartPr>
            <p14:xfrm>
              <a:off x="4774585" y="4280900"/>
              <a:ext cx="673200" cy="37440"/>
            </p14:xfrm>
          </p:contentPart>
        </mc:Choice>
        <mc:Fallback>
          <p:pic>
            <p:nvPicPr>
              <p:cNvPr id="13" name="잉크 1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26345" y="4185140"/>
                <a:ext cx="76968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4" name="잉크 13"/>
              <p14:cNvContentPartPr/>
              <p14:nvPr/>
            </p14:nvContentPartPr>
            <p14:xfrm>
              <a:off x="7103425" y="4249220"/>
              <a:ext cx="981720" cy="22680"/>
            </p14:xfrm>
          </p:contentPart>
        </mc:Choice>
        <mc:Fallback>
          <p:pic>
            <p:nvPicPr>
              <p:cNvPr id="14" name="잉크 13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055545" y="4153100"/>
                <a:ext cx="107784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7" name="잉크 16"/>
              <p14:cNvContentPartPr/>
              <p14:nvPr/>
            </p14:nvContentPartPr>
            <p14:xfrm>
              <a:off x="1212745" y="4725140"/>
              <a:ext cx="3167280" cy="70920"/>
            </p14:xfrm>
          </p:contentPart>
        </mc:Choice>
        <mc:Fallback>
          <p:pic>
            <p:nvPicPr>
              <p:cNvPr id="17" name="잉크 16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64865" y="4629020"/>
                <a:ext cx="3263040" cy="26316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직사각형 17"/>
          <p:cNvSpPr/>
          <p:nvPr/>
        </p:nvSpPr>
        <p:spPr>
          <a:xfrm>
            <a:off x="848544" y="3301246"/>
            <a:ext cx="7622627" cy="2071970"/>
          </a:xfrm>
          <a:prstGeom prst="rect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314" name="Picture 2" descr="勉強している動物のイラスト（ライオン）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813" y="4249220"/>
            <a:ext cx="2049527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1988191" y="4260560"/>
            <a:ext cx="3744415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473075" y="4786982"/>
            <a:ext cx="4479924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6832083" y="4287330"/>
            <a:ext cx="1363460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27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22380" y="11327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  일본어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성분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성분을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72480" y="1628800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789" y="1684979"/>
            <a:ext cx="894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>
                <a:latin typeface="-윤고딕340" pitchFamily="18" charset="-127"/>
                <a:ea typeface="-윤고딕340" pitchFamily="18" charset="-127"/>
              </a:rPr>
              <a:t>２</a:t>
            </a:r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목적어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9" y="2331310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972120" y="2347139"/>
            <a:ext cx="8445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 2-1</a:t>
            </a:r>
            <a:endParaRPr lang="en-US" altLang="ko-KR" sz="2800" dirty="0">
              <a:latin typeface="-윤고딕340" pitchFamily="18" charset="-127"/>
              <a:ea typeface="-윤고딕340" pitchFamily="18" charset="-127"/>
            </a:endParaRPr>
          </a:p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en-US" altLang="ja-JP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잉크 14"/>
              <p14:cNvContentPartPr/>
              <p14:nvPr/>
            </p14:nvContentPartPr>
            <p14:xfrm>
              <a:off x="1722865" y="4302436"/>
              <a:ext cx="606960" cy="135000"/>
            </p14:xfrm>
          </p:contentPart>
        </mc:Choice>
        <mc:Fallback xmlns="">
          <p:pic>
            <p:nvPicPr>
              <p:cNvPr id="15" name="잉크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0985" y="4290556"/>
                <a:ext cx="630720" cy="158760"/>
              </a:xfrm>
              <a:prstGeom prst="rect">
                <a:avLst/>
              </a:prstGeom>
            </p:spPr>
          </p:pic>
        </mc:Fallback>
      </mc:AlternateContent>
      <p:sp>
        <p:nvSpPr>
          <p:cNvPr id="61" name="TextBox 60"/>
          <p:cNvSpPr txBox="1"/>
          <p:nvPr/>
        </p:nvSpPr>
        <p:spPr>
          <a:xfrm>
            <a:off x="5732606" y="587324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2800" dirty="0">
              <a:latin typeface="UD Digi Kyokasho NK-B" pitchFamily="18" charset="-128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1" name="잉크 30"/>
              <p14:cNvContentPartPr/>
              <p14:nvPr/>
            </p14:nvContentPartPr>
            <p14:xfrm>
              <a:off x="3724825" y="4263840"/>
              <a:ext cx="3427200" cy="1964160"/>
            </p14:xfrm>
          </p:contentPart>
        </mc:Choice>
        <mc:Fallback>
          <p:pic>
            <p:nvPicPr>
              <p:cNvPr id="31" name="잉크 3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16545" y="4251960"/>
                <a:ext cx="3447360" cy="1984320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TextBox 52"/>
          <p:cNvSpPr txBox="1"/>
          <p:nvPr/>
        </p:nvSpPr>
        <p:spPr>
          <a:xfrm>
            <a:off x="1918443" y="2401724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 목적어를 표현하는 조사</a:t>
            </a:r>
            <a:endParaRPr lang="en-US" altLang="ko-KR" sz="2800" dirty="0">
              <a:latin typeface="UD Digi Kyokasho NK-B" pitchFamily="18" charset="-128"/>
              <a:ea typeface="UD Digi Kyokasho NK-B" pitchFamily="18" charset="-128"/>
            </a:endParaRPr>
          </a:p>
        </p:txBody>
      </p:sp>
      <p:pic>
        <p:nvPicPr>
          <p:cNvPr id="29" name="그림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03" y="3044640"/>
            <a:ext cx="5501825" cy="326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7" t="10785" r="4786" b="50000"/>
          <a:stretch/>
        </p:blipFill>
        <p:spPr bwMode="auto">
          <a:xfrm rot="4863174" flipH="1">
            <a:off x="6211911" y="3493414"/>
            <a:ext cx="483539" cy="92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7" t="10785" r="4786" b="50000"/>
          <a:stretch/>
        </p:blipFill>
        <p:spPr bwMode="auto">
          <a:xfrm rot="4863174" flipH="1">
            <a:off x="6211911" y="4647477"/>
            <a:ext cx="483539" cy="92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7" t="10785" r="4786" b="50000"/>
          <a:stretch/>
        </p:blipFill>
        <p:spPr bwMode="auto">
          <a:xfrm rot="4863174" flipH="1">
            <a:off x="6211911" y="5417811"/>
            <a:ext cx="483539" cy="92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6873660" y="3708707"/>
            <a:ext cx="845103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이동</a:t>
            </a:r>
            <a:endParaRPr lang="ko-KR" altLang="en-US" sz="28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90683" y="4581128"/>
            <a:ext cx="1734725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도착점</a:t>
            </a:r>
            <a:endParaRPr lang="en-US" altLang="ko-KR" sz="2400" dirty="0" smtClean="0">
              <a:latin typeface="-윤고딕340" pitchFamily="18" charset="-127"/>
              <a:ea typeface="-윤고딕340" pitchFamily="18" charset="-127"/>
            </a:endParaRPr>
          </a:p>
          <a:p>
            <a:pPr algn="ctr"/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변화결</a:t>
            </a:r>
            <a:r>
              <a:rPr lang="ko-KR" altLang="en-US" sz="2400" dirty="0">
                <a:latin typeface="-윤고딕340" pitchFamily="18" charset="-127"/>
                <a:ea typeface="-윤고딕340" pitchFamily="18" charset="-127"/>
              </a:rPr>
              <a:t>과</a:t>
            </a:r>
            <a:endParaRPr lang="ko-KR" altLang="en-US" sz="2400" dirty="0">
              <a:latin typeface="-윤고딕340" pitchFamily="18" charset="-127"/>
              <a:ea typeface="-윤고딕340" pitchFamily="18" charset="-127"/>
            </a:endParaRPr>
          </a:p>
        </p:txBody>
      </p:sp>
      <p:cxnSp>
        <p:nvCxnSpPr>
          <p:cNvPr id="16" name="직선 연결선 15"/>
          <p:cNvCxnSpPr>
            <a:stCxn id="42" idx="1"/>
            <a:endCxn id="42" idx="3"/>
          </p:cNvCxnSpPr>
          <p:nvPr/>
        </p:nvCxnSpPr>
        <p:spPr>
          <a:xfrm>
            <a:off x="6890683" y="4996627"/>
            <a:ext cx="1734725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873659" y="5567485"/>
            <a:ext cx="2669320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자동사</a:t>
            </a:r>
            <a:endParaRPr lang="en-US" altLang="ko-KR" sz="2400" dirty="0" smtClean="0">
              <a:latin typeface="-윤고딕340" pitchFamily="18" charset="-127"/>
              <a:ea typeface="-윤고딕340" pitchFamily="18" charset="-127"/>
            </a:endParaRPr>
          </a:p>
          <a:p>
            <a:pPr algn="ctr"/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목적격으로 쓰일 때</a:t>
            </a:r>
            <a:endParaRPr lang="en-US" altLang="ko-KR" sz="2400" dirty="0">
              <a:latin typeface="-윤고딕340" pitchFamily="18" charset="-127"/>
              <a:ea typeface="-윤고딕340" pitchFamily="18" charset="-127"/>
            </a:endParaRPr>
          </a:p>
        </p:txBody>
      </p:sp>
      <p:cxnSp>
        <p:nvCxnSpPr>
          <p:cNvPr id="45" name="직선 연결선 44"/>
          <p:cNvCxnSpPr>
            <a:endCxn id="44" idx="3"/>
          </p:cNvCxnSpPr>
          <p:nvPr/>
        </p:nvCxnSpPr>
        <p:spPr>
          <a:xfrm>
            <a:off x="6851400" y="5977500"/>
            <a:ext cx="2691579" cy="5484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白線の上を歩く男の子のイラスト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17" y="1952674"/>
            <a:ext cx="1843162" cy="241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4" name="잉크 23"/>
              <p14:cNvContentPartPr/>
              <p14:nvPr/>
            </p14:nvContentPartPr>
            <p14:xfrm>
              <a:off x="2580025" y="3763440"/>
              <a:ext cx="212760" cy="115920"/>
            </p14:xfrm>
          </p:contentPart>
        </mc:Choice>
        <mc:Fallback>
          <p:pic>
            <p:nvPicPr>
              <p:cNvPr id="24" name="잉크 2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31785" y="3667320"/>
                <a:ext cx="30888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5" name="잉크 24"/>
              <p14:cNvContentPartPr/>
              <p14:nvPr/>
            </p14:nvContentPartPr>
            <p14:xfrm>
              <a:off x="2368345" y="4812120"/>
              <a:ext cx="182880" cy="126000"/>
            </p14:xfrm>
          </p:contentPart>
        </mc:Choice>
        <mc:Fallback>
          <p:pic>
            <p:nvPicPr>
              <p:cNvPr id="25" name="잉크 2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20105" y="4716360"/>
                <a:ext cx="279000" cy="31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6" name="잉크 45"/>
              <p14:cNvContentPartPr/>
              <p14:nvPr/>
            </p14:nvContentPartPr>
            <p14:xfrm>
              <a:off x="2829865" y="5207400"/>
              <a:ext cx="96120" cy="96480"/>
            </p14:xfrm>
          </p:contentPart>
        </mc:Choice>
        <mc:Fallback>
          <p:pic>
            <p:nvPicPr>
              <p:cNvPr id="46" name="잉크 4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81985" y="5111280"/>
                <a:ext cx="19224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7" name="잉크 46"/>
              <p14:cNvContentPartPr/>
              <p14:nvPr/>
            </p14:nvContentPartPr>
            <p14:xfrm>
              <a:off x="2674705" y="4138200"/>
              <a:ext cx="156240" cy="195480"/>
            </p14:xfrm>
          </p:contentPart>
        </mc:Choice>
        <mc:Fallback>
          <p:pic>
            <p:nvPicPr>
              <p:cNvPr id="47" name="잉크 4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26825" y="4042080"/>
                <a:ext cx="252000" cy="38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8" name="잉크 47"/>
              <p14:cNvContentPartPr/>
              <p14:nvPr/>
            </p14:nvContentPartPr>
            <p14:xfrm>
              <a:off x="2482465" y="5617440"/>
              <a:ext cx="155880" cy="101160"/>
            </p14:xfrm>
          </p:contentPart>
        </mc:Choice>
        <mc:Fallback>
          <p:pic>
            <p:nvPicPr>
              <p:cNvPr id="48" name="잉크 4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434585" y="5521680"/>
                <a:ext cx="25164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9" name="잉크 48"/>
              <p14:cNvContentPartPr/>
              <p14:nvPr/>
            </p14:nvContentPartPr>
            <p14:xfrm>
              <a:off x="2521345" y="5992200"/>
              <a:ext cx="156240" cy="131400"/>
            </p14:xfrm>
          </p:contentPart>
        </mc:Choice>
        <mc:Fallback>
          <p:pic>
            <p:nvPicPr>
              <p:cNvPr id="49" name="잉크 4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473465" y="5896080"/>
                <a:ext cx="25200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51" name="잉크 50"/>
              <p14:cNvContentPartPr/>
              <p14:nvPr/>
            </p14:nvContentPartPr>
            <p14:xfrm>
              <a:off x="5140345" y="3753360"/>
              <a:ext cx="105840" cy="97560"/>
            </p14:xfrm>
          </p:contentPart>
        </mc:Choice>
        <mc:Fallback>
          <p:pic>
            <p:nvPicPr>
              <p:cNvPr id="51" name="잉크 5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92105" y="3657600"/>
                <a:ext cx="20196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52" name="잉크 51"/>
              <p14:cNvContentPartPr/>
              <p14:nvPr/>
            </p14:nvContentPartPr>
            <p14:xfrm>
              <a:off x="4937665" y="4186440"/>
              <a:ext cx="154440" cy="88200"/>
            </p14:xfrm>
          </p:contentPart>
        </mc:Choice>
        <mc:Fallback>
          <p:pic>
            <p:nvPicPr>
              <p:cNvPr id="52" name="잉크 5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889785" y="4090320"/>
                <a:ext cx="25020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4" name="잉크 53"/>
              <p14:cNvContentPartPr/>
              <p14:nvPr/>
            </p14:nvContentPartPr>
            <p14:xfrm>
              <a:off x="5101825" y="4791960"/>
              <a:ext cx="192600" cy="69120"/>
            </p14:xfrm>
          </p:contentPart>
        </mc:Choice>
        <mc:Fallback>
          <p:pic>
            <p:nvPicPr>
              <p:cNvPr id="54" name="잉크 5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053585" y="4695840"/>
                <a:ext cx="28872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55" name="잉크 54"/>
              <p14:cNvContentPartPr/>
              <p14:nvPr/>
            </p14:nvContentPartPr>
            <p14:xfrm>
              <a:off x="5073025" y="5223960"/>
              <a:ext cx="182880" cy="79920"/>
            </p14:xfrm>
          </p:contentPart>
        </mc:Choice>
        <mc:Fallback>
          <p:pic>
            <p:nvPicPr>
              <p:cNvPr id="55" name="잉크 5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024785" y="5127840"/>
                <a:ext cx="27900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7" name="잉크 56"/>
              <p14:cNvContentPartPr/>
              <p14:nvPr/>
            </p14:nvContentPartPr>
            <p14:xfrm>
              <a:off x="4974385" y="5611680"/>
              <a:ext cx="137160" cy="146880"/>
            </p14:xfrm>
          </p:contentPart>
        </mc:Choice>
        <mc:Fallback>
          <p:pic>
            <p:nvPicPr>
              <p:cNvPr id="57" name="잉크 5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926505" y="5515560"/>
                <a:ext cx="232920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8" name="잉크 57"/>
              <p14:cNvContentPartPr/>
              <p14:nvPr/>
            </p14:nvContentPartPr>
            <p14:xfrm>
              <a:off x="5040625" y="6013440"/>
              <a:ext cx="138240" cy="109080"/>
            </p14:xfrm>
          </p:contentPart>
        </mc:Choice>
        <mc:Fallback>
          <p:pic>
            <p:nvPicPr>
              <p:cNvPr id="58" name="잉크 57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92745" y="5917320"/>
                <a:ext cx="234000" cy="30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153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22380" y="11327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  일본어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성분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성분을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72480" y="1628800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789" y="1684979"/>
            <a:ext cx="894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>
                <a:latin typeface="-윤고딕340" pitchFamily="18" charset="-127"/>
                <a:ea typeface="-윤고딕340" pitchFamily="18" charset="-127"/>
              </a:rPr>
              <a:t>２</a:t>
            </a:r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목적어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9" y="2331310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972120" y="2347139"/>
            <a:ext cx="8445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 2-</a:t>
            </a:r>
            <a:r>
              <a:rPr lang="ja-JP" altLang="en-US" sz="2800" dirty="0" smtClean="0">
                <a:latin typeface="-윤고딕340" pitchFamily="18" charset="-127"/>
                <a:ea typeface="-윤고딕340" pitchFamily="18" charset="-127"/>
              </a:rPr>
              <a:t>２</a:t>
            </a:r>
            <a:endParaRPr lang="en-US" altLang="ko-KR" sz="2800" dirty="0">
              <a:latin typeface="-윤고딕340" pitchFamily="18" charset="-127"/>
              <a:ea typeface="-윤고딕340" pitchFamily="18" charset="-127"/>
            </a:endParaRPr>
          </a:p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en-US" altLang="ja-JP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잉크 14"/>
              <p14:cNvContentPartPr/>
              <p14:nvPr/>
            </p14:nvContentPartPr>
            <p14:xfrm>
              <a:off x="1722865" y="4302436"/>
              <a:ext cx="606960" cy="135000"/>
            </p14:xfrm>
          </p:contentPart>
        </mc:Choice>
        <mc:Fallback xmlns="">
          <p:pic>
            <p:nvPicPr>
              <p:cNvPr id="15" name="잉크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0985" y="4290556"/>
                <a:ext cx="630720" cy="158760"/>
              </a:xfrm>
              <a:prstGeom prst="rect">
                <a:avLst/>
              </a:prstGeom>
            </p:spPr>
          </p:pic>
        </mc:Fallback>
      </mc:AlternateContent>
      <p:sp>
        <p:nvSpPr>
          <p:cNvPr id="61" name="TextBox 60"/>
          <p:cNvSpPr txBox="1"/>
          <p:nvPr/>
        </p:nvSpPr>
        <p:spPr>
          <a:xfrm>
            <a:off x="5732606" y="587324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2800" dirty="0">
              <a:latin typeface="UD Digi Kyokasho NK-B" pitchFamily="18" charset="-128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1" name="잉크 30"/>
              <p14:cNvContentPartPr/>
              <p14:nvPr/>
            </p14:nvContentPartPr>
            <p14:xfrm>
              <a:off x="3724825" y="4263840"/>
              <a:ext cx="3427200" cy="1964160"/>
            </p14:xfrm>
          </p:contentPart>
        </mc:Choice>
        <mc:Fallback>
          <p:pic>
            <p:nvPicPr>
              <p:cNvPr id="31" name="잉크 3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16545" y="4251960"/>
                <a:ext cx="3447360" cy="1984320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TextBox 52"/>
          <p:cNvSpPr txBox="1"/>
          <p:nvPr/>
        </p:nvSpPr>
        <p:spPr>
          <a:xfrm>
            <a:off x="1918443" y="2401724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 목적격</a:t>
            </a:r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 「を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」</a:t>
            </a:r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의 </a:t>
            </a:r>
            <a:r>
              <a:rPr lang="ko-KR" altLang="en-US" sz="2800" dirty="0" err="1" smtClean="0">
                <a:latin typeface="-윤고딕340" pitchFamily="18" charset="-127"/>
                <a:ea typeface="-윤고딕340" pitchFamily="18" charset="-127"/>
              </a:rPr>
              <a:t>격제한</a:t>
            </a:r>
            <a:endParaRPr lang="en-US" altLang="ko-KR" sz="28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17716" y="2960705"/>
            <a:ext cx="865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 목적격</a:t>
            </a:r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 「を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」</a:t>
            </a:r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는 하나의 절에서 단 한번만 나와야 한다</a:t>
            </a:r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.</a:t>
            </a:r>
            <a:endParaRPr lang="en-US" altLang="ko-KR" sz="2400" dirty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잉크 2"/>
              <p14:cNvContentPartPr/>
              <p14:nvPr/>
            </p14:nvContentPartPr>
            <p14:xfrm>
              <a:off x="2364745" y="2991600"/>
              <a:ext cx="448200" cy="301680"/>
            </p14:xfrm>
          </p:contentPart>
        </mc:Choice>
        <mc:Fallback>
          <p:pic>
            <p:nvPicPr>
              <p:cNvPr id="3" name="잉크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16505" y="2895480"/>
                <a:ext cx="544680" cy="49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잉크 3"/>
              <p14:cNvContentPartPr/>
              <p14:nvPr/>
            </p14:nvContentPartPr>
            <p14:xfrm>
              <a:off x="5188225" y="3114000"/>
              <a:ext cx="2762640" cy="114480"/>
            </p14:xfrm>
          </p:contentPart>
        </mc:Choice>
        <mc:Fallback>
          <p:pic>
            <p:nvPicPr>
              <p:cNvPr id="4" name="잉크 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39985" y="3018240"/>
                <a:ext cx="2858760" cy="306360"/>
              </a:xfrm>
              <a:prstGeom prst="rect">
                <a:avLst/>
              </a:prstGeom>
            </p:spPr>
          </p:pic>
        </mc:Fallback>
      </mc:AlternateContent>
      <p:pic>
        <p:nvPicPr>
          <p:cNvPr id="43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4520952" y="3191537"/>
            <a:ext cx="3744415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48808" y="5394632"/>
            <a:ext cx="4748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latin typeface="UD Digi Kyokasho NK-B" pitchFamily="18" charset="-128"/>
                <a:ea typeface="-윤고딕340" pitchFamily="18" charset="-127"/>
              </a:rPr>
              <a:t> </a:t>
            </a:r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花子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を教える</a:t>
            </a:r>
            <a:r>
              <a:rPr lang="ko-KR" altLang="en-US" sz="2400" dirty="0" smtClean="0">
                <a:latin typeface="UD Digi Kyokasho NK-B" pitchFamily="18" charset="-128"/>
                <a:ea typeface="UD Digi Kyokasho NK-B" pitchFamily="18" charset="-128"/>
              </a:rPr>
              <a:t> </a:t>
            </a:r>
            <a:r>
              <a:rPr lang="en-US" altLang="ko-KR" sz="2400" dirty="0" smtClean="0">
                <a:latin typeface="UD Digi Kyokasho NK-B" pitchFamily="18" charset="-128"/>
                <a:ea typeface="UD Digi Kyokasho NK-B" pitchFamily="18" charset="-128"/>
              </a:rPr>
              <a:t>+</a:t>
            </a:r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 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英語を教える</a:t>
            </a:r>
            <a:endParaRPr lang="en-US" altLang="ja-JP" sz="2400" dirty="0" smtClean="0">
              <a:latin typeface="UD Digi Kyokasho NK-B" pitchFamily="18" charset="-128"/>
              <a:ea typeface="UD Digi Kyokasho NK-B" pitchFamily="18" charset="-128"/>
            </a:endParaRPr>
          </a:p>
          <a:p>
            <a:pPr algn="ctr"/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花子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に英語を教える</a:t>
            </a:r>
            <a:endParaRPr lang="en-US" altLang="ja-JP" sz="2400" dirty="0" smtClean="0">
              <a:latin typeface="UD Digi Kyokasho NK-B" pitchFamily="18" charset="-128"/>
              <a:ea typeface="UD Digi Kyokasho NK-B" pitchFamily="18" charset="-128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41454" y="5397003"/>
            <a:ext cx="4748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latin typeface="UD Digi Kyokasho NK-B" pitchFamily="18" charset="-128"/>
                <a:ea typeface="-윤고딕340" pitchFamily="18" charset="-127"/>
              </a:rPr>
              <a:t> </a:t>
            </a:r>
            <a:r>
              <a:rPr lang="ja-JP" altLang="en-US" sz="2400" dirty="0" smtClean="0">
                <a:latin typeface="UD Digi Kyokasho NK-B" pitchFamily="18" charset="-128"/>
                <a:ea typeface="-윤고딕340" pitchFamily="18" charset="-127"/>
              </a:rPr>
              <a:t>壁を塗る</a:t>
            </a:r>
            <a:r>
              <a:rPr lang="ko-KR" altLang="en-US" sz="2400" dirty="0" smtClean="0">
                <a:latin typeface="UD Digi Kyokasho NK-B" pitchFamily="18" charset="-128"/>
                <a:ea typeface="UD Digi Kyokasho NK-B" pitchFamily="18" charset="-128"/>
              </a:rPr>
              <a:t> </a:t>
            </a:r>
            <a:r>
              <a:rPr lang="en-US" altLang="ko-KR" sz="2400" dirty="0" smtClean="0">
                <a:latin typeface="UD Digi Kyokasho NK-B" pitchFamily="18" charset="-128"/>
                <a:ea typeface="UD Digi Kyokasho NK-B" pitchFamily="18" charset="-128"/>
              </a:rPr>
              <a:t>+</a:t>
            </a:r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 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ペンキを塗る</a:t>
            </a:r>
            <a:endParaRPr lang="en-US" altLang="ja-JP" sz="2400" dirty="0" smtClean="0">
              <a:latin typeface="UD Digi Kyokasho NK-B" pitchFamily="18" charset="-128"/>
              <a:ea typeface="UD Digi Kyokasho NK-B" pitchFamily="18" charset="-128"/>
            </a:endParaRPr>
          </a:p>
          <a:p>
            <a:pPr algn="ctr"/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壁にペンキを塗る</a:t>
            </a:r>
            <a:endParaRPr lang="en-US" altLang="ja-JP" sz="2400" dirty="0" smtClean="0">
              <a:latin typeface="UD Digi Kyokasho NK-B" pitchFamily="18" charset="-128"/>
              <a:ea typeface="UD Digi Kyokasho NK-B" pitchFamily="18" charset="-128"/>
            </a:endParaRPr>
          </a:p>
        </p:txBody>
      </p:sp>
      <p:pic>
        <p:nvPicPr>
          <p:cNvPr id="15362" name="Picture 2" descr="英語を勉強する女の子のイラスト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300" y="3422370"/>
            <a:ext cx="1856463" cy="205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ペンキを塗るお爺さんのイラスト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971" y="3451094"/>
            <a:ext cx="1959893" cy="198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5" name="잉크 4"/>
              <p14:cNvContentPartPr/>
              <p14:nvPr/>
            </p14:nvContentPartPr>
            <p14:xfrm>
              <a:off x="1511185" y="5586480"/>
              <a:ext cx="982080" cy="34920"/>
            </p14:xfrm>
          </p:contentPart>
        </mc:Choice>
        <mc:Fallback>
          <p:pic>
            <p:nvPicPr>
              <p:cNvPr id="5" name="잉크 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63305" y="5490360"/>
                <a:ext cx="107784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2" name="잉크 11"/>
              <p14:cNvContentPartPr/>
              <p14:nvPr/>
            </p14:nvContentPartPr>
            <p14:xfrm>
              <a:off x="3667225" y="5630040"/>
              <a:ext cx="837720" cy="16200"/>
            </p14:xfrm>
          </p:contentPart>
        </mc:Choice>
        <mc:Fallback>
          <p:pic>
            <p:nvPicPr>
              <p:cNvPr id="12" name="잉크 1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619345" y="5533920"/>
                <a:ext cx="93348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3" name="잉크 12"/>
              <p14:cNvContentPartPr/>
              <p14:nvPr/>
            </p14:nvContentPartPr>
            <p14:xfrm>
              <a:off x="2974225" y="5907600"/>
              <a:ext cx="904680" cy="21960"/>
            </p14:xfrm>
          </p:contentPart>
        </mc:Choice>
        <mc:Fallback>
          <p:pic>
            <p:nvPicPr>
              <p:cNvPr id="13" name="잉크 1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926345" y="5811840"/>
                <a:ext cx="100080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4" name="잉크 13"/>
              <p14:cNvContentPartPr/>
              <p14:nvPr/>
            </p14:nvContentPartPr>
            <p14:xfrm>
              <a:off x="6381985" y="5638680"/>
              <a:ext cx="394560" cy="12240"/>
            </p14:xfrm>
          </p:contentPart>
        </mc:Choice>
        <mc:Fallback>
          <p:pic>
            <p:nvPicPr>
              <p:cNvPr id="14" name="잉크 1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333745" y="5542560"/>
                <a:ext cx="49068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7" name="잉크 16"/>
              <p14:cNvContentPartPr/>
              <p14:nvPr/>
            </p14:nvContentPartPr>
            <p14:xfrm>
              <a:off x="6044665" y="5657400"/>
              <a:ext cx="712800" cy="22320"/>
            </p14:xfrm>
          </p:contentPart>
        </mc:Choice>
        <mc:Fallback>
          <p:pic>
            <p:nvPicPr>
              <p:cNvPr id="17" name="잉크 16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996785" y="5561640"/>
                <a:ext cx="80856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8" name="잉크 17"/>
              <p14:cNvContentPartPr/>
              <p14:nvPr/>
            </p14:nvContentPartPr>
            <p14:xfrm>
              <a:off x="8229505" y="5618880"/>
              <a:ext cx="645480" cy="12240"/>
            </p14:xfrm>
          </p:contentPart>
        </mc:Choice>
        <mc:Fallback>
          <p:pic>
            <p:nvPicPr>
              <p:cNvPr id="18" name="잉크 1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181625" y="5523120"/>
                <a:ext cx="74124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9" name="잉크 18"/>
              <p14:cNvContentPartPr/>
              <p14:nvPr/>
            </p14:nvContentPartPr>
            <p14:xfrm>
              <a:off x="7671865" y="5996520"/>
              <a:ext cx="673560" cy="10440"/>
            </p14:xfrm>
          </p:contentPart>
        </mc:Choice>
        <mc:Fallback>
          <p:pic>
            <p:nvPicPr>
              <p:cNvPr id="19" name="잉크 1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623625" y="5900400"/>
                <a:ext cx="769680" cy="202320"/>
              </a:xfrm>
              <a:prstGeom prst="rect">
                <a:avLst/>
              </a:prstGeom>
            </p:spPr>
          </p:pic>
        </mc:Fallback>
      </mc:AlternateContent>
      <p:pic>
        <p:nvPicPr>
          <p:cNvPr id="59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2714707" y="5996520"/>
            <a:ext cx="1448805" cy="30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7349832" y="6050545"/>
            <a:ext cx="1202413" cy="30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68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22380" y="11327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  일본어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문장의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품</a:t>
            </a:r>
            <a:r>
              <a:rPr lang="ko-KR" altLang="en-US" sz="4000" dirty="0">
                <a:latin typeface="DX몽블랑고딕ExB" pitchFamily="18" charset="-127"/>
                <a:ea typeface="문체부 제목 바탕체" pitchFamily="17" charset="-127"/>
              </a:rPr>
              <a:t>사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 </a:t>
            </a:r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5692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품사</a:t>
            </a:r>
            <a:r>
              <a:rPr lang="ko-KR" altLang="en-US" sz="2000" dirty="0">
                <a:latin typeface="-윤고딕340" pitchFamily="18" charset="-127"/>
                <a:ea typeface="-윤고딕340" pitchFamily="18" charset="-127"/>
              </a:rPr>
              <a:t>를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72480" y="1628800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/>
              <a:t>s</a:t>
            </a:r>
            <a:endParaRPr lang="ko-KR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7" name="AutoShape 4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忙しく仕事をしている女性会社員のイラスト | かわいいフリー素材集 いらすとや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잉크 14"/>
              <p14:cNvContentPartPr/>
              <p14:nvPr/>
            </p14:nvContentPartPr>
            <p14:xfrm>
              <a:off x="1722865" y="4302436"/>
              <a:ext cx="606960" cy="135000"/>
            </p14:xfrm>
          </p:contentPart>
        </mc:Choice>
        <mc:Fallback xmlns="">
          <p:pic>
            <p:nvPicPr>
              <p:cNvPr id="15" name="잉크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0985" y="4290556"/>
                <a:ext cx="630720" cy="158760"/>
              </a:xfrm>
              <a:prstGeom prst="rect">
                <a:avLst/>
              </a:prstGeom>
            </p:spPr>
          </p:pic>
        </mc:Fallback>
      </mc:AlternateContent>
      <p:sp>
        <p:nvSpPr>
          <p:cNvPr id="61" name="TextBox 60"/>
          <p:cNvSpPr txBox="1"/>
          <p:nvPr/>
        </p:nvSpPr>
        <p:spPr>
          <a:xfrm>
            <a:off x="5732606" y="587324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sz="2800" dirty="0">
              <a:latin typeface="UD Digi Kyokasho NK-B" pitchFamily="18" charset="-128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1" name="잉크 30"/>
              <p14:cNvContentPartPr/>
              <p14:nvPr/>
            </p14:nvContentPartPr>
            <p14:xfrm>
              <a:off x="3724825" y="4263840"/>
              <a:ext cx="3427200" cy="1964160"/>
            </p14:xfrm>
          </p:contentPart>
        </mc:Choice>
        <mc:Fallback>
          <p:pic>
            <p:nvPicPr>
              <p:cNvPr id="31" name="잉크 3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16545" y="4251960"/>
                <a:ext cx="3447360" cy="1984320"/>
              </a:xfrm>
              <a:prstGeom prst="rect">
                <a:avLst/>
              </a:prstGeom>
            </p:spPr>
          </p:pic>
        </mc:Fallback>
      </mc:AlternateContent>
      <p:pic>
        <p:nvPicPr>
          <p:cNvPr id="16386" name="Picture 2" descr="일본어 문법의 기초표／문법 정리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4" y="1700808"/>
            <a:ext cx="9312845" cy="47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46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196135" y="188640"/>
            <a:ext cx="9502557" cy="65065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421476" y="2492896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600" dirty="0" smtClean="0">
                <a:latin typeface="UD Digi Kyokasho NK-B" pitchFamily="18" charset="-128"/>
                <a:ea typeface="UD Digi Kyokasho NK-B" pitchFamily="18" charset="-128"/>
              </a:rPr>
              <a:t>Q&amp;A</a:t>
            </a:r>
            <a:endParaRPr lang="ko-KR" altLang="en-US" sz="9600" dirty="0">
              <a:latin typeface="UD Digi Kyokasho NK-B" pitchFamily="18" charset="-128"/>
              <a:ea typeface="DX몽블랑고딕Ex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872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36778" y="128826"/>
            <a:ext cx="5828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일본어 문장의 특징 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특징을 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36574" y="1772817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9827" y="1772817"/>
            <a:ext cx="5867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1-1.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술어란 무엇일까</a:t>
            </a:r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?</a:t>
            </a:r>
            <a:endParaRPr lang="ko-KR" altLang="en-US" sz="3600" dirty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3074" name="Picture 2" descr="勉強が分からない男の子のイラスト | かわいいフリー素材集 いらすと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096" y="3651653"/>
            <a:ext cx="3411228" cy="314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5407" y="2419147"/>
            <a:ext cx="8290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문장 안에서</a:t>
            </a:r>
            <a:r>
              <a:rPr lang="en-US" altLang="ja-JP" sz="2000" dirty="0" smtClean="0">
                <a:latin typeface="-윤고딕340" pitchFamily="18" charset="-127"/>
                <a:ea typeface="-윤고딕340" pitchFamily="18" charset="-127"/>
              </a:rPr>
              <a:t>『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어떻게 하다</a:t>
            </a:r>
            <a:r>
              <a:rPr lang="en-US" altLang="ja-JP" sz="2000" dirty="0" smtClean="0">
                <a:latin typeface="-윤고딕340" pitchFamily="18" charset="-127"/>
                <a:ea typeface="-윤고딕340" pitchFamily="18" charset="-127"/>
              </a:rPr>
              <a:t>』『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어떻게 되다</a:t>
            </a:r>
            <a:r>
              <a:rPr lang="en-US" altLang="ja-JP" sz="2000" dirty="0" smtClean="0">
                <a:latin typeface="-윤고딕340" pitchFamily="18" charset="-127"/>
                <a:ea typeface="-윤고딕340" pitchFamily="18" charset="-127"/>
              </a:rPr>
              <a:t>』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등을 나타내는 역할을 함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</a:p>
          <a:p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3078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1691051" y="4751440"/>
            <a:ext cx="1651328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2165279" y="3721661"/>
            <a:ext cx="1860413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92560" y="3066511"/>
            <a:ext cx="776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-윤고딕350" pitchFamily="18" charset="-127"/>
                <a:ea typeface="-윤고딕350" pitchFamily="18" charset="-127"/>
              </a:rPr>
              <a:t>동사 </a:t>
            </a:r>
            <a:endParaRPr lang="en-US" altLang="ko-KR" sz="2400" dirty="0" smtClean="0">
              <a:latin typeface="-윤고딕350" pitchFamily="18" charset="-127"/>
              <a:ea typeface="-윤고딕350" pitchFamily="18" charset="-127"/>
            </a:endParaRPr>
          </a:p>
        </p:txBody>
      </p:sp>
      <p:pic>
        <p:nvPicPr>
          <p:cNvPr id="14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39" y="3009087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46" y="4077072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38" y="5273678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2560" y="4084030"/>
            <a:ext cx="1538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-윤고딕350" pitchFamily="18" charset="-127"/>
                <a:ea typeface="-윤고딕350" pitchFamily="18" charset="-127"/>
              </a:rPr>
              <a:t>명사</a:t>
            </a:r>
            <a:r>
              <a:rPr lang="en-US" altLang="ko-KR" sz="2400" dirty="0">
                <a:latin typeface="-윤고딕350" pitchFamily="18" charset="-127"/>
                <a:ea typeface="-윤고딕350" pitchFamily="18" charset="-127"/>
              </a:rPr>
              <a:t> + </a:t>
            </a:r>
            <a:r>
              <a:rPr lang="ja-JP" altLang="en-US" sz="2400" dirty="0">
                <a:latin typeface="-윤고딕350" pitchFamily="18" charset="-127"/>
                <a:ea typeface="-윤고딕350" pitchFamily="18" charset="-127"/>
              </a:rPr>
              <a:t>だ</a:t>
            </a:r>
            <a:r>
              <a:rPr lang="en-US" altLang="ko-KR" sz="2400" dirty="0">
                <a:latin typeface="-윤고딕350" pitchFamily="18" charset="-127"/>
                <a:ea typeface="-윤고딕350" pitchFamily="18" charset="-127"/>
              </a:rPr>
              <a:t> </a:t>
            </a:r>
            <a:endParaRPr lang="ko-KR" altLang="en-US" sz="2400" dirty="0">
              <a:latin typeface="-윤고딕350" pitchFamily="18" charset="-127"/>
              <a:ea typeface="-윤고딕350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5820" y="5311411"/>
            <a:ext cx="3061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-윤고딕350" pitchFamily="18" charset="-127"/>
                <a:ea typeface="-윤고딕350" pitchFamily="18" charset="-127"/>
              </a:rPr>
              <a:t>い</a:t>
            </a:r>
            <a:r>
              <a:rPr lang="ko-KR" altLang="en-US" sz="2400" dirty="0">
                <a:latin typeface="-윤고딕350" pitchFamily="18" charset="-127"/>
                <a:ea typeface="-윤고딕350" pitchFamily="18" charset="-127"/>
              </a:rPr>
              <a:t>형용사 </a:t>
            </a:r>
            <a:r>
              <a:rPr lang="en-US" altLang="ko-KR" sz="2400" dirty="0">
                <a:latin typeface="-윤고딕350" pitchFamily="18" charset="-127"/>
                <a:ea typeface="-윤고딕350" pitchFamily="18" charset="-127"/>
              </a:rPr>
              <a:t>·</a:t>
            </a:r>
            <a:r>
              <a:rPr lang="ja-JP" altLang="en-US" sz="2400" dirty="0">
                <a:latin typeface="-윤고딕350" pitchFamily="18" charset="-127"/>
                <a:ea typeface="-윤고딕350" pitchFamily="18" charset="-127"/>
              </a:rPr>
              <a:t>な</a:t>
            </a:r>
            <a:r>
              <a:rPr lang="ko-KR" altLang="en-US" sz="2400" dirty="0">
                <a:latin typeface="-윤고딕350" pitchFamily="18" charset="-127"/>
                <a:ea typeface="-윤고딕350" pitchFamily="18" charset="-127"/>
              </a:rPr>
              <a:t>형용사 </a:t>
            </a:r>
            <a:endParaRPr lang="en-US" altLang="ko-KR" sz="2400" dirty="0">
              <a:latin typeface="-윤고딕350" pitchFamily="18" charset="-127"/>
              <a:ea typeface="-윤고딕350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2227" y="3530747"/>
            <a:ext cx="3460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私は本を読みます。</a:t>
            </a:r>
            <a:endParaRPr lang="ko-KR" altLang="en-US" sz="2400" dirty="0">
              <a:latin typeface="UD Digi Kyokasho NK-B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2228" y="5739723"/>
            <a:ext cx="3460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私は今、嬉しいです。</a:t>
            </a:r>
            <a:endParaRPr lang="ko-KR" altLang="en-US" sz="2400" dirty="0">
              <a:latin typeface="UD Digi Kyokasho NK-B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2228" y="4545695"/>
            <a:ext cx="3460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私は学生です。</a:t>
            </a:r>
            <a:endParaRPr lang="ko-KR" altLang="en-US" sz="2400" dirty="0">
              <a:latin typeface="UD Digi Kyokasho NK-B" pitchFamily="18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3835" y="6129481"/>
            <a:ext cx="3460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私の部屋はきれいです。</a:t>
            </a:r>
            <a:endParaRPr lang="ko-KR" altLang="en-US" sz="2400" dirty="0">
              <a:latin typeface="UD Digi Kyokasho NK-B" pitchFamily="18" charset="-128"/>
            </a:endParaRPr>
          </a:p>
        </p:txBody>
      </p:sp>
      <p:pic>
        <p:nvPicPr>
          <p:cNvPr id="1026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1858920" y="2573750"/>
            <a:ext cx="1725928" cy="5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3548844" y="2562880"/>
            <a:ext cx="1764196" cy="5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2068797" y="5903287"/>
            <a:ext cx="1857984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2526058" y="6365973"/>
            <a:ext cx="2018068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잉크 6"/>
              <p14:cNvContentPartPr/>
              <p14:nvPr/>
            </p14:nvContentPartPr>
            <p14:xfrm>
              <a:off x="2531425" y="3648600"/>
              <a:ext cx="1061280" cy="174600"/>
            </p14:xfrm>
          </p:contentPart>
        </mc:Choice>
        <mc:Fallback xmlns="">
          <p:pic>
            <p:nvPicPr>
              <p:cNvPr id="7" name="잉크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83545" y="3552480"/>
                <a:ext cx="115704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잉크 11"/>
              <p14:cNvContentPartPr/>
              <p14:nvPr/>
            </p14:nvContentPartPr>
            <p14:xfrm>
              <a:off x="1973065" y="4653720"/>
              <a:ext cx="1146600" cy="203040"/>
            </p14:xfrm>
          </p:contentPart>
        </mc:Choice>
        <mc:Fallback xmlns="">
          <p:pic>
            <p:nvPicPr>
              <p:cNvPr id="12" name="잉크 1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25185" y="4557600"/>
                <a:ext cx="124236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잉크 16"/>
              <p14:cNvContentPartPr/>
              <p14:nvPr/>
            </p14:nvContentPartPr>
            <p14:xfrm>
              <a:off x="2387065" y="5823360"/>
              <a:ext cx="1473120" cy="206280"/>
            </p14:xfrm>
          </p:contentPart>
        </mc:Choice>
        <mc:Fallback xmlns="">
          <p:pic>
            <p:nvPicPr>
              <p:cNvPr id="17" name="잉크 1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39185" y="5727240"/>
                <a:ext cx="1568880" cy="39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잉크 18"/>
              <p14:cNvContentPartPr/>
              <p14:nvPr/>
            </p14:nvContentPartPr>
            <p14:xfrm>
              <a:off x="2906905" y="6289920"/>
              <a:ext cx="1294920" cy="164520"/>
            </p14:xfrm>
          </p:contentPart>
        </mc:Choice>
        <mc:Fallback xmlns="">
          <p:pic>
            <p:nvPicPr>
              <p:cNvPr id="19" name="잉크 1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58665" y="6193800"/>
                <a:ext cx="139104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0" name="잉크 29"/>
              <p14:cNvContentPartPr/>
              <p14:nvPr/>
            </p14:nvContentPartPr>
            <p14:xfrm>
              <a:off x="2078905" y="2588760"/>
              <a:ext cx="1194120" cy="48960"/>
            </p14:xfrm>
          </p:contentPart>
        </mc:Choice>
        <mc:Fallback xmlns="">
          <p:pic>
            <p:nvPicPr>
              <p:cNvPr id="30" name="잉크 2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031025" y="2492640"/>
                <a:ext cx="128988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1" name="잉크 30"/>
              <p14:cNvContentPartPr/>
              <p14:nvPr/>
            </p14:nvContentPartPr>
            <p14:xfrm>
              <a:off x="3907705" y="2666160"/>
              <a:ext cx="1058760" cy="360"/>
            </p14:xfrm>
          </p:contentPart>
        </mc:Choice>
        <mc:Fallback xmlns="">
          <p:pic>
            <p:nvPicPr>
              <p:cNvPr id="31" name="잉크 3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59825" y="2570040"/>
                <a:ext cx="115488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3" name="잉크 32"/>
              <p14:cNvContentPartPr/>
              <p14:nvPr/>
            </p14:nvContentPartPr>
            <p14:xfrm>
              <a:off x="3937225" y="2548440"/>
              <a:ext cx="1135800" cy="65160"/>
            </p14:xfrm>
          </p:contentPart>
        </mc:Choice>
        <mc:Fallback xmlns="">
          <p:pic>
            <p:nvPicPr>
              <p:cNvPr id="33" name="잉크 3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888985" y="2452320"/>
                <a:ext cx="1231920" cy="25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63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36778" y="128826"/>
            <a:ext cx="5828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일본어 문장의 특징 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특징을 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28847" y="1556792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9827" y="1772817"/>
            <a:ext cx="3959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1.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어순</a:t>
            </a:r>
            <a:endParaRPr lang="ko-KR" altLang="en-US" sz="3600" dirty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5" y="2419148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052567" y="2461058"/>
            <a:ext cx="541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accent6">
                    <a:lumMod val="75000"/>
                  </a:schemeClr>
                </a:solidFill>
                <a:latin typeface="-윤고딕340" pitchFamily="18" charset="-127"/>
                <a:ea typeface="-윤고딕340" pitchFamily="18" charset="-127"/>
              </a:rPr>
              <a:t>수식어</a:t>
            </a:r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가 </a:t>
            </a:r>
            <a:r>
              <a:rPr lang="ko-KR" altLang="en-US" sz="2800" dirty="0" smtClean="0">
                <a:solidFill>
                  <a:srgbClr val="0070C0"/>
                </a:solidFill>
                <a:latin typeface="-윤고딕340" pitchFamily="18" charset="-127"/>
                <a:ea typeface="-윤고딕340" pitchFamily="18" charset="-127"/>
              </a:rPr>
              <a:t>피수식어</a:t>
            </a:r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의 직전에 온다</a:t>
            </a:r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.</a:t>
            </a:r>
          </a:p>
        </p:txBody>
      </p:sp>
      <p:pic>
        <p:nvPicPr>
          <p:cNvPr id="30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3944888" y="2765158"/>
            <a:ext cx="2283349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52567" y="3388690"/>
            <a:ext cx="37444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高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い本</a:t>
            </a:r>
            <a:endParaRPr lang="en-US" altLang="ja-JP" sz="2800" dirty="0" smtClean="0">
              <a:latin typeface="UD Digi Kyokasho NK-B" pitchFamily="18" charset="-128"/>
              <a:ea typeface="UD Digi Kyokasho NK-B" pitchFamily="18" charset="-128"/>
            </a:endParaRPr>
          </a:p>
          <a:p>
            <a:endParaRPr lang="en-US" altLang="ko-KR" sz="2800" dirty="0">
              <a:latin typeface="UD Digi Kyokasho NK-B" pitchFamily="18" charset="-128"/>
              <a:ea typeface="UD Digi Kyokasho NK-B" pitchFamily="18" charset="-128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altLang="ja-JP" sz="2800" dirty="0" smtClean="0">
              <a:latin typeface="UD Digi Kyokasho NK-B" pitchFamily="18" charset="-128"/>
              <a:ea typeface="UD Digi Kyokasho NK-B" pitchFamily="18" charset="-128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altLang="ja-JP" sz="2800" dirty="0">
              <a:latin typeface="UD Digi Kyokasho NK-B" pitchFamily="18" charset="-128"/>
              <a:ea typeface="UD Digi Kyokasho NK-B" pitchFamily="18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私が買った本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pic>
        <p:nvPicPr>
          <p:cNvPr id="2050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 t="55116" r="50000" b="23811"/>
          <a:stretch/>
        </p:blipFill>
        <p:spPr bwMode="auto">
          <a:xfrm>
            <a:off x="1495988" y="3565691"/>
            <a:ext cx="720080" cy="61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2" t="46270" r="28529" b="29631"/>
          <a:stretch/>
        </p:blipFill>
        <p:spPr bwMode="auto">
          <a:xfrm rot="10800000" flipH="1">
            <a:off x="1525041" y="3858924"/>
            <a:ext cx="827528" cy="53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 t="55116" r="50000" b="23811"/>
          <a:stretch/>
        </p:blipFill>
        <p:spPr bwMode="auto">
          <a:xfrm>
            <a:off x="1476738" y="5325901"/>
            <a:ext cx="1748069" cy="61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2" t="46270" r="28529" b="29631"/>
          <a:stretch/>
        </p:blipFill>
        <p:spPr bwMode="auto">
          <a:xfrm rot="10800000" flipH="1">
            <a:off x="2469384" y="5489595"/>
            <a:ext cx="969725" cy="53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469385" y="4060916"/>
            <a:ext cx="3995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高い</a:t>
            </a:r>
            <a:r>
              <a:rPr lang="ko-KR" altLang="en-US" sz="2800" dirty="0" smtClean="0">
                <a:latin typeface="-윤고딕350" pitchFamily="18" charset="-127"/>
                <a:ea typeface="-윤고딕350" pitchFamily="18" charset="-127"/>
              </a:rPr>
              <a:t>가</a:t>
            </a:r>
            <a:r>
              <a:rPr lang="ko-KR" altLang="en-US" sz="2800" dirty="0" smtClean="0">
                <a:latin typeface="UD Digi Kyokasho NK-B" pitchFamily="18" charset="-128"/>
              </a:rPr>
              <a:t> 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本</a:t>
            </a:r>
            <a:r>
              <a:rPr lang="ko-KR" altLang="en-US" sz="2800" dirty="0" smtClean="0">
                <a:latin typeface="-윤고딕350" pitchFamily="18" charset="-127"/>
                <a:ea typeface="-윤고딕350" pitchFamily="18" charset="-127"/>
              </a:rPr>
              <a:t>을</a:t>
            </a:r>
            <a:r>
              <a:rPr lang="ko-KR" altLang="en-US" sz="2800" dirty="0" smtClean="0">
                <a:latin typeface="UD Digi Kyokasho NK-B" pitchFamily="18" charset="-128"/>
              </a:rPr>
              <a:t> </a:t>
            </a:r>
            <a:r>
              <a:rPr lang="ko-KR" altLang="en-US" sz="2800" dirty="0" smtClean="0">
                <a:latin typeface="-윤고딕350" pitchFamily="18" charset="-127"/>
                <a:ea typeface="-윤고딕350" pitchFamily="18" charset="-127"/>
              </a:rPr>
              <a:t>수식해 준다</a:t>
            </a:r>
            <a:r>
              <a:rPr lang="en-US" altLang="ko-KR" sz="2800" dirty="0" smtClean="0">
                <a:latin typeface="-윤고딕350" pitchFamily="18" charset="-127"/>
                <a:ea typeface="-윤고딕350" pitchFamily="18" charset="-127"/>
              </a:rPr>
              <a:t>.</a:t>
            </a:r>
            <a:endParaRPr lang="ko-KR" altLang="en-US" sz="2800" dirty="0">
              <a:latin typeface="-윤고딕350" pitchFamily="18" charset="-127"/>
              <a:ea typeface="-윤고딕350" pitchFamily="18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69835" y="5519814"/>
            <a:ext cx="5459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私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が買った</a:t>
            </a:r>
            <a:r>
              <a:rPr lang="ko-KR" altLang="en-US" sz="2800" dirty="0" smtClean="0">
                <a:latin typeface="-윤고딕350" pitchFamily="18" charset="-127"/>
                <a:ea typeface="-윤고딕350" pitchFamily="18" charset="-127"/>
              </a:rPr>
              <a:t>가</a:t>
            </a:r>
            <a:r>
              <a:rPr lang="ko-KR" altLang="en-US" sz="2800" dirty="0" smtClean="0">
                <a:latin typeface="UD Digi Kyokasho NK-B" pitchFamily="18" charset="-128"/>
              </a:rPr>
              <a:t> 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本</a:t>
            </a:r>
            <a:r>
              <a:rPr lang="ko-KR" altLang="en-US" sz="2800" dirty="0" smtClean="0">
                <a:latin typeface="-윤고딕350" pitchFamily="18" charset="-127"/>
                <a:ea typeface="-윤고딕350" pitchFamily="18" charset="-127"/>
              </a:rPr>
              <a:t>을</a:t>
            </a:r>
            <a:r>
              <a:rPr lang="ko-KR" altLang="en-US" sz="2800" dirty="0" smtClean="0">
                <a:latin typeface="UD Digi Kyokasho NK-B" pitchFamily="18" charset="-128"/>
              </a:rPr>
              <a:t> </a:t>
            </a:r>
            <a:r>
              <a:rPr lang="ko-KR" altLang="en-US" sz="2800" dirty="0" smtClean="0">
                <a:latin typeface="-윤고딕350" pitchFamily="18" charset="-127"/>
                <a:ea typeface="-윤고딕350" pitchFamily="18" charset="-127"/>
              </a:rPr>
              <a:t>수식해 준다</a:t>
            </a:r>
            <a:r>
              <a:rPr lang="en-US" altLang="ko-KR" sz="2800" dirty="0" smtClean="0">
                <a:latin typeface="-윤고딕350" pitchFamily="18" charset="-127"/>
                <a:ea typeface="-윤고딕350" pitchFamily="18" charset="-127"/>
              </a:rPr>
              <a:t>.</a:t>
            </a:r>
            <a:endParaRPr lang="ko-KR" altLang="en-US" sz="2800" dirty="0">
              <a:latin typeface="-윤고딕350" pitchFamily="18" charset="-127"/>
              <a:ea typeface="-윤고딕350" pitchFamily="18" charset="-127"/>
            </a:endParaRPr>
          </a:p>
        </p:txBody>
      </p:sp>
      <p:pic>
        <p:nvPicPr>
          <p:cNvPr id="2056" name="Picture 8" descr="本の虫のイラスト（男性） | かわいいフリー素材集 いらすとや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589" y="2678718"/>
            <a:ext cx="2589734" cy="2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6" name="잉크 35"/>
              <p14:cNvContentPartPr/>
              <p14:nvPr/>
            </p14:nvContentPartPr>
            <p14:xfrm>
              <a:off x="1453945" y="3482754"/>
              <a:ext cx="619200" cy="310680"/>
            </p14:xfrm>
          </p:contentPart>
        </mc:Choice>
        <mc:Fallback xmlns="">
          <p:pic>
            <p:nvPicPr>
              <p:cNvPr id="36" name="잉크 3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05705" y="3386634"/>
                <a:ext cx="715320" cy="50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7" name="잉크 36"/>
              <p14:cNvContentPartPr/>
              <p14:nvPr/>
            </p14:nvContentPartPr>
            <p14:xfrm>
              <a:off x="1472665" y="5140554"/>
              <a:ext cx="1540440" cy="408960"/>
            </p14:xfrm>
          </p:contentPart>
        </mc:Choice>
        <mc:Fallback xmlns="">
          <p:pic>
            <p:nvPicPr>
              <p:cNvPr id="37" name="잉크 3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24785" y="5044794"/>
                <a:ext cx="1636200" cy="60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8" name="잉크 37"/>
              <p14:cNvContentPartPr/>
              <p14:nvPr/>
            </p14:nvContentPartPr>
            <p14:xfrm>
              <a:off x="4350505" y="2556474"/>
              <a:ext cx="1746720" cy="328320"/>
            </p14:xfrm>
          </p:contentPart>
        </mc:Choice>
        <mc:Fallback xmlns="">
          <p:pic>
            <p:nvPicPr>
              <p:cNvPr id="38" name="잉크 3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02625" y="2460354"/>
                <a:ext cx="1842480" cy="52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4" name="잉크 43"/>
              <p14:cNvContentPartPr/>
              <p14:nvPr/>
            </p14:nvContentPartPr>
            <p14:xfrm>
              <a:off x="1713145" y="3590356"/>
              <a:ext cx="597240" cy="57960"/>
            </p14:xfrm>
          </p:contentPart>
        </mc:Choice>
        <mc:Fallback xmlns="">
          <p:pic>
            <p:nvPicPr>
              <p:cNvPr id="44" name="잉크 43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701265" y="3578476"/>
                <a:ext cx="621000" cy="8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002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36778" y="128826"/>
            <a:ext cx="5828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일본어 문장의 특징 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특징을 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36574" y="1556792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9827" y="1772817"/>
            <a:ext cx="6335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2. 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주제</a:t>
            </a:r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(</a:t>
            </a:r>
            <a:r>
              <a:rPr lang="ja-JP" altLang="en-US" sz="3600" dirty="0" smtClean="0">
                <a:latin typeface="UD Digi Kyokasho NK-B" pitchFamily="18" charset="-128"/>
                <a:ea typeface="UD Digi Kyokasho NK-B" pitchFamily="18" charset="-128"/>
              </a:rPr>
              <a:t>主題</a:t>
            </a:r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)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가 있다</a:t>
            </a:r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.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5" y="2419148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052567" y="2461058"/>
            <a:ext cx="8508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일본어는</a:t>
            </a:r>
            <a:r>
              <a:rPr lang="en-US" altLang="ko-KR" sz="2800" dirty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en-US" altLang="ja-JP" sz="2800" dirty="0" smtClean="0">
                <a:latin typeface="-윤고딕340" pitchFamily="18" charset="-127"/>
                <a:ea typeface="-윤고딕340" pitchFamily="18" charset="-127"/>
              </a:rPr>
              <a:t>~</a:t>
            </a:r>
            <a:r>
              <a:rPr lang="ja-JP" altLang="en-US" sz="2800" dirty="0" smtClean="0">
                <a:latin typeface="-윤고딕340" pitchFamily="18" charset="-127"/>
                <a:ea typeface="-윤고딕340" pitchFamily="18" charset="-127"/>
              </a:rPr>
              <a:t>は</a:t>
            </a:r>
            <a:r>
              <a:rPr lang="en-US" altLang="ja-JP" sz="2800" dirty="0"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로 표현되는</a:t>
            </a:r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“</a:t>
            </a:r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주제</a:t>
            </a:r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”</a:t>
            </a:r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라는 단위가 있다</a:t>
            </a:r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96616" y="3136792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주어와는 다른 개념</a:t>
            </a:r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, </a:t>
            </a:r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문장이 무엇에 대해 말하고 있는가를 나타냄</a:t>
            </a:r>
            <a:endParaRPr lang="ko-KR" altLang="en-US" sz="2400" dirty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잉크 3"/>
              <p14:cNvContentPartPr/>
              <p14:nvPr/>
            </p14:nvContentPartPr>
            <p14:xfrm>
              <a:off x="5341945" y="2623074"/>
              <a:ext cx="983520" cy="276480"/>
            </p14:xfrm>
          </p:contentPart>
        </mc:Choice>
        <mc:Fallback xmlns="">
          <p:pic>
            <p:nvPicPr>
              <p:cNvPr id="4" name="잉크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94065" y="2526954"/>
                <a:ext cx="1079640" cy="46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잉크 4"/>
              <p14:cNvContentPartPr/>
              <p14:nvPr/>
            </p14:nvContentPartPr>
            <p14:xfrm>
              <a:off x="2502625" y="2666274"/>
              <a:ext cx="722160" cy="164160"/>
            </p14:xfrm>
          </p:contentPart>
        </mc:Choice>
        <mc:Fallback xmlns="">
          <p:pic>
            <p:nvPicPr>
              <p:cNvPr id="5" name="잉크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54745" y="2570154"/>
                <a:ext cx="81792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잉크 6"/>
              <p14:cNvContentPartPr/>
              <p14:nvPr/>
            </p14:nvContentPartPr>
            <p14:xfrm>
              <a:off x="2508025" y="2618034"/>
              <a:ext cx="649440" cy="221760"/>
            </p14:xfrm>
          </p:contentPart>
        </mc:Choice>
        <mc:Fallback xmlns="">
          <p:pic>
            <p:nvPicPr>
              <p:cNvPr id="7" name="잉크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59785" y="2521914"/>
                <a:ext cx="745560" cy="414000"/>
              </a:xfrm>
              <a:prstGeom prst="rect">
                <a:avLst/>
              </a:prstGeom>
            </p:spPr>
          </p:pic>
        </mc:Fallback>
      </mc:AlternateContent>
      <p:pic>
        <p:nvPicPr>
          <p:cNvPr id="28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2000741" y="2761314"/>
            <a:ext cx="1725928" cy="5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4977450" y="2690164"/>
            <a:ext cx="1725928" cy="5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7" t="10785" r="4786" b="50000"/>
          <a:stretch/>
        </p:blipFill>
        <p:spPr bwMode="auto">
          <a:xfrm rot="4863174" flipH="1">
            <a:off x="916783" y="2888280"/>
            <a:ext cx="483539" cy="92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잉크 11"/>
              <p14:cNvContentPartPr/>
              <p14:nvPr/>
            </p14:nvContentPartPr>
            <p14:xfrm>
              <a:off x="1636825" y="3268876"/>
              <a:ext cx="2529360" cy="264600"/>
            </p14:xfrm>
          </p:contentPart>
        </mc:Choice>
        <mc:Fallback xmlns="">
          <p:pic>
            <p:nvPicPr>
              <p:cNvPr id="12" name="잉크 1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588585" y="3172756"/>
                <a:ext cx="2625480" cy="4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잉크 14"/>
              <p14:cNvContentPartPr/>
              <p14:nvPr/>
            </p14:nvContentPartPr>
            <p14:xfrm>
              <a:off x="5159065" y="3214876"/>
              <a:ext cx="3407760" cy="116280"/>
            </p14:xfrm>
          </p:contentPart>
        </mc:Choice>
        <mc:Fallback xmlns="">
          <p:pic>
            <p:nvPicPr>
              <p:cNvPr id="15" name="잉크 1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111185" y="3118756"/>
                <a:ext cx="350352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잉크 15"/>
              <p14:cNvContentPartPr/>
              <p14:nvPr/>
            </p14:nvContentPartPr>
            <p14:xfrm>
              <a:off x="5149345" y="3407476"/>
              <a:ext cx="3368880" cy="60120"/>
            </p14:xfrm>
          </p:contentPart>
        </mc:Choice>
        <mc:Fallback xmlns="">
          <p:pic>
            <p:nvPicPr>
              <p:cNvPr id="16" name="잉크 1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01465" y="3311356"/>
                <a:ext cx="346500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잉크 16"/>
              <p14:cNvContentPartPr/>
              <p14:nvPr/>
            </p14:nvContentPartPr>
            <p14:xfrm>
              <a:off x="7286305" y="3300556"/>
              <a:ext cx="1222920" cy="59040"/>
            </p14:xfrm>
          </p:contentPart>
        </mc:Choice>
        <mc:Fallback xmlns="">
          <p:pic>
            <p:nvPicPr>
              <p:cNvPr id="17" name="잉크 1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238425" y="3204436"/>
                <a:ext cx="1318680" cy="25128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/>
          <p:cNvSpPr txBox="1"/>
          <p:nvPr/>
        </p:nvSpPr>
        <p:spPr>
          <a:xfrm>
            <a:off x="1124388" y="4100763"/>
            <a:ext cx="362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キリン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は　首が　長い。</a:t>
            </a:r>
            <a:endParaRPr lang="ko-KR" altLang="en-US" sz="2400" dirty="0">
              <a:latin typeface="UD Digi Kyokasho NK-B" pitchFamily="18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0" name="잉크 49"/>
              <p14:cNvContentPartPr/>
              <p14:nvPr/>
            </p14:nvContentPartPr>
            <p14:xfrm>
              <a:off x="1722865" y="4302436"/>
              <a:ext cx="606960" cy="135000"/>
            </p14:xfrm>
          </p:contentPart>
        </mc:Choice>
        <mc:Fallback xmlns="">
          <p:pic>
            <p:nvPicPr>
              <p:cNvPr id="50" name="잉크 49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710985" y="4290556"/>
                <a:ext cx="6307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6" name="잉크 55"/>
              <p14:cNvContentPartPr/>
              <p14:nvPr/>
            </p14:nvContentPartPr>
            <p14:xfrm>
              <a:off x="1568785" y="4395316"/>
              <a:ext cx="1030320" cy="36360"/>
            </p14:xfrm>
          </p:contentPart>
        </mc:Choice>
        <mc:Fallback xmlns="">
          <p:pic>
            <p:nvPicPr>
              <p:cNvPr id="56" name="잉크 55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549705" y="4357156"/>
                <a:ext cx="106848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8" name="잉크 57"/>
              <p14:cNvContentPartPr/>
              <p14:nvPr/>
            </p14:nvContentPartPr>
            <p14:xfrm>
              <a:off x="1597945" y="4349236"/>
              <a:ext cx="953640" cy="24480"/>
            </p14:xfrm>
          </p:contentPart>
        </mc:Choice>
        <mc:Fallback xmlns="">
          <p:pic>
            <p:nvPicPr>
              <p:cNvPr id="58" name="잉크 57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578865" y="4311076"/>
                <a:ext cx="99144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2" name="잉크 61"/>
              <p14:cNvContentPartPr/>
              <p14:nvPr/>
            </p14:nvContentPartPr>
            <p14:xfrm>
              <a:off x="3628705" y="4244836"/>
              <a:ext cx="587520" cy="28440"/>
            </p14:xfrm>
          </p:contentPart>
        </mc:Choice>
        <mc:Fallback xmlns="">
          <p:pic>
            <p:nvPicPr>
              <p:cNvPr id="62" name="잉크 61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580825" y="4148716"/>
                <a:ext cx="683280" cy="2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3" name="잉크 62"/>
              <p14:cNvContentPartPr/>
              <p14:nvPr/>
            </p14:nvContentPartPr>
            <p14:xfrm>
              <a:off x="3628705" y="4398916"/>
              <a:ext cx="615960" cy="34920"/>
            </p14:xfrm>
          </p:contentPart>
        </mc:Choice>
        <mc:Fallback xmlns="">
          <p:pic>
            <p:nvPicPr>
              <p:cNvPr id="63" name="잉크 62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580825" y="4302796"/>
                <a:ext cx="71208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048" name="잉크 2047"/>
              <p14:cNvContentPartPr/>
              <p14:nvPr/>
            </p14:nvContentPartPr>
            <p14:xfrm>
              <a:off x="1588225" y="4218916"/>
              <a:ext cx="972000" cy="16560"/>
            </p14:xfrm>
          </p:contentPart>
        </mc:Choice>
        <mc:Fallback xmlns="">
          <p:pic>
            <p:nvPicPr>
              <p:cNvPr id="2048" name="잉크 2047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540345" y="4123156"/>
                <a:ext cx="106812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053" name="잉크 2052"/>
              <p14:cNvContentPartPr/>
              <p14:nvPr/>
            </p14:nvContentPartPr>
            <p14:xfrm>
              <a:off x="2829865" y="4244836"/>
              <a:ext cx="827640" cy="720"/>
            </p14:xfrm>
          </p:contentPart>
        </mc:Choice>
        <mc:Fallback xmlns="">
          <p:pic>
            <p:nvPicPr>
              <p:cNvPr id="2053" name="잉크 2052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781985" y="4148716"/>
                <a:ext cx="92376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055" name="잉크 2054"/>
              <p14:cNvContentPartPr/>
              <p14:nvPr/>
            </p14:nvContentPartPr>
            <p14:xfrm>
              <a:off x="2829865" y="4379476"/>
              <a:ext cx="905040" cy="51120"/>
            </p14:xfrm>
          </p:contentPart>
        </mc:Choice>
        <mc:Fallback xmlns="">
          <p:pic>
            <p:nvPicPr>
              <p:cNvPr id="2055" name="잉크 2054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781985" y="4283356"/>
                <a:ext cx="100080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057" name="잉크 2056"/>
              <p14:cNvContentPartPr/>
              <p14:nvPr/>
            </p14:nvContentPartPr>
            <p14:xfrm>
              <a:off x="2820145" y="4398916"/>
              <a:ext cx="626040" cy="720"/>
            </p14:xfrm>
          </p:contentPart>
        </mc:Choice>
        <mc:Fallback xmlns="">
          <p:pic>
            <p:nvPicPr>
              <p:cNvPr id="2057" name="잉크 2056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772265" y="4302796"/>
                <a:ext cx="721800" cy="192600"/>
              </a:xfrm>
              <a:prstGeom prst="rect">
                <a:avLst/>
              </a:prstGeom>
            </p:spPr>
          </p:pic>
        </mc:Fallback>
      </mc:AlternateContent>
      <p:pic>
        <p:nvPicPr>
          <p:cNvPr id="77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7" t="10785" r="4786" b="50000"/>
          <a:stretch/>
        </p:blipFill>
        <p:spPr bwMode="auto">
          <a:xfrm rot="9941759" flipH="1">
            <a:off x="1852575" y="4467769"/>
            <a:ext cx="426433" cy="57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7" t="10785" r="4786" b="50000"/>
          <a:stretch/>
        </p:blipFill>
        <p:spPr bwMode="auto">
          <a:xfrm rot="9941759" flipH="1">
            <a:off x="2884584" y="4481199"/>
            <a:ext cx="426433" cy="57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7" t="10785" r="4786" b="50000"/>
          <a:stretch/>
        </p:blipFill>
        <p:spPr bwMode="auto">
          <a:xfrm rot="9941759" flipH="1">
            <a:off x="3729299" y="4475440"/>
            <a:ext cx="426433" cy="57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" name="TextBox 2057"/>
          <p:cNvSpPr txBox="1"/>
          <p:nvPr/>
        </p:nvSpPr>
        <p:spPr>
          <a:xfrm>
            <a:off x="1636825" y="5092060"/>
            <a:ext cx="1006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主題</a:t>
            </a:r>
            <a:endParaRPr lang="ko-KR" altLang="en-US" sz="2400" dirty="0">
              <a:latin typeface="UD Digi Kyokasho NK-B" pitchFamily="18" charset="-128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619131" y="5074949"/>
            <a:ext cx="95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主語</a:t>
            </a:r>
            <a:endParaRPr lang="ko-KR" altLang="en-US" sz="2400" dirty="0">
              <a:latin typeface="UD Digi Kyokasho NK-B" pitchFamily="18" charset="-128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590128" y="5074949"/>
            <a:ext cx="1006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述語</a:t>
            </a:r>
            <a:endParaRPr lang="ko-KR" altLang="en-US" sz="2400" dirty="0">
              <a:latin typeface="UD Digi Kyokasho NK-B" pitchFamily="18" charset="-128"/>
            </a:endParaRPr>
          </a:p>
        </p:txBody>
      </p:sp>
      <p:sp>
        <p:nvSpPr>
          <p:cNvPr id="2059" name="TextBox 2058"/>
          <p:cNvSpPr txBox="1"/>
          <p:nvPr/>
        </p:nvSpPr>
        <p:spPr>
          <a:xfrm>
            <a:off x="1268942" y="5736973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とりたて助詞</a:t>
            </a:r>
            <a:endParaRPr lang="ko-KR" altLang="en-US" sz="2400" dirty="0">
              <a:latin typeface="UD Digi Kyokasho NK-B" pitchFamily="18" charset="-128"/>
            </a:endParaRPr>
          </a:p>
        </p:txBody>
      </p:sp>
      <p:pic>
        <p:nvPicPr>
          <p:cNvPr id="85" name="Picture 2" descr="중요표시 사진, 이미지, 일러스트, 캘리그라피 - 크라우드픽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942" y="4663611"/>
            <a:ext cx="1630006" cy="131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699069" y="5955260"/>
            <a:ext cx="2828190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063" name="잉크 2062"/>
              <p14:cNvContentPartPr/>
              <p14:nvPr/>
            </p14:nvContentPartPr>
            <p14:xfrm>
              <a:off x="1385905" y="5886360"/>
              <a:ext cx="1568880" cy="64440"/>
            </p14:xfrm>
          </p:contentPart>
        </mc:Choice>
        <mc:Fallback xmlns="">
          <p:pic>
            <p:nvPicPr>
              <p:cNvPr id="2063" name="잉크 2062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338025" y="5790240"/>
                <a:ext cx="166500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064" name="잉크 2063"/>
              <p14:cNvContentPartPr/>
              <p14:nvPr/>
            </p14:nvContentPartPr>
            <p14:xfrm>
              <a:off x="1376905" y="5954400"/>
              <a:ext cx="1559160" cy="91080"/>
            </p14:xfrm>
          </p:contentPart>
        </mc:Choice>
        <mc:Fallback xmlns="">
          <p:pic>
            <p:nvPicPr>
              <p:cNvPr id="2064" name="잉크 2063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328665" y="5858280"/>
                <a:ext cx="1655280" cy="282960"/>
              </a:xfrm>
              <a:prstGeom prst="rect">
                <a:avLst/>
              </a:prstGeom>
            </p:spPr>
          </p:pic>
        </mc:Fallback>
      </mc:AlternateContent>
      <p:sp>
        <p:nvSpPr>
          <p:cNvPr id="2065" name="TextBox 2064"/>
          <p:cNvSpPr txBox="1"/>
          <p:nvPr/>
        </p:nvSpPr>
        <p:spPr>
          <a:xfrm>
            <a:off x="5307039" y="4108547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私は　学校へ　行く</a:t>
            </a:r>
            <a:endParaRPr lang="ko-KR" altLang="en-US" sz="2400" dirty="0">
              <a:latin typeface="UD Digi Kyokasho NK-B" pitchFamily="18" charset="-128"/>
              <a:ea typeface="-윤고딕35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7" name="잉크 96"/>
              <p14:cNvContentPartPr/>
              <p14:nvPr/>
            </p14:nvContentPartPr>
            <p14:xfrm flipV="1">
              <a:off x="2972545" y="4369936"/>
              <a:ext cx="626040" cy="181380"/>
            </p14:xfrm>
          </p:contentPart>
        </mc:Choice>
        <mc:Fallback xmlns="">
          <p:pic>
            <p:nvPicPr>
              <p:cNvPr id="97" name="잉크 96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 flipV="1">
                <a:off x="0" y="41287680"/>
                <a:ext cx="626040" cy="0"/>
              </a:xfrm>
              <a:prstGeom prst="rect">
                <a:avLst/>
              </a:prstGeom>
            </p:spPr>
          </p:pic>
        </mc:Fallback>
      </mc:AlternateContent>
      <p:sp>
        <p:nvSpPr>
          <p:cNvPr id="2070" name="TextBox 2069"/>
          <p:cNvSpPr txBox="1"/>
          <p:nvPr/>
        </p:nvSpPr>
        <p:spPr>
          <a:xfrm>
            <a:off x="5341945" y="4855836"/>
            <a:ext cx="2917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学校は　私が　行く</a:t>
            </a:r>
            <a:endParaRPr lang="ko-KR" altLang="en-US" sz="2400" dirty="0">
              <a:latin typeface="UD Digi Kyokasho NK-B" pitchFamily="18" charset="-128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307039" y="5499198"/>
            <a:ext cx="3156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学校へ行くのは</a:t>
            </a:r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私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だ</a:t>
            </a:r>
            <a:endParaRPr lang="en-US" altLang="ja-JP" sz="2400" dirty="0" smtClean="0">
              <a:latin typeface="UD Digi Kyokasho NK-B" pitchFamily="18" charset="-128"/>
              <a:ea typeface="UD Digi Kyokasho NK-B" pitchFamily="18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075" name="잉크 2074"/>
              <p14:cNvContentPartPr/>
              <p14:nvPr/>
            </p14:nvContentPartPr>
            <p14:xfrm>
              <a:off x="5794465" y="4204800"/>
              <a:ext cx="558720" cy="166320"/>
            </p14:xfrm>
          </p:contentPart>
        </mc:Choice>
        <mc:Fallback xmlns="">
          <p:pic>
            <p:nvPicPr>
              <p:cNvPr id="2075" name="잉크 2074"/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746585" y="4108680"/>
                <a:ext cx="65448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2078" name="잉크 2077"/>
              <p14:cNvContentPartPr/>
              <p14:nvPr/>
            </p14:nvContentPartPr>
            <p14:xfrm>
              <a:off x="5843065" y="5005080"/>
              <a:ext cx="798840" cy="173520"/>
            </p14:xfrm>
          </p:contentPart>
        </mc:Choice>
        <mc:Fallback xmlns="">
          <p:pic>
            <p:nvPicPr>
              <p:cNvPr id="2078" name="잉크 2077"/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794825" y="4908960"/>
                <a:ext cx="89496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2079" name="잉크 2078"/>
              <p14:cNvContentPartPr/>
              <p14:nvPr/>
            </p14:nvContentPartPr>
            <p14:xfrm>
              <a:off x="5910385" y="5149080"/>
              <a:ext cx="673200" cy="29520"/>
            </p14:xfrm>
          </p:contentPart>
        </mc:Choice>
        <mc:Fallback xmlns="">
          <p:pic>
            <p:nvPicPr>
              <p:cNvPr id="2079" name="잉크 2078"/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862145" y="5053320"/>
                <a:ext cx="76968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2082" name="잉크 2081"/>
              <p14:cNvContentPartPr/>
              <p14:nvPr/>
            </p14:nvContentPartPr>
            <p14:xfrm>
              <a:off x="6660625" y="5602320"/>
              <a:ext cx="1117080" cy="194760"/>
            </p14:xfrm>
          </p:contentPart>
        </mc:Choice>
        <mc:Fallback xmlns="">
          <p:pic>
            <p:nvPicPr>
              <p:cNvPr id="2082" name="잉크 2081"/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612745" y="5506560"/>
                <a:ext cx="1212840" cy="38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264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36778" y="128826"/>
            <a:ext cx="5828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일본어 문장의 특징 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특징을 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36574" y="1556792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9827" y="1772817"/>
            <a:ext cx="6335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2. 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주제</a:t>
            </a:r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(</a:t>
            </a:r>
            <a:r>
              <a:rPr lang="ja-JP" altLang="en-US" sz="3600" dirty="0" smtClean="0">
                <a:latin typeface="UD Digi Kyokasho NK-B" pitchFamily="18" charset="-128"/>
                <a:ea typeface="UD Digi Kyokasho NK-B" pitchFamily="18" charset="-128"/>
              </a:rPr>
              <a:t>主題</a:t>
            </a:r>
            <a:r>
              <a:rPr lang="en-US" altLang="ja-JP" sz="3600" dirty="0" smtClean="0">
                <a:latin typeface="-윤고딕340" pitchFamily="18" charset="-127"/>
                <a:ea typeface="-윤고딕340" pitchFamily="18" charset="-127"/>
              </a:rPr>
              <a:t>)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가 있다</a:t>
            </a:r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.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5" y="2419148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052567" y="2461058"/>
            <a:ext cx="8508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일본어는 주어가 존재하지 않는 경우가 있다</a:t>
            </a:r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en-US" altLang="ko-KR" sz="2800" dirty="0" smtClean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잉크 9"/>
              <p14:cNvContentPartPr/>
              <p14:nvPr/>
            </p14:nvContentPartPr>
            <p14:xfrm>
              <a:off x="1722865" y="4302436"/>
              <a:ext cx="606960" cy="135000"/>
            </p14:xfrm>
          </p:contentPart>
        </mc:Choice>
        <mc:Fallback xmlns="">
          <p:pic>
            <p:nvPicPr>
              <p:cNvPr id="10" name="잉크 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0985" y="4290556"/>
                <a:ext cx="6307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잉크 18"/>
              <p14:cNvContentPartPr/>
              <p14:nvPr/>
            </p14:nvContentPartPr>
            <p14:xfrm>
              <a:off x="3734545" y="2617560"/>
              <a:ext cx="2704680" cy="69840"/>
            </p14:xfrm>
          </p:contentPart>
        </mc:Choice>
        <mc:Fallback xmlns="">
          <p:pic>
            <p:nvPicPr>
              <p:cNvPr id="19" name="잉크 1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86665" y="2521800"/>
                <a:ext cx="280080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잉크 20"/>
              <p14:cNvContentPartPr/>
              <p14:nvPr/>
            </p14:nvContentPartPr>
            <p14:xfrm>
              <a:off x="3734545" y="2766240"/>
              <a:ext cx="2724480" cy="44640"/>
            </p14:xfrm>
          </p:contentPart>
        </mc:Choice>
        <mc:Fallback xmlns="">
          <p:pic>
            <p:nvPicPr>
              <p:cNvPr id="21" name="잉크 2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86665" y="2670480"/>
                <a:ext cx="282024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잉크 21"/>
              <p14:cNvContentPartPr/>
              <p14:nvPr/>
            </p14:nvContentPartPr>
            <p14:xfrm>
              <a:off x="6448945" y="2657520"/>
              <a:ext cx="1116360" cy="58680"/>
            </p14:xfrm>
          </p:contentPart>
        </mc:Choice>
        <mc:Fallback xmlns="">
          <p:pic>
            <p:nvPicPr>
              <p:cNvPr id="22" name="잉크 2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01065" y="2561400"/>
                <a:ext cx="121248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잉크 22"/>
              <p14:cNvContentPartPr/>
              <p14:nvPr/>
            </p14:nvContentPartPr>
            <p14:xfrm>
              <a:off x="6410425" y="2755800"/>
              <a:ext cx="1097640" cy="16560"/>
            </p14:xfrm>
          </p:contentPart>
        </mc:Choice>
        <mc:Fallback xmlns="">
          <p:pic>
            <p:nvPicPr>
              <p:cNvPr id="23" name="잉크 2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62545" y="2660040"/>
                <a:ext cx="119340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잉크 23"/>
              <p14:cNvContentPartPr/>
              <p14:nvPr/>
            </p14:nvContentPartPr>
            <p14:xfrm>
              <a:off x="6554785" y="2641680"/>
              <a:ext cx="1001520" cy="24480"/>
            </p14:xfrm>
          </p:contentPart>
        </mc:Choice>
        <mc:Fallback xmlns="">
          <p:pic>
            <p:nvPicPr>
              <p:cNvPr id="24" name="잉크 23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06905" y="2545560"/>
                <a:ext cx="1097280" cy="216720"/>
              </a:xfrm>
              <a:prstGeom prst="rect">
                <a:avLst/>
              </a:prstGeom>
            </p:spPr>
          </p:pic>
        </mc:Fallback>
      </mc:AlternateContent>
      <p:pic>
        <p:nvPicPr>
          <p:cNvPr id="59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7" t="10785" r="4786" b="50000"/>
          <a:stretch/>
        </p:blipFill>
        <p:spPr bwMode="auto">
          <a:xfrm rot="4863174" flipH="1">
            <a:off x="1102956" y="2768756"/>
            <a:ext cx="483539" cy="92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664318" y="3039343"/>
            <a:ext cx="6385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반대로 영어에서는 주어가 반드시 존재한다</a:t>
            </a:r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.</a:t>
            </a:r>
            <a:endParaRPr lang="ko-KR" altLang="en-US" sz="2400" dirty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64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3008784" y="2674995"/>
            <a:ext cx="4968552" cy="5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3" name="잉크 32"/>
              <p14:cNvContentPartPr/>
              <p14:nvPr/>
            </p14:nvContentPartPr>
            <p14:xfrm>
              <a:off x="2608465" y="2647080"/>
              <a:ext cx="616320" cy="154080"/>
            </p14:xfrm>
          </p:contentPart>
        </mc:Choice>
        <mc:Fallback xmlns="">
          <p:pic>
            <p:nvPicPr>
              <p:cNvPr id="33" name="잉크 32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60585" y="2550960"/>
                <a:ext cx="712080" cy="346320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TextBox 33"/>
          <p:cNvSpPr txBox="1"/>
          <p:nvPr/>
        </p:nvSpPr>
        <p:spPr>
          <a:xfrm>
            <a:off x="1052567" y="3846716"/>
            <a:ext cx="1433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UD Digi Kyokasho NK-B" pitchFamily="18" charset="-128"/>
                <a:ea typeface="UD Digi Kyokasho NK-B" pitchFamily="18" charset="-128"/>
              </a:rPr>
              <a:t>火事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だ！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01041" y="4581128"/>
            <a:ext cx="1285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latin typeface="-윤고딕340" pitchFamily="18" charset="-127"/>
                <a:ea typeface="-윤고딕340" pitchFamily="18" charset="-127"/>
              </a:rPr>
              <a:t>불이야</a:t>
            </a:r>
            <a:r>
              <a:rPr lang="en-US" altLang="ko-KR" sz="2800" dirty="0" smtClean="0">
                <a:latin typeface="-윤고딕340" pitchFamily="18" charset="-127"/>
                <a:ea typeface="-윤고딕340" pitchFamily="18" charset="-127"/>
              </a:rPr>
              <a:t>!</a:t>
            </a:r>
            <a:endParaRPr lang="ko-KR" altLang="en-US" sz="28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054884" y="5286978"/>
            <a:ext cx="2447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latin typeface="-윤고딕340" pitchFamily="18" charset="-127"/>
                <a:ea typeface="-윤고딕340" pitchFamily="18" charset="-127"/>
              </a:rPr>
              <a:t>There's a fire.</a:t>
            </a:r>
            <a:endParaRPr lang="ko-KR" altLang="en-US" sz="2800" dirty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5122" name="Picture 2" descr="火事から避難する人たちのイラスト（大人） | かわいいフリー素材集 いらすとや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144" y="3675320"/>
            <a:ext cx="2890028" cy="223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" name="잉크 36"/>
              <p14:cNvContentPartPr/>
              <p14:nvPr/>
            </p14:nvContentPartPr>
            <p14:xfrm>
              <a:off x="1222465" y="3994560"/>
              <a:ext cx="1049400" cy="29160"/>
            </p14:xfrm>
          </p:contentPart>
        </mc:Choice>
        <mc:Fallback xmlns="">
          <p:pic>
            <p:nvPicPr>
              <p:cNvPr id="37" name="잉크 36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74585" y="3898440"/>
                <a:ext cx="114516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8" name="잉크 37"/>
              <p14:cNvContentPartPr/>
              <p14:nvPr/>
            </p14:nvContentPartPr>
            <p14:xfrm>
              <a:off x="1193305" y="4159474"/>
              <a:ext cx="1078560" cy="70920"/>
            </p14:xfrm>
          </p:contentPart>
        </mc:Choice>
        <mc:Fallback xmlns="">
          <p:pic>
            <p:nvPicPr>
              <p:cNvPr id="38" name="잉크 3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45425" y="4063354"/>
                <a:ext cx="117432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9" name="잉크 38"/>
              <p14:cNvContentPartPr/>
              <p14:nvPr/>
            </p14:nvContentPartPr>
            <p14:xfrm>
              <a:off x="1241545" y="4793400"/>
              <a:ext cx="934200" cy="10440"/>
            </p14:xfrm>
          </p:contentPart>
        </mc:Choice>
        <mc:Fallback xmlns="">
          <p:pic>
            <p:nvPicPr>
              <p:cNvPr id="39" name="잉크 38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193665" y="4697280"/>
                <a:ext cx="102996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1" name="잉크 40"/>
              <p14:cNvContentPartPr/>
              <p14:nvPr/>
            </p14:nvContentPartPr>
            <p14:xfrm>
              <a:off x="1809985" y="4080240"/>
              <a:ext cx="268920" cy="69120"/>
            </p14:xfrm>
          </p:contentPart>
        </mc:Choice>
        <mc:Fallback xmlns="">
          <p:pic>
            <p:nvPicPr>
              <p:cNvPr id="41" name="잉크 4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761745" y="3984480"/>
                <a:ext cx="36540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3" name="잉크 42"/>
              <p14:cNvContentPartPr/>
              <p14:nvPr/>
            </p14:nvContentPartPr>
            <p14:xfrm>
              <a:off x="1241545" y="4854960"/>
              <a:ext cx="972720" cy="93960"/>
            </p14:xfrm>
          </p:contentPart>
        </mc:Choice>
        <mc:Fallback xmlns="">
          <p:pic>
            <p:nvPicPr>
              <p:cNvPr id="43" name="잉크 4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193665" y="4758840"/>
                <a:ext cx="106848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4" name="잉크 43"/>
              <p14:cNvContentPartPr/>
              <p14:nvPr/>
            </p14:nvContentPartPr>
            <p14:xfrm>
              <a:off x="1357105" y="4908960"/>
              <a:ext cx="250200" cy="29160"/>
            </p14:xfrm>
          </p:contentPart>
        </mc:Choice>
        <mc:Fallback xmlns="">
          <p:pic>
            <p:nvPicPr>
              <p:cNvPr id="44" name="잉크 43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309225" y="4812840"/>
                <a:ext cx="34632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3" name="잉크 52"/>
              <p14:cNvContentPartPr/>
              <p14:nvPr/>
            </p14:nvContentPartPr>
            <p14:xfrm>
              <a:off x="1183945" y="5430960"/>
              <a:ext cx="1145880" cy="55800"/>
            </p14:xfrm>
          </p:contentPart>
        </mc:Choice>
        <mc:Fallback xmlns="">
          <p:pic>
            <p:nvPicPr>
              <p:cNvPr id="53" name="잉크 52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136065" y="5334840"/>
                <a:ext cx="124164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4" name="잉크 53"/>
              <p14:cNvContentPartPr/>
              <p14:nvPr/>
            </p14:nvContentPartPr>
            <p14:xfrm>
              <a:off x="1251265" y="5601960"/>
              <a:ext cx="1059120" cy="46440"/>
            </p14:xfrm>
          </p:contentPart>
        </mc:Choice>
        <mc:Fallback xmlns="">
          <p:pic>
            <p:nvPicPr>
              <p:cNvPr id="54" name="잉크 53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203385" y="5505840"/>
                <a:ext cx="115488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5" name="잉크 54"/>
              <p14:cNvContentPartPr/>
              <p14:nvPr/>
            </p14:nvContentPartPr>
            <p14:xfrm>
              <a:off x="1164505" y="5611680"/>
              <a:ext cx="360" cy="360"/>
            </p14:xfrm>
          </p:contentPart>
        </mc:Choice>
        <mc:Fallback xmlns="">
          <p:pic>
            <p:nvPicPr>
              <p:cNvPr id="55" name="잉크 54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116625" y="5515560"/>
                <a:ext cx="9648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7" name="잉크 56"/>
              <p14:cNvContentPartPr/>
              <p14:nvPr/>
            </p14:nvContentPartPr>
            <p14:xfrm>
              <a:off x="1598305" y="5514840"/>
              <a:ext cx="490680" cy="720"/>
            </p14:xfrm>
          </p:contentPart>
        </mc:Choice>
        <mc:Fallback xmlns="">
          <p:pic>
            <p:nvPicPr>
              <p:cNvPr id="57" name="잉크 56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550065" y="5419080"/>
                <a:ext cx="58680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5" name="잉크 64"/>
              <p14:cNvContentPartPr/>
              <p14:nvPr/>
            </p14:nvContentPartPr>
            <p14:xfrm>
              <a:off x="2810425" y="5467320"/>
              <a:ext cx="442800" cy="48240"/>
            </p14:xfrm>
          </p:contentPart>
        </mc:Choice>
        <mc:Fallback xmlns="">
          <p:pic>
            <p:nvPicPr>
              <p:cNvPr id="65" name="잉크 64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762545" y="5371200"/>
                <a:ext cx="53892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66" name="잉크 65"/>
              <p14:cNvContentPartPr/>
              <p14:nvPr/>
            </p14:nvContentPartPr>
            <p14:xfrm>
              <a:off x="2810425" y="5582520"/>
              <a:ext cx="414360" cy="38880"/>
            </p14:xfrm>
          </p:contentPart>
        </mc:Choice>
        <mc:Fallback xmlns="">
          <p:pic>
            <p:nvPicPr>
              <p:cNvPr id="66" name="잉크 65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762545" y="5486400"/>
                <a:ext cx="51012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67" name="잉크 66"/>
              <p14:cNvContentPartPr/>
              <p14:nvPr/>
            </p14:nvContentPartPr>
            <p14:xfrm>
              <a:off x="2791345" y="5419080"/>
              <a:ext cx="471960" cy="29160"/>
            </p14:xfrm>
          </p:contentPart>
        </mc:Choice>
        <mc:Fallback xmlns="">
          <p:pic>
            <p:nvPicPr>
              <p:cNvPr id="67" name="잉크 66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743465" y="5322960"/>
                <a:ext cx="56772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9" name="잉크 68"/>
              <p14:cNvContentPartPr/>
              <p14:nvPr/>
            </p14:nvContentPartPr>
            <p14:xfrm>
              <a:off x="2483185" y="5496120"/>
              <a:ext cx="115560" cy="19440"/>
            </p14:xfrm>
          </p:contentPart>
        </mc:Choice>
        <mc:Fallback xmlns="">
          <p:pic>
            <p:nvPicPr>
              <p:cNvPr id="69" name="잉크 68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435305" y="5400000"/>
                <a:ext cx="21168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70" name="잉크 69"/>
              <p14:cNvContentPartPr/>
              <p14:nvPr/>
            </p14:nvContentPartPr>
            <p14:xfrm>
              <a:off x="2483185" y="5399280"/>
              <a:ext cx="135360" cy="183600"/>
            </p14:xfrm>
          </p:contentPart>
        </mc:Choice>
        <mc:Fallback xmlns="">
          <p:pic>
            <p:nvPicPr>
              <p:cNvPr id="70" name="잉크 69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435305" y="5303520"/>
                <a:ext cx="231120" cy="375480"/>
              </a:xfrm>
              <a:prstGeom prst="rect">
                <a:avLst/>
              </a:prstGeom>
            </p:spPr>
          </p:pic>
        </mc:Fallback>
      </mc:AlternateContent>
      <p:pic>
        <p:nvPicPr>
          <p:cNvPr id="98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7" t="10785" r="4786" b="50000"/>
          <a:stretch/>
        </p:blipFill>
        <p:spPr bwMode="auto">
          <a:xfrm rot="4863174" flipH="1">
            <a:off x="2580109" y="3654751"/>
            <a:ext cx="483539" cy="92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3132070" y="3833701"/>
            <a:ext cx="3147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행위의 주체자가 </a:t>
            </a:r>
            <a:endParaRPr lang="en-US" altLang="ko-KR" sz="2400" dirty="0" smtClean="0">
              <a:latin typeface="-윤고딕340" pitchFamily="18" charset="-127"/>
              <a:ea typeface="-윤고딕340" pitchFamily="18" charset="-127"/>
            </a:endParaRPr>
          </a:p>
          <a:p>
            <a:pPr algn="ctr"/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누구인가 파악가능</a:t>
            </a:r>
            <a:endParaRPr lang="ko-KR" altLang="en-US" sz="2400" dirty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100" name="Picture 2" descr="중요표시 사진, 이미지, 일러스트, 캘리그라피 - 크라우드픽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586" y="2491881"/>
            <a:ext cx="4476414" cy="362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18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36778" y="128826"/>
            <a:ext cx="5828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일본어 문장의 특징 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특징을 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76460" y="1556792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9827" y="1772817"/>
            <a:ext cx="6335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-윤고딕340" pitchFamily="18" charset="-127"/>
                <a:ea typeface="-윤고딕340" pitchFamily="18" charset="-127"/>
              </a:rPr>
              <a:t>3</a:t>
            </a:r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. 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생략이 자유롭다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5" y="2419148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1444" y="2431980"/>
            <a:ext cx="8508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주어나 목적어를 생략 할 수 없기에 </a:t>
            </a:r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She</a:t>
            </a:r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나 </a:t>
            </a:r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him</a:t>
            </a:r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과 같은 대명사를 사용하지만 일본어에서는 그런 의미의 대명사는 필요가 없다</a:t>
            </a:r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.</a:t>
            </a:r>
            <a:endParaRPr lang="ko-KR" altLang="en-US" sz="2400" dirty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잉크 3"/>
              <p14:cNvContentPartPr/>
              <p14:nvPr/>
            </p14:nvContentPartPr>
            <p14:xfrm>
              <a:off x="1125985" y="2685411"/>
              <a:ext cx="424080" cy="10080"/>
            </p14:xfrm>
          </p:contentPart>
        </mc:Choice>
        <mc:Fallback xmlns="">
          <p:pic>
            <p:nvPicPr>
              <p:cNvPr id="4" name="잉크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8105" y="2589291"/>
                <a:ext cx="51984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잉크 4"/>
              <p14:cNvContentPartPr/>
              <p14:nvPr/>
            </p14:nvContentPartPr>
            <p14:xfrm>
              <a:off x="1155505" y="2566611"/>
              <a:ext cx="451800" cy="100440"/>
            </p14:xfrm>
          </p:contentPart>
        </mc:Choice>
        <mc:Fallback xmlns="">
          <p:pic>
            <p:nvPicPr>
              <p:cNvPr id="5" name="잉크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7265" y="2470491"/>
                <a:ext cx="54828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잉크 11"/>
              <p14:cNvContentPartPr/>
              <p14:nvPr/>
            </p14:nvContentPartPr>
            <p14:xfrm>
              <a:off x="2059825" y="2548611"/>
              <a:ext cx="760680" cy="204480"/>
            </p14:xfrm>
          </p:contentPart>
        </mc:Choice>
        <mc:Fallback xmlns="">
          <p:pic>
            <p:nvPicPr>
              <p:cNvPr id="12" name="잉크 1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11945" y="2452491"/>
                <a:ext cx="856440" cy="3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잉크 12"/>
              <p14:cNvContentPartPr/>
              <p14:nvPr/>
            </p14:nvContentPartPr>
            <p14:xfrm>
              <a:off x="8162185" y="2579571"/>
              <a:ext cx="721800" cy="87480"/>
            </p14:xfrm>
          </p:contentPart>
        </mc:Choice>
        <mc:Fallback xmlns="">
          <p:pic>
            <p:nvPicPr>
              <p:cNvPr id="13" name="잉크 1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14305" y="2483451"/>
                <a:ext cx="81792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잉크 13"/>
              <p14:cNvContentPartPr/>
              <p14:nvPr/>
            </p14:nvContentPartPr>
            <p14:xfrm>
              <a:off x="8143465" y="2541051"/>
              <a:ext cx="644760" cy="16200"/>
            </p14:xfrm>
          </p:contentPart>
        </mc:Choice>
        <mc:Fallback xmlns="">
          <p:pic>
            <p:nvPicPr>
              <p:cNvPr id="14" name="잉크 1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095225" y="2444931"/>
                <a:ext cx="74088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잉크 14"/>
              <p14:cNvContentPartPr/>
              <p14:nvPr/>
            </p14:nvContentPartPr>
            <p14:xfrm>
              <a:off x="8208625" y="2681451"/>
              <a:ext cx="608040" cy="24120"/>
            </p14:xfrm>
          </p:contentPart>
        </mc:Choice>
        <mc:Fallback xmlns="">
          <p:pic>
            <p:nvPicPr>
              <p:cNvPr id="15" name="잉크 14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160745" y="2585331"/>
                <a:ext cx="7041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잉크 15"/>
              <p14:cNvContentPartPr/>
              <p14:nvPr/>
            </p14:nvContentPartPr>
            <p14:xfrm>
              <a:off x="7296385" y="2934171"/>
              <a:ext cx="1404720" cy="78840"/>
            </p14:xfrm>
          </p:contentPart>
        </mc:Choice>
        <mc:Fallback xmlns="">
          <p:pic>
            <p:nvPicPr>
              <p:cNvPr id="16" name="잉크 15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248145" y="2838411"/>
                <a:ext cx="1501200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잉크 16"/>
              <p14:cNvContentPartPr/>
              <p14:nvPr/>
            </p14:nvContentPartPr>
            <p14:xfrm>
              <a:off x="7411945" y="3051171"/>
              <a:ext cx="1299240" cy="48960"/>
            </p14:xfrm>
          </p:contentPart>
        </mc:Choice>
        <mc:Fallback xmlns="">
          <p:pic>
            <p:nvPicPr>
              <p:cNvPr id="17" name="잉크 16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363705" y="2955051"/>
                <a:ext cx="139536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잉크 17"/>
              <p14:cNvContentPartPr/>
              <p14:nvPr/>
            </p14:nvContentPartPr>
            <p14:xfrm>
              <a:off x="2627545" y="2955051"/>
              <a:ext cx="4996080" cy="77760"/>
            </p14:xfrm>
          </p:contentPart>
        </mc:Choice>
        <mc:Fallback xmlns="">
          <p:pic>
            <p:nvPicPr>
              <p:cNvPr id="18" name="잉크 17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579665" y="2858931"/>
                <a:ext cx="509184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8" name="잉크 27"/>
              <p14:cNvContentPartPr/>
              <p14:nvPr/>
            </p14:nvContentPartPr>
            <p14:xfrm>
              <a:off x="2618545" y="3019131"/>
              <a:ext cx="4879440" cy="90720"/>
            </p14:xfrm>
          </p:contentPart>
        </mc:Choice>
        <mc:Fallback xmlns="">
          <p:pic>
            <p:nvPicPr>
              <p:cNvPr id="28" name="잉크 27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570305" y="2923011"/>
                <a:ext cx="497592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0" name="잉크 29"/>
              <p14:cNvContentPartPr/>
              <p14:nvPr/>
            </p14:nvContentPartPr>
            <p14:xfrm>
              <a:off x="6459025" y="3072051"/>
              <a:ext cx="1000440" cy="37800"/>
            </p14:xfrm>
          </p:contentPart>
        </mc:Choice>
        <mc:Fallback xmlns="">
          <p:pic>
            <p:nvPicPr>
              <p:cNvPr id="30" name="잉크 29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410785" y="2975931"/>
                <a:ext cx="1096920" cy="229680"/>
              </a:xfrm>
              <a:prstGeom prst="rect">
                <a:avLst/>
              </a:prstGeom>
            </p:spPr>
          </p:pic>
        </mc:Fallback>
      </mc:AlternateContent>
      <p:pic>
        <p:nvPicPr>
          <p:cNvPr id="60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1865834" y="3032811"/>
            <a:ext cx="7356687" cy="5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7" t="10785" r="4786" b="50000"/>
          <a:stretch/>
        </p:blipFill>
        <p:spPr bwMode="auto">
          <a:xfrm rot="4863174" flipH="1">
            <a:off x="1102955" y="3159777"/>
            <a:ext cx="483539" cy="92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607305" y="3444047"/>
            <a:ext cx="6658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彼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女、彼</a:t>
            </a:r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 </a:t>
            </a:r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와 같은 단어는 서양에서 들어 온 것이다</a:t>
            </a:r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.</a:t>
            </a:r>
            <a:endParaRPr lang="ko-KR" altLang="en-US" sz="2400" dirty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6" name="잉크 35"/>
              <p14:cNvContentPartPr/>
              <p14:nvPr/>
            </p14:nvContentPartPr>
            <p14:xfrm>
              <a:off x="4995985" y="3589617"/>
              <a:ext cx="374760" cy="58680"/>
            </p14:xfrm>
          </p:contentPart>
        </mc:Choice>
        <mc:Fallback xmlns="">
          <p:pic>
            <p:nvPicPr>
              <p:cNvPr id="36" name="잉크 35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947745" y="3493497"/>
                <a:ext cx="47124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0" name="잉크 39"/>
              <p14:cNvContentPartPr/>
              <p14:nvPr/>
            </p14:nvContentPartPr>
            <p14:xfrm>
              <a:off x="4966465" y="3714897"/>
              <a:ext cx="404280" cy="72720"/>
            </p14:xfrm>
          </p:contentPart>
        </mc:Choice>
        <mc:Fallback xmlns="">
          <p:pic>
            <p:nvPicPr>
              <p:cNvPr id="40" name="잉크 39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918585" y="3619137"/>
                <a:ext cx="500400" cy="264600"/>
              </a:xfrm>
              <a:prstGeom prst="rect">
                <a:avLst/>
              </a:prstGeom>
            </p:spPr>
          </p:pic>
        </mc:Fallback>
      </mc:AlternateContent>
      <p:pic>
        <p:nvPicPr>
          <p:cNvPr id="63" name="Picture 6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52361" r="2807" b="31807"/>
          <a:stretch/>
        </p:blipFill>
        <p:spPr bwMode="auto">
          <a:xfrm>
            <a:off x="4376935" y="3726557"/>
            <a:ext cx="4088909" cy="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51" y="4365104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1082003" y="4392762"/>
            <a:ext cx="8508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일본어의 대명사는 수식어의 수식을 받는다</a:t>
            </a:r>
            <a:r>
              <a:rPr lang="en-US" altLang="ko-KR" sz="2400" dirty="0" smtClean="0">
                <a:latin typeface="-윤고딕340" pitchFamily="18" charset="-127"/>
                <a:ea typeface="-윤고딕340" pitchFamily="18" charset="-127"/>
              </a:rPr>
              <a:t>.</a:t>
            </a:r>
            <a:endParaRPr lang="ko-KR" altLang="en-US" sz="2400" dirty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2" name="잉크 41"/>
              <p14:cNvContentPartPr/>
              <p14:nvPr/>
            </p14:nvContentPartPr>
            <p14:xfrm>
              <a:off x="3667225" y="4632329"/>
              <a:ext cx="1694520" cy="33120"/>
            </p14:xfrm>
          </p:contentPart>
        </mc:Choice>
        <mc:Fallback xmlns="">
          <p:pic>
            <p:nvPicPr>
              <p:cNvPr id="42" name="잉크 41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619345" y="4536209"/>
                <a:ext cx="179028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잉크 44"/>
              <p14:cNvContentPartPr/>
              <p14:nvPr/>
            </p14:nvContentPartPr>
            <p14:xfrm>
              <a:off x="3696025" y="4474857"/>
              <a:ext cx="1665720" cy="50040"/>
            </p14:xfrm>
          </p:contentPart>
        </mc:Choice>
        <mc:Fallback xmlns="">
          <p:pic>
            <p:nvPicPr>
              <p:cNvPr id="45" name="잉크 44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648145" y="4378737"/>
                <a:ext cx="176148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6" name="잉크 45"/>
              <p14:cNvContentPartPr/>
              <p14:nvPr/>
            </p14:nvContentPartPr>
            <p14:xfrm>
              <a:off x="2329465" y="4302436"/>
              <a:ext cx="360" cy="360"/>
            </p14:xfrm>
          </p:contentPart>
        </mc:Choice>
        <mc:Fallback xmlns="">
          <p:pic>
            <p:nvPicPr>
              <p:cNvPr id="46" name="잉크 45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317585" y="4290556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7" name="잉크 46"/>
              <p14:cNvContentPartPr/>
              <p14:nvPr/>
            </p14:nvContentPartPr>
            <p14:xfrm>
              <a:off x="1722865" y="4437076"/>
              <a:ext cx="360" cy="360"/>
            </p14:xfrm>
          </p:contentPart>
        </mc:Choice>
        <mc:Fallback xmlns="">
          <p:pic>
            <p:nvPicPr>
              <p:cNvPr id="47" name="잉크 46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710985" y="4425196"/>
                <a:ext cx="24120" cy="24120"/>
              </a:xfrm>
              <a:prstGeom prst="rect">
                <a:avLst/>
              </a:prstGeom>
            </p:spPr>
          </p:pic>
        </mc:Fallback>
      </mc:AlternateContent>
      <p:sp>
        <p:nvSpPr>
          <p:cNvPr id="48" name="TextBox 47"/>
          <p:cNvSpPr txBox="1"/>
          <p:nvPr/>
        </p:nvSpPr>
        <p:spPr>
          <a:xfrm>
            <a:off x="1305952" y="5025220"/>
            <a:ext cx="1946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UD Digi Kyokasho NK-B" pitchFamily="18" charset="-128"/>
                <a:ea typeface="UD Digi Kyokasho NK-B" pitchFamily="18" charset="-128"/>
              </a:rPr>
              <a:t>きれい</a:t>
            </a:r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な彼女</a:t>
            </a:r>
            <a:endParaRPr lang="ko-KR" altLang="en-US" sz="2400" dirty="0">
              <a:latin typeface="UD Digi Kyokasho NK-B" pitchFamily="18" charset="-128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949628" y="5025220"/>
            <a:ext cx="2217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latin typeface="UD Digi Kyokasho NK-B" pitchFamily="18" charset="-128"/>
                <a:ea typeface="UD Digi Kyokasho NK-B" pitchFamily="18" charset="-128"/>
              </a:rPr>
              <a:t>医者になった私</a:t>
            </a:r>
            <a:endParaRPr lang="ko-KR" altLang="en-US" sz="2400" dirty="0">
              <a:latin typeface="UD Digi Kyokasho NK-B" pitchFamily="18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9" name="잉크 48"/>
              <p14:cNvContentPartPr/>
              <p14:nvPr/>
            </p14:nvContentPartPr>
            <p14:xfrm>
              <a:off x="1379697" y="5210016"/>
              <a:ext cx="1126800" cy="50040"/>
            </p14:xfrm>
          </p:contentPart>
        </mc:Choice>
        <mc:Fallback xmlns="">
          <p:pic>
            <p:nvPicPr>
              <p:cNvPr id="49" name="잉크 48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331817" y="5114256"/>
                <a:ext cx="122256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1" name="잉크 50"/>
              <p14:cNvContentPartPr/>
              <p14:nvPr/>
            </p14:nvContentPartPr>
            <p14:xfrm>
              <a:off x="4100305" y="5159256"/>
              <a:ext cx="1521360" cy="42480"/>
            </p14:xfrm>
          </p:contentPart>
        </mc:Choice>
        <mc:Fallback xmlns="">
          <p:pic>
            <p:nvPicPr>
              <p:cNvPr id="51" name="잉크 50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052425" y="5063136"/>
                <a:ext cx="161712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2" name="잉크 51"/>
              <p14:cNvContentPartPr/>
              <p14:nvPr/>
            </p14:nvContentPartPr>
            <p14:xfrm>
              <a:off x="4167625" y="5287056"/>
              <a:ext cx="1530360" cy="30240"/>
            </p14:xfrm>
          </p:contentPart>
        </mc:Choice>
        <mc:Fallback xmlns="">
          <p:pic>
            <p:nvPicPr>
              <p:cNvPr id="52" name="잉크 51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119745" y="5190936"/>
                <a:ext cx="1626480" cy="222120"/>
              </a:xfrm>
              <a:prstGeom prst="rect">
                <a:avLst/>
              </a:prstGeom>
            </p:spPr>
          </p:pic>
        </mc:Fallback>
      </mc:AlternateContent>
      <p:pic>
        <p:nvPicPr>
          <p:cNvPr id="6146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9" t="42845" r="27352" b="29083"/>
          <a:stretch/>
        </p:blipFill>
        <p:spPr bwMode="auto">
          <a:xfrm rot="10368322" flipH="1">
            <a:off x="2189276" y="5329854"/>
            <a:ext cx="858539" cy="68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9" t="42845" r="27352" b="29083"/>
          <a:stretch/>
        </p:blipFill>
        <p:spPr bwMode="auto">
          <a:xfrm rot="10368322" flipH="1">
            <a:off x="5202655" y="5338111"/>
            <a:ext cx="858539" cy="68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31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194472" y="820120"/>
            <a:ext cx="95170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36778" y="128826"/>
            <a:ext cx="5828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latin typeface="DX몽블랑고딕ExB" pitchFamily="18" charset="-127"/>
                <a:ea typeface="문체부 제목 바탕체" pitchFamily="17" charset="-127"/>
              </a:rPr>
              <a:t>일본어 문장의 특징 영역</a:t>
            </a:r>
            <a:endParaRPr lang="ko-KR" altLang="en-US" sz="4000" dirty="0">
              <a:latin typeface="DX몽블랑고딕ExB" pitchFamily="18" charset="-127"/>
              <a:ea typeface="문체부 제목 바탕체" pitchFamily="17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2" y="1023119"/>
            <a:ext cx="648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다음 글과 설명을 듣고 일본어 문장의 특징을 이해하시오</a:t>
            </a:r>
            <a:r>
              <a:rPr lang="en-US" altLang="ko-KR" sz="2000" dirty="0" smtClean="0">
                <a:latin typeface="-윤고딕340" pitchFamily="18" charset="-127"/>
                <a:ea typeface="-윤고딕340" pitchFamily="18" charset="-127"/>
              </a:rPr>
              <a:t>.</a:t>
            </a:r>
            <a:r>
              <a:rPr lang="ko-KR" altLang="en-US" sz="2000" dirty="0" smtClean="0">
                <a:latin typeface="-윤고딕340" pitchFamily="18" charset="-127"/>
                <a:ea typeface="-윤고딕340" pitchFamily="18" charset="-127"/>
              </a:rPr>
              <a:t> </a:t>
            </a:r>
            <a:endParaRPr lang="ko-KR" altLang="en-US" sz="2000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76460" y="1556792"/>
            <a:ext cx="9439049" cy="49685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6574" y="251938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X몽블랑고딕ExB" pitchFamily="18" charset="-127"/>
                <a:ea typeface="DX몽블랑고딕ExB" pitchFamily="18" charset="-127"/>
              </a:rPr>
              <a:t>1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X몽블랑고딕ExB" pitchFamily="18" charset="-127"/>
              <a:ea typeface="DX몽블랑고딕ExB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9827" y="1772817"/>
            <a:ext cx="6335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latin typeface="-윤고딕340" pitchFamily="18" charset="-127"/>
                <a:ea typeface="-윤고딕340" pitchFamily="18" charset="-127"/>
              </a:rPr>
              <a:t>3-1.  </a:t>
            </a:r>
            <a:r>
              <a:rPr lang="ko-KR" altLang="en-US" sz="3600" dirty="0" smtClean="0">
                <a:latin typeface="-윤고딕340" pitchFamily="18" charset="-127"/>
                <a:ea typeface="-윤고딕340" pitchFamily="18" charset="-127"/>
              </a:rPr>
              <a:t>문맥상의 생략</a:t>
            </a:r>
            <a:endParaRPr lang="en-US" altLang="ja-JP" sz="3600" dirty="0" smtClean="0"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6" name="Picture 2" descr="빨간동그라미, 채점, 빨간펜, 동그라미, 시험, 사진,이미지,일러스트,캘리그라피 - 편집쟁이작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5" y="2419148"/>
            <a:ext cx="629889" cy="80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6" name="잉크 45"/>
              <p14:cNvContentPartPr/>
              <p14:nvPr/>
            </p14:nvContentPartPr>
            <p14:xfrm>
              <a:off x="2329465" y="4302436"/>
              <a:ext cx="360" cy="360"/>
            </p14:xfrm>
          </p:contentPart>
        </mc:Choice>
        <mc:Fallback xmlns="">
          <p:pic>
            <p:nvPicPr>
              <p:cNvPr id="46" name="잉크 4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7585" y="4290556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7" name="잉크 46"/>
              <p14:cNvContentPartPr/>
              <p14:nvPr/>
            </p14:nvContentPartPr>
            <p14:xfrm>
              <a:off x="1722865" y="4437076"/>
              <a:ext cx="360" cy="360"/>
            </p14:xfrm>
          </p:contentPart>
        </mc:Choice>
        <mc:Fallback xmlns="">
          <p:pic>
            <p:nvPicPr>
              <p:cNvPr id="47" name="잉크 4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10985" y="4425196"/>
                <a:ext cx="24120" cy="2412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/>
          <p:cNvSpPr txBox="1"/>
          <p:nvPr/>
        </p:nvSpPr>
        <p:spPr>
          <a:xfrm>
            <a:off x="981444" y="2525230"/>
            <a:ext cx="2123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お大事に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35345" y="2562367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体を大</a:t>
            </a: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事にしてください。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pic>
        <p:nvPicPr>
          <p:cNvPr id="44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7" t="10785" r="4786" b="50000"/>
          <a:stretch/>
        </p:blipFill>
        <p:spPr bwMode="auto">
          <a:xfrm rot="4863174" flipH="1">
            <a:off x="3072161" y="2278024"/>
            <a:ext cx="483539" cy="92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981444" y="3109548"/>
            <a:ext cx="2123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行く？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pic>
        <p:nvPicPr>
          <p:cNvPr id="53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7" t="10785" r="4786" b="50000"/>
          <a:stretch/>
        </p:blipFill>
        <p:spPr bwMode="auto">
          <a:xfrm rot="4863174" flipH="1">
            <a:off x="3072160" y="2877469"/>
            <a:ext cx="483539" cy="92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3657517" y="3124676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あなたも行く？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81444" y="3779216"/>
            <a:ext cx="3323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私、行かない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pic>
        <p:nvPicPr>
          <p:cNvPr id="56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7" t="10785" r="4786" b="50000"/>
          <a:stretch/>
        </p:blipFill>
        <p:spPr bwMode="auto">
          <a:xfrm rot="4863174" flipH="1">
            <a:off x="3672346" y="3568726"/>
            <a:ext cx="483539" cy="92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4304928" y="3767166"/>
            <a:ext cx="3323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私は行かない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93955" y="4417948"/>
            <a:ext cx="3323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先生は？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pic>
        <p:nvPicPr>
          <p:cNvPr id="59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7" t="10785" r="4786" b="50000"/>
          <a:stretch/>
        </p:blipFill>
        <p:spPr bwMode="auto">
          <a:xfrm rot="4863174" flipH="1">
            <a:off x="3689395" y="4170741"/>
            <a:ext cx="483539" cy="92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4342134" y="4417948"/>
            <a:ext cx="3323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先生は来る？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52418" y="3820963"/>
            <a:ext cx="1710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격조사 생략</a:t>
            </a:r>
            <a:endParaRPr lang="en-US" altLang="ko-KR" sz="2400" dirty="0" smtClean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003876" y="3140325"/>
            <a:ext cx="1710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명사구 생략</a:t>
            </a:r>
            <a:endParaRPr lang="en-US" altLang="ko-KR" sz="2400" dirty="0" smtClean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683749" y="4484141"/>
            <a:ext cx="1426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latin typeface="-윤고딕340" pitchFamily="18" charset="-127"/>
                <a:ea typeface="-윤고딕340" pitchFamily="18" charset="-127"/>
              </a:rPr>
              <a:t>술어 생략</a:t>
            </a:r>
            <a:endParaRPr lang="en-US" altLang="ko-KR" sz="2400" dirty="0" smtClean="0">
              <a:latin typeface="-윤고딕340" pitchFamily="18" charset="-127"/>
              <a:ea typeface="-윤고딕340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잉크 20"/>
              <p14:cNvContentPartPr/>
              <p14:nvPr/>
            </p14:nvContentPartPr>
            <p14:xfrm>
              <a:off x="6073465" y="3263514"/>
              <a:ext cx="1530360" cy="47880"/>
            </p14:xfrm>
          </p:contentPart>
        </mc:Choice>
        <mc:Fallback xmlns="">
          <p:pic>
            <p:nvPicPr>
              <p:cNvPr id="21" name="잉크 20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25585" y="3167394"/>
                <a:ext cx="162648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" name="잉크 21"/>
              <p14:cNvContentPartPr/>
              <p14:nvPr/>
            </p14:nvContentPartPr>
            <p14:xfrm>
              <a:off x="6044665" y="3445314"/>
              <a:ext cx="1520640" cy="45720"/>
            </p14:xfrm>
          </p:contentPart>
        </mc:Choice>
        <mc:Fallback xmlns="">
          <p:pic>
            <p:nvPicPr>
              <p:cNvPr id="22" name="잉크 2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96785" y="3349554"/>
                <a:ext cx="161676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잉크 24"/>
              <p14:cNvContentPartPr/>
              <p14:nvPr/>
            </p14:nvContentPartPr>
            <p14:xfrm>
              <a:off x="6718945" y="3975234"/>
              <a:ext cx="1347480" cy="29160"/>
            </p14:xfrm>
          </p:contentPart>
        </mc:Choice>
        <mc:Fallback xmlns="">
          <p:pic>
            <p:nvPicPr>
              <p:cNvPr id="25" name="잉크 24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670705" y="3879114"/>
                <a:ext cx="144360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7" name="잉크 26"/>
              <p14:cNvContentPartPr/>
              <p14:nvPr/>
            </p14:nvContentPartPr>
            <p14:xfrm>
              <a:off x="6689425" y="4127874"/>
              <a:ext cx="1511640" cy="20880"/>
            </p14:xfrm>
          </p:contentPart>
        </mc:Choice>
        <mc:Fallback xmlns="">
          <p:pic>
            <p:nvPicPr>
              <p:cNvPr id="27" name="잉크 26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1545" y="4031754"/>
                <a:ext cx="160740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9" name="잉크 28"/>
              <p14:cNvContentPartPr/>
              <p14:nvPr/>
            </p14:nvContentPartPr>
            <p14:xfrm>
              <a:off x="7026385" y="3330474"/>
              <a:ext cx="375840" cy="57960"/>
            </p14:xfrm>
          </p:contentPart>
        </mc:Choice>
        <mc:Fallback xmlns="">
          <p:pic>
            <p:nvPicPr>
              <p:cNvPr id="29" name="잉크 28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978505" y="3234354"/>
                <a:ext cx="47160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1" name="잉크 30"/>
              <p14:cNvContentPartPr/>
              <p14:nvPr/>
            </p14:nvContentPartPr>
            <p14:xfrm>
              <a:off x="8152465" y="3956154"/>
              <a:ext cx="68040" cy="19440"/>
            </p14:xfrm>
          </p:contentPart>
        </mc:Choice>
        <mc:Fallback xmlns="">
          <p:pic>
            <p:nvPicPr>
              <p:cNvPr id="31" name="잉크 30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104585" y="3860034"/>
                <a:ext cx="16380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3" name="잉크 32"/>
              <p14:cNvContentPartPr/>
              <p14:nvPr/>
            </p14:nvContentPartPr>
            <p14:xfrm>
              <a:off x="6843505" y="4641954"/>
              <a:ext cx="1107360" cy="46440"/>
            </p14:xfrm>
          </p:contentPart>
        </mc:Choice>
        <mc:Fallback xmlns="">
          <p:pic>
            <p:nvPicPr>
              <p:cNvPr id="33" name="잉크 32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795625" y="4545834"/>
                <a:ext cx="120312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4" name="잉크 33"/>
              <p14:cNvContentPartPr/>
              <p14:nvPr/>
            </p14:nvContentPartPr>
            <p14:xfrm>
              <a:off x="6824785" y="4754994"/>
              <a:ext cx="1058760" cy="47520"/>
            </p14:xfrm>
          </p:contentPart>
        </mc:Choice>
        <mc:Fallback xmlns="">
          <p:pic>
            <p:nvPicPr>
              <p:cNvPr id="34" name="잉크 33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776545" y="4658874"/>
                <a:ext cx="1154880" cy="239760"/>
              </a:xfrm>
              <a:prstGeom prst="rect">
                <a:avLst/>
              </a:prstGeom>
            </p:spPr>
          </p:pic>
        </mc:Fallback>
      </mc:AlternateContent>
      <p:sp>
        <p:nvSpPr>
          <p:cNvPr id="71" name="TextBox 70"/>
          <p:cNvSpPr txBox="1"/>
          <p:nvPr/>
        </p:nvSpPr>
        <p:spPr>
          <a:xfrm>
            <a:off x="1017773" y="5093568"/>
            <a:ext cx="5303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学校までバスで行ったんです。</a:t>
            </a:r>
            <a:endParaRPr lang="ko-KR" altLang="en-US" sz="2800" dirty="0">
              <a:latin typeface="UD Digi Kyokasho NK-B" pitchFamily="18" charset="-128"/>
            </a:endParaRPr>
          </a:p>
        </p:txBody>
      </p:sp>
      <p:pic>
        <p:nvPicPr>
          <p:cNvPr id="73" name="Picture 2" descr="화살표, 색연필, 색연필화살표, 빨간화살표, ppt, 사진,이미지,일러스트,캘리그라피 - RAONI작가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7" t="10785" r="4786" b="50000"/>
          <a:stretch/>
        </p:blipFill>
        <p:spPr bwMode="auto">
          <a:xfrm rot="4863174" flipH="1">
            <a:off x="1268057" y="5367557"/>
            <a:ext cx="483539" cy="92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1771528" y="5653465"/>
            <a:ext cx="5303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UD Digi Kyokasho NK-B" pitchFamily="18" charset="-128"/>
                <a:ea typeface="UD Digi Kyokasho NK-B" pitchFamily="18" charset="-128"/>
              </a:rPr>
              <a:t>　はい、バスで行ったんです。</a:t>
            </a:r>
            <a:endParaRPr lang="ko-KR" altLang="en-US" sz="2800" dirty="0">
              <a:latin typeface="UD Digi Kyokasho NK-B" pitchFamily="18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79" name="잉크 78"/>
              <p14:cNvContentPartPr/>
              <p14:nvPr/>
            </p14:nvContentPartPr>
            <p14:xfrm>
              <a:off x="4716265" y="5312634"/>
              <a:ext cx="414360" cy="720"/>
            </p14:xfrm>
          </p:contentPart>
        </mc:Choice>
        <mc:Fallback xmlns="">
          <p:pic>
            <p:nvPicPr>
              <p:cNvPr id="79" name="잉크 78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668385" y="5216874"/>
                <a:ext cx="51012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80" name="잉크 79"/>
              <p14:cNvContentPartPr/>
              <p14:nvPr/>
            </p14:nvContentPartPr>
            <p14:xfrm>
              <a:off x="4716265" y="5406954"/>
              <a:ext cx="442800" cy="21960"/>
            </p14:xfrm>
          </p:contentPart>
        </mc:Choice>
        <mc:Fallback xmlns="">
          <p:pic>
            <p:nvPicPr>
              <p:cNvPr id="80" name="잉크 79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668385" y="5310834"/>
                <a:ext cx="538920" cy="214200"/>
              </a:xfrm>
              <a:prstGeom prst="rect">
                <a:avLst/>
              </a:prstGeom>
            </p:spPr>
          </p:pic>
        </mc:Fallback>
      </mc:AlternateContent>
      <p:pic>
        <p:nvPicPr>
          <p:cNvPr id="85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2591511" y="5861342"/>
            <a:ext cx="1569401" cy="5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빨간밑줄 사진, 이미지, 일러스트, 캘리그라피 - 크라우드픽"/>
          <p:cNvPicPr>
            <a:picLocks noChangeAspect="1" noChangeArrowheads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29717" r="3878" b="50921"/>
          <a:stretch/>
        </p:blipFill>
        <p:spPr bwMode="auto">
          <a:xfrm>
            <a:off x="2643640" y="5288760"/>
            <a:ext cx="1373256" cy="5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94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2221</TotalTime>
  <Words>2387</Words>
  <Application>Microsoft Office PowerPoint</Application>
  <PresentationFormat>A4 용지(210x297mm)</PresentationFormat>
  <Paragraphs>450</Paragraphs>
  <Slides>37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54" baseType="lpstr">
      <vt:lpstr>굴림</vt:lpstr>
      <vt:lpstr>Arial</vt:lpstr>
      <vt:lpstr>Tw Cen MT</vt:lpstr>
      <vt:lpstr>DX몽블랑고딕ExB</vt:lpstr>
      <vt:lpstr>문체부 제목 바탕체</vt:lpstr>
      <vt:lpstr>맑은 고딕</vt:lpstr>
      <vt:lpstr>궁서</vt:lpstr>
      <vt:lpstr>UD Digi Kyokasho NK-B</vt:lpstr>
      <vt:lpstr>-윤고딕320</vt:lpstr>
      <vt:lpstr>UD Digi Kyokasho NP-B</vt:lpstr>
      <vt:lpstr>나눔스퀘어_ac Bold</vt:lpstr>
      <vt:lpstr>-윤고딕350</vt:lpstr>
      <vt:lpstr>-윤고딕340</vt:lpstr>
      <vt:lpstr>Cambria Math</vt:lpstr>
      <vt:lpstr>바탕</vt:lpstr>
      <vt:lpstr>-윤고딕330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lazyperson</dc:creator>
  <cp:lastModifiedBy>정지령</cp:lastModifiedBy>
  <cp:revision>97</cp:revision>
  <dcterms:created xsi:type="dcterms:W3CDTF">2020-02-21T14:04:50Z</dcterms:created>
  <dcterms:modified xsi:type="dcterms:W3CDTF">2021-05-14T15:30:22Z</dcterms:modified>
</cp:coreProperties>
</file>