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726" r:id="rId1"/>
  </p:sldMasterIdLst>
  <p:notesMasterIdLst>
    <p:notesMasterId r:id="rId46"/>
  </p:notesMasterIdLst>
  <p:sldIdLst>
    <p:sldId id="431" r:id="rId2"/>
    <p:sldId id="372" r:id="rId3"/>
    <p:sldId id="373" r:id="rId4"/>
    <p:sldId id="403" r:id="rId5"/>
    <p:sldId id="404" r:id="rId6"/>
    <p:sldId id="405" r:id="rId7"/>
    <p:sldId id="440" r:id="rId8"/>
    <p:sldId id="457" r:id="rId9"/>
    <p:sldId id="459" r:id="rId10"/>
    <p:sldId id="460" r:id="rId11"/>
    <p:sldId id="461" r:id="rId12"/>
    <p:sldId id="456" r:id="rId13"/>
    <p:sldId id="425" r:id="rId14"/>
    <p:sldId id="300" r:id="rId15"/>
    <p:sldId id="385" r:id="rId16"/>
    <p:sldId id="330" r:id="rId17"/>
    <p:sldId id="303" r:id="rId18"/>
    <p:sldId id="333" r:id="rId19"/>
    <p:sldId id="355" r:id="rId20"/>
    <p:sldId id="322" r:id="rId21"/>
    <p:sldId id="307" r:id="rId22"/>
    <p:sldId id="309" r:id="rId23"/>
    <p:sldId id="444" r:id="rId24"/>
    <p:sldId id="413" r:id="rId25"/>
    <p:sldId id="311" r:id="rId26"/>
    <p:sldId id="352" r:id="rId27"/>
    <p:sldId id="356" r:id="rId28"/>
    <p:sldId id="464" r:id="rId29"/>
    <p:sldId id="465" r:id="rId30"/>
    <p:sldId id="466" r:id="rId31"/>
    <p:sldId id="367" r:id="rId32"/>
    <p:sldId id="317" r:id="rId33"/>
    <p:sldId id="463" r:id="rId34"/>
    <p:sldId id="353" r:id="rId35"/>
    <p:sldId id="395" r:id="rId36"/>
    <p:sldId id="467" r:id="rId37"/>
    <p:sldId id="328" r:id="rId38"/>
    <p:sldId id="346" r:id="rId39"/>
    <p:sldId id="349" r:id="rId40"/>
    <p:sldId id="347" r:id="rId41"/>
    <p:sldId id="399" r:id="rId42"/>
    <p:sldId id="369" r:id="rId43"/>
    <p:sldId id="370" r:id="rId44"/>
    <p:sldId id="383" r:id="rId45"/>
  </p:sldIdLst>
  <p:sldSz cx="12192000" cy="6858000"/>
  <p:notesSz cx="9874250" cy="6858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57">
          <p15:clr>
            <a:srgbClr val="A4A3A4"/>
          </p15:clr>
        </p15:guide>
        <p15:guide id="2" pos="38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ACF4677E-8BD2-47ae-8A1F-98590045965D">
      <hp:hncThemeShow xmlns="" xmlns:c="http://schemas.openxmlformats.org/drawingml/2006/chart" xmlns:dgm="http://schemas.openxmlformats.org/drawingml/2006/diagram" xmlns:dsp="http://schemas.microsoft.com/office/drawing/2008/diagram"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>
    <p:restoredLeft sz="12579"/>
    <p:restoredTop sz="90000"/>
  </p:normalViewPr>
  <p:slideViewPr>
    <p:cSldViewPr snapToGrid="0" snapToObjects="1">
      <p:cViewPr>
        <p:scale>
          <a:sx n="79" d="100"/>
          <a:sy n="79" d="100"/>
        </p:scale>
        <p:origin x="699" y="54"/>
      </p:cViewPr>
      <p:guideLst>
        <p:guide orient="horz" pos="2157"/>
        <p:guide pos="383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93123" y="1"/>
            <a:ext cx="4278842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2D2EDE30-55AD-4C9E-B4BD-5F55855771E2}" type="datetime1">
              <a:rPr lang="en-US" smtClean="0"/>
              <a:t>2026-06-18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2879725" y="857250"/>
            <a:ext cx="4116388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7425" y="3300412"/>
            <a:ext cx="7899400" cy="2700338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/>
            </a:pPr>
            <a:r>
              <a:rPr lang="en-US"/>
              <a:t>Click to edit Master text styles</a:t>
            </a:r>
          </a:p>
          <a:p>
            <a:pPr lvl="1">
              <a:defRPr/>
            </a:pPr>
            <a:r>
              <a:rPr lang="en-US"/>
              <a:t>Second level</a:t>
            </a:r>
          </a:p>
          <a:p>
            <a:pPr lvl="2">
              <a:defRPr/>
            </a:pPr>
            <a:r>
              <a:rPr lang="en-US"/>
              <a:t>Third level</a:t>
            </a:r>
          </a:p>
          <a:p>
            <a:pPr lvl="3">
              <a:defRPr/>
            </a:pPr>
            <a:r>
              <a:rPr lang="en-US"/>
              <a:t>Fourth level</a:t>
            </a:r>
          </a:p>
          <a:p>
            <a:pPr lvl="4">
              <a:defRPr/>
            </a:pPr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278842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93123" y="6513910"/>
            <a:ext cx="4278842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E2ADC762-0AAC-4020-B5B6-5FBF0A358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871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슬라이드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399" y="2386585"/>
            <a:ext cx="10363199" cy="957706"/>
          </a:xfrm>
        </p:spPr>
        <p:txBody>
          <a:bodyPr>
            <a:normAutofit/>
          </a:bodyPr>
          <a:lstStyle>
            <a:lvl1pPr>
              <a:defRPr sz="48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799" y="3357562"/>
            <a:ext cx="8534399" cy="571504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CAB8BF92-4A55-4BCE-8C94-781CB9EAA7D9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843333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간지" type="objOnly" preserve="1">
  <p:cSld name="간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30199" y="2673355"/>
            <a:ext cx="11531599" cy="1470025"/>
          </a:xfrm>
        </p:spPr>
        <p:txBody>
          <a:bodyPr>
            <a:normAutofit/>
          </a:bodyPr>
          <a:lstStyle>
            <a:lvl1pPr>
              <a:defRPr sz="48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88DBF4CC-E0B6-4A8B-97B2-9EB3C98E6B03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54858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목차" type="clipArtAndTx" preserve="1">
  <p:cSld name="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8215" y="500042"/>
            <a:ext cx="9620317" cy="1143000"/>
          </a:xfrm>
        </p:spPr>
        <p:txBody>
          <a:bodyPr>
            <a:normAutofit/>
          </a:bodyPr>
          <a:lstStyle>
            <a:lvl1pPr algn="l"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1238215" y="2214562"/>
            <a:ext cx="6163199" cy="3240000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</a:p>
          <a:p>
            <a:pPr lvl="0">
              <a:defRPr lang="ko-KR" altLang="en-US"/>
            </a:pPr>
            <a:r>
              <a:rPr lang="ko-KR" altLang="en-US"/>
              <a:t>둘째 목차</a:t>
            </a:r>
          </a:p>
          <a:p>
            <a:pPr lvl="0">
              <a:defRPr lang="ko-KR" altLang="en-US"/>
            </a:pPr>
            <a:r>
              <a:rPr lang="ko-KR" altLang="en-US"/>
              <a:t>셋째 목차</a:t>
            </a:r>
          </a:p>
          <a:p>
            <a:pPr lvl="0">
              <a:defRPr lang="ko-KR" altLang="en-US"/>
            </a:pPr>
            <a:r>
              <a:rPr lang="ko-KR" altLang="en-US"/>
              <a:t>넷째 목차</a:t>
            </a:r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DDDD3BCB-2689-4AB8-9A4D-25F216F80A46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39485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63098" y="274638"/>
            <a:ext cx="20192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8712199" cy="5851525"/>
          </a:xfrm>
        </p:spPr>
        <p:txBody>
          <a:bodyPr vert="eaVert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05E2A901-F605-4DA2-9265-69CA28C85457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4393207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AAF2CD08-275D-4FF7-9726-B045882F2C27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09594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5714235E-36E2-4010-95AD-F66F173E1860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431203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구역 머리글" type="secHead" preserve="1">
  <p:cSld name="구역 머리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3" y="4071931"/>
            <a:ext cx="10363199" cy="928705"/>
          </a:xfrm>
        </p:spPr>
        <p:txBody>
          <a:bodyPr anchor="t">
            <a:normAutofit/>
          </a:bodyPr>
          <a:lstStyle>
            <a:lvl1pPr algn="l">
              <a:defRPr sz="44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3" y="3643314"/>
            <a:ext cx="10363199" cy="42861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EB570C3B-E77D-4E54-B80E-63B0666A27C6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62036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9" cy="1143000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09599" y="1571625"/>
            <a:ext cx="5370285" cy="464343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212114" y="1571625"/>
            <a:ext cx="5370285" cy="4643438"/>
          </a:xfr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129CBD8-6C6E-4786-8D74-5DF74FD10351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488816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28762FF1-B80D-491A-9650-EED9A8B60EF6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065300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표" type="tbl" preserve="1">
  <p:cSld name="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608037" y="1643063"/>
            <a:ext cx="10972799" cy="4525200"/>
          </a:xfr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51FBE6DB-C0C8-4BBE-9EFF-877F517B5FD9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325180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제목 및 내용 4개" type="fourObj" preserve="1">
  <p:cSld name="내용 4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599" y="160020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197599" y="160020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608037" y="398422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6037" y="3984220"/>
            <a:ext cx="5384799" cy="2196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72B603C4-F7DF-4A8C-8D40-4D009117C657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563089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767942"/>
            <a:ext cx="7315199" cy="566738"/>
          </a:xfrm>
        </p:spPr>
        <p:txBody>
          <a:bodyPr anchor="ctr"/>
          <a:lstStyle>
            <a:lvl1pPr algn="l">
              <a:defRPr sz="20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>
              <a:defRPr lang="ko-KR" altLang="en-US"/>
            </a:pPr>
            <a:fld id="{94D21B1C-95B6-40CA-AB3D-01287DCDB8FC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321352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274638"/>
            <a:ext cx="10972799" cy="1143000"/>
          </a:xfrm>
          <a:prstGeom prst="rect">
            <a:avLst/>
          </a:prstGeom>
        </p:spPr>
        <p:txBody>
          <a:bodyPr vert="horz" lIns="91440" tIns="45720" rIns="91440" bIns="45720" anchor="ctr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00200"/>
            <a:ext cx="10972799" cy="4525963"/>
          </a:xfrm>
          <a:prstGeom prst="rect">
            <a:avLst/>
          </a:prstGeom>
        </p:spPr>
        <p:txBody>
          <a:bodyPr vert="horz" lIns="91440" tIns="45720" rIns="91440" bIns="45720">
            <a:normAutofit/>
          </a:bodyPr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</a:p>
          <a:p>
            <a:pPr lvl="1">
              <a:defRPr lang="ko-KR" altLang="en-US"/>
            </a:pPr>
            <a:r>
              <a:rPr lang="ko-KR" altLang="en-US"/>
              <a:t>둘째 수준</a:t>
            </a:r>
          </a:p>
          <a:p>
            <a:pPr lvl="2">
              <a:defRPr lang="ko-KR" altLang="en-US"/>
            </a:pPr>
            <a:r>
              <a:rPr lang="ko-KR" altLang="en-US"/>
              <a:t>셋째 수준</a:t>
            </a:r>
          </a:p>
          <a:p>
            <a:pPr lvl="3">
              <a:defRPr lang="ko-KR" altLang="en-US"/>
            </a:pPr>
            <a:r>
              <a:rPr lang="ko-KR" altLang="en-US"/>
              <a:t>넷째 수준</a:t>
            </a:r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05D2FCC2-8659-4510-A71D-689D5E409701}" type="datetime1">
              <a:rPr lang="ko-KR" altLang="en-US"/>
              <a:pPr lvl="0">
                <a:defRPr lang="ko-KR" altLang="en-US"/>
              </a:pPr>
              <a:t>2026-06-18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pPr lvl="0">
              <a:defRPr lang="ko-KR" altLang="en-US"/>
            </a:pPr>
            <a:fld id="{DF28FB93-0A08-4E7D-8E63-9EFA29F1E093}" type="slidenum">
              <a:rPr lang="en-US"/>
              <a:pPr lvl="0">
                <a:defRPr lang="ko-KR" altLang="en-US"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71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  <p:sldLayoutId id="2147483738" r:id="rId12"/>
  </p:sldLayoutIdLst>
  <p:transition/>
  <p:hf sldNum="0" hdr="0" ftr="0" dt="0"/>
  <p:txStyles>
    <p:titleStyle>
      <a:lvl1pPr algn="ctr" defTabSz="914400" rtl="0" eaLnBrk="1" latinLnBrk="1" hangingPunct="1">
        <a:spcBef>
          <a:spcPct val="0"/>
        </a:spcBef>
        <a:buNone/>
        <a:defRPr sz="4000" kern="120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SzPct val="80000"/>
        <a:buFont typeface="Wingdings"/>
        <a:buChar char="p"/>
        <a:defRPr sz="24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/>
        <a:buChar char="–"/>
        <a:defRPr sz="20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/>
        <a:buChar char="•"/>
        <a:defRPr sz="18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5pPr>
      <a:lvl6pPr marL="2419350" indent="-266700" algn="l" defTabSz="914400" rtl="0" eaLnBrk="1" latinLnBrk="1" hangingPunct="1">
        <a:spcBef>
          <a:spcPct val="20000"/>
        </a:spcBef>
        <a:buFont typeface="Arial"/>
        <a:buChar char="»"/>
        <a:defRPr sz="1600" b="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6pPr>
      <a:lvl7pPr marL="2781300" indent="-266700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7pPr>
      <a:lvl8pPr marL="3143250" indent="-276225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8pPr>
      <a:lvl9pPr marL="3495675" indent="-266700" algn="l" defTabSz="914400" rtl="0" eaLnBrk="1" latinLnBrk="1" hangingPunct="1">
        <a:spcBef>
          <a:spcPct val="20000"/>
        </a:spcBef>
        <a:buFont typeface="Arial"/>
        <a:buChar char="»"/>
        <a:defRPr sz="1600" kern="1200">
          <a:solidFill>
            <a:schemeClr val="tx1">
              <a:lumMod val="5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B0DC86-FF24-D261-4A72-0C2B5EA5B2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B5C8BEBD-1D56-D0E8-61FD-CFF276C171E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부제목 2">
            <a:extLst>
              <a:ext uri="{FF2B5EF4-FFF2-40B4-BE49-F238E27FC236}">
                <a16:creationId xmlns:a16="http://schemas.microsoft.com/office/drawing/2014/main" id="{B6065760-2EE4-92CD-EB04-97D306E1B830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89E2DBA4-50FF-8AD5-653A-EBA36FDAA01A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665229" y="2275558"/>
            <a:ext cx="4772691" cy="4963217"/>
          </a:xfrm>
          <a:prstGeom prst="rect">
            <a:avLst/>
          </a:prstGeom>
        </p:spPr>
      </p:pic>
      <p:sp>
        <p:nvSpPr>
          <p:cNvPr id="15" name="부제목 2">
            <a:extLst>
              <a:ext uri="{FF2B5EF4-FFF2-40B4-BE49-F238E27FC236}">
                <a16:creationId xmlns:a16="http://schemas.microsoft.com/office/drawing/2014/main" id="{2DBA6B4E-4321-FDCD-30C2-C923C14FB18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813" y="1612509"/>
            <a:ext cx="11818374" cy="3632982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기도와 묵상으로 미사를 준비합시다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lvl="0">
              <a:spcBef>
                <a:spcPts val="100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휴대폰은 </a:t>
            </a: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전원을 끄거나</a:t>
            </a:r>
            <a:endParaRPr lang="en-US" altLang="ko-KR" sz="5400" dirty="0">
              <a:solidFill>
                <a:srgbClr val="00B050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무음</a:t>
            </a: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으로 해주세요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63934379"/>
      </p:ext>
    </p:extLst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D94337-1C5B-3286-0309-E6C5066A1B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A273735-6208-F37B-993A-05F3688E22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775B423-0E6D-1D0B-923A-485A5708CB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민족의 화해와 일치를 위한 기도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p.184)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60D08D65-AD1C-6D50-AF6E-20AE0139549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61FB2141-8EAE-47FD-9CD1-E302677E7706}"/>
              </a:ext>
            </a:extLst>
          </p:cNvPr>
          <p:cNvSpPr txBox="1">
            <a:spLocks/>
          </p:cNvSpPr>
          <p:nvPr/>
        </p:nvSpPr>
        <p:spPr>
          <a:xfrm>
            <a:off x="925875" y="1595891"/>
            <a:ext cx="10737475" cy="4708981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분단의 깊은 상처를 낫게 하시고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서로 용서하는 화해의 은총을 내려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인류의 일치를 바라시는 주님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갈라져 사는 저희 겨레의 아픔을 어루만져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저희의 무관심을 깨닫게 하시어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겨레의 일치를 위하여 열심히 일하고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가진 바를 나누게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서로 존중하고 사랑하며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평화 통일을 이룩하게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73379237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4826EB-72F7-9A3B-7033-62C4A89D2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61E3270-9008-799E-91D3-ECC16C0FDEA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698E68E6-3556-FDB9-9A3A-03E8125DFB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민족의 화해와 일치를 위한 기도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p.184)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E1C2D6C-47D4-DBE5-5A08-E3CD6469017C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23F14FC-8B28-1C82-713A-27C94B50FDED}"/>
              </a:ext>
            </a:extLst>
          </p:cNvPr>
          <p:cNvSpPr txBox="1">
            <a:spLocks/>
          </p:cNvSpPr>
          <p:nvPr/>
        </p:nvSpPr>
        <p:spPr>
          <a:xfrm>
            <a:off x="925875" y="1565111"/>
            <a:ext cx="10737475" cy="4770537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온 겨레가 주님을 믿어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이 땅에 주님의 나라를 이루게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우리 주 그리스도를 통하여 비나이다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평화의 </a:t>
            </a:r>
            <a:r>
              <a:rPr lang="ko-KR" altLang="en-US" sz="28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모후시여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저희를 위하여 빌어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한국의 모든 순교 성인이여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저희를 위하여 빌어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14947237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639450-6018-4B20-5CCB-73A3BA4C51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AB7600C1-B073-ACEA-47B2-270C75CE56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부제목 2">
            <a:extLst>
              <a:ext uri="{FF2B5EF4-FFF2-40B4-BE49-F238E27FC236}">
                <a16:creationId xmlns:a16="http://schemas.microsoft.com/office/drawing/2014/main" id="{24B286CE-8C98-33B3-BCA6-48259555743C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7DDE418C-47EB-7DFF-56AA-271ED52AC88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665229" y="2275558"/>
            <a:ext cx="4772691" cy="4963217"/>
          </a:xfrm>
          <a:prstGeom prst="rect">
            <a:avLst/>
          </a:prstGeom>
        </p:spPr>
      </p:pic>
      <p:sp>
        <p:nvSpPr>
          <p:cNvPr id="15" name="부제목 2">
            <a:extLst>
              <a:ext uri="{FF2B5EF4-FFF2-40B4-BE49-F238E27FC236}">
                <a16:creationId xmlns:a16="http://schemas.microsoft.com/office/drawing/2014/main" id="{ABDB00C3-0F11-FC20-5757-3A3FD1191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6813" y="1612509"/>
            <a:ext cx="11818374" cy="3632982"/>
          </a:xfrm>
        </p:spPr>
        <p:txBody>
          <a:bodyPr>
            <a:noAutofit/>
          </a:bodyPr>
          <a:lstStyle/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기도와 묵상으로 미사를 준비합시다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lvl="0">
              <a:spcBef>
                <a:spcPts val="100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휴대폰은 </a:t>
            </a: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전원을 끄거나</a:t>
            </a:r>
            <a:endParaRPr lang="en-US" altLang="ko-KR" sz="5400" dirty="0">
              <a:solidFill>
                <a:srgbClr val="00B050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lvl="0">
              <a:spcBef>
                <a:spcPts val="1000"/>
              </a:spcBef>
              <a:defRPr/>
            </a:pPr>
            <a:r>
              <a:rPr lang="ko-KR" altLang="en-US" sz="5400" dirty="0">
                <a:solidFill>
                  <a:srgbClr val="00B050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무음</a:t>
            </a:r>
            <a:r>
              <a:rPr lang="ko-KR" altLang="en-US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으로 해주세요</a:t>
            </a:r>
            <a:r>
              <a:rPr lang="en-US" altLang="ko-KR" sz="5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76897927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E2F85B-0258-AF70-8799-EA9DF002E4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그림 11">
            <a:extLst>
              <a:ext uri="{FF2B5EF4-FFF2-40B4-BE49-F238E27FC236}">
                <a16:creationId xmlns:a16="http://schemas.microsoft.com/office/drawing/2014/main" id="{A1786A40-6F97-C496-5FB4-92A49A3FDD9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A68B9D2-F595-F079-EEAA-149D32C72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2957" y="1247460"/>
            <a:ext cx="11766087" cy="310653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  <a:cs typeface="함초롬바탕"/>
              </a:rPr>
              <a:t>연중 제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  <a:cs typeface="함초롬바탕"/>
              </a:rPr>
              <a:t>12</a:t>
            </a: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  <a:cs typeface="함초롬바탕"/>
              </a:rPr>
              <a:t>주일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C5B0C92F-D5D4-4222-F56D-7167B5EC54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14870" y="4051866"/>
            <a:ext cx="6162260" cy="105562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5400" spc="1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칠암동성당</a:t>
            </a:r>
            <a:endParaRPr lang="ko-KR" altLang="en-US" sz="5400" spc="1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5" name="부제목 2">
            <a:extLst>
              <a:ext uri="{FF2B5EF4-FFF2-40B4-BE49-F238E27FC236}">
                <a16:creationId xmlns:a16="http://schemas.microsoft.com/office/drawing/2014/main" id="{DBD93FD8-6487-550D-7933-CEB8C7FF417A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부제목 2">
            <a:extLst>
              <a:ext uri="{FF2B5EF4-FFF2-40B4-BE49-F238E27FC236}">
                <a16:creationId xmlns:a16="http://schemas.microsoft.com/office/drawing/2014/main" id="{341E808F-86C1-1752-AEF8-ABCFDDD5984F}"/>
              </a:ext>
            </a:extLst>
          </p:cNvPr>
          <p:cNvSpPr>
            <a:spLocks noGrp="1"/>
          </p:cNvSpPr>
          <p:nvPr/>
        </p:nvSpPr>
        <p:spPr>
          <a:xfrm>
            <a:off x="1749287" y="813767"/>
            <a:ext cx="8277308" cy="861379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kumimoji="0" lang="en-US" altLang="ko-KR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2026</a:t>
            </a:r>
            <a:r>
              <a:rPr kumimoji="0" lang="ko-KR" altLang="en-US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년 </a:t>
            </a:r>
            <a:r>
              <a:rPr kumimoji="0" lang="en-US" altLang="ko-KR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06</a:t>
            </a:r>
            <a:r>
              <a:rPr kumimoji="0" lang="ko-KR" altLang="en-US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월 </a:t>
            </a:r>
            <a:r>
              <a:rPr kumimoji="0" lang="en-US" altLang="ko-KR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21</a:t>
            </a:r>
            <a:r>
              <a:rPr kumimoji="0" lang="ko-KR" altLang="en-US" sz="40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일 일요일</a:t>
            </a:r>
          </a:p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4000" i="0" u="none" strike="noStrike" kern="1200" cap="none" spc="0" normalizeH="0" baseline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7" name="부제목 2">
            <a:extLst>
              <a:ext uri="{FF2B5EF4-FFF2-40B4-BE49-F238E27FC236}">
                <a16:creationId xmlns:a16="http://schemas.microsoft.com/office/drawing/2014/main" id="{6543A081-333F-6B91-63C8-4A70800BEB08}"/>
              </a:ext>
            </a:extLst>
          </p:cNvPr>
          <p:cNvSpPr>
            <a:spLocks noGrp="1"/>
          </p:cNvSpPr>
          <p:nvPr/>
        </p:nvSpPr>
        <p:spPr>
          <a:xfrm>
            <a:off x="3366319" y="5077058"/>
            <a:ext cx="5459363" cy="413973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천주교 마산교구</a:t>
            </a:r>
            <a:endParaRPr kumimoji="0" lang="ko-KR" altLang="en-US" sz="4400" i="0" u="none" strike="noStrike" kern="1200" cap="none" spc="0" normalizeH="0" baseline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C5621AA4-8813-1D37-43D9-4680BE66BD1A}"/>
              </a:ext>
            </a:extLst>
          </p:cNvPr>
          <p:cNvSpPr>
            <a:spLocks noGrp="1"/>
          </p:cNvSpPr>
          <p:nvPr/>
        </p:nvSpPr>
        <p:spPr>
          <a:xfrm>
            <a:off x="2752477" y="5574929"/>
            <a:ext cx="6687047" cy="413973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r>
              <a:rPr kumimoji="0" lang="ko-KR" altLang="en-US" sz="3200" i="0" u="none" strike="noStrike" kern="1200" cap="none" spc="0" normalizeH="0" baseline="0" dirty="0">
                <a:solidFill>
                  <a:schemeClr val="tx1"/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아시시의 성 프란치스코</a:t>
            </a:r>
            <a:endParaRPr kumimoji="0" lang="ko-KR" altLang="en-US" sz="4400" i="0" u="none" strike="noStrike" kern="1200" cap="none" spc="0" normalizeH="0" baseline="0" dirty="0">
              <a:solidFill>
                <a:schemeClr val="tx1"/>
              </a:solidFill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34B19B95-599D-3242-E154-B989CA5B5A8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665229" y="2275558"/>
            <a:ext cx="4772691" cy="4963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4633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8A73F4-9D4E-C0A9-CC20-714FBAEF9C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4C7D919-F485-E898-00E0-0B35CBA9277D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12598C4-235A-2B95-9BE0-4321128D72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시작예식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1B47155-2EF8-F9B4-2B83-38EC10AC9228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5890446D-F2EE-4668-19DF-27A7DA718D65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Bef>
                <a:spcPts val="0"/>
              </a:spcBef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입 당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Bef>
                <a:spcPts val="0"/>
              </a:spcBef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172753115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9769AD-8EE8-C0D6-86B4-EE03494B40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066C430-39C9-1195-B4A8-A7E2E4F8F4E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61436DD-E4BD-F3C9-8C9D-7EF4A9EE95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38565" y="755374"/>
            <a:ext cx="7714871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나는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믿나이다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7C465D63-5F87-1F09-FFEE-4E1452BE7934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DAF4C794-129E-A6EA-7F17-ECD4072BAAFC}"/>
              </a:ext>
            </a:extLst>
          </p:cNvPr>
          <p:cNvSpPr txBox="1">
            <a:spLocks/>
          </p:cNvSpPr>
          <p:nvPr/>
        </p:nvSpPr>
        <p:spPr>
          <a:xfrm>
            <a:off x="954771" y="1549313"/>
            <a:ext cx="10282459" cy="483209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나는 굳게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믿나이다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진실하온 주님 말씀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성세 때에 드린 맹세 충실하게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지키리다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</a:t>
            </a: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주께서 나를 택하여 교회로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부르시오니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진심 감사 하나이다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defRPr/>
            </a:pPr>
            <a:endParaRPr lang="en-US" altLang="ko-KR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주의 계명 깊이 새겨 바른길로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나가리다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주여 세상 풍파 중에 우리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보호하옵소서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</a:t>
            </a: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하느님 백성 된 우리 주님께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의탁하오니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영원 상속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주옵소서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442405384"/>
      </p:ext>
    </p:extLst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DAAC872-F7F8-2861-E104-A78455F707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968081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E2B166-0CAE-CDA0-DA9D-B8765837E9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3E046BE-C927-DF14-2349-726A5F70A68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3508B7A-A9DA-9C36-8783-18A1187FF9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60FCC6C6-F726-20A1-8AE1-4E8D1C06FA90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6A0B91E6-642C-E568-13E3-2C7F535A9063}"/>
              </a:ext>
            </a:extLst>
          </p:cNvPr>
          <p:cNvSpPr txBox="1">
            <a:spLocks/>
          </p:cNvSpPr>
          <p:nvPr/>
        </p:nvSpPr>
        <p:spPr>
          <a:xfrm>
            <a:off x="259977" y="1835531"/>
            <a:ext cx="11672047" cy="371172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 </a:t>
            </a: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 </a:t>
            </a: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독서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7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예레미야서</a:t>
            </a: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20,10-13</a:t>
            </a:r>
          </a:p>
        </p:txBody>
      </p:sp>
    </p:spTree>
    <p:extLst>
      <p:ext uri="{BB962C8B-B14F-4D97-AF65-F5344CB8AC3E}">
        <p14:creationId xmlns:p14="http://schemas.microsoft.com/office/powerpoint/2010/main" val="4067900433"/>
      </p:ext>
    </p:extLst>
  </p:cSld>
  <p:clrMapOvr>
    <a:masterClrMapping/>
  </p:clrMapOvr>
  <p:transition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31F091-16BA-7A5A-B4BC-B922737061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3C697002-1A93-57F0-2BD0-54B449E2881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0CC6FCDF-5EA4-2FFC-B547-338936B73C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2944" y="2561079"/>
            <a:ext cx="11326113" cy="2646815"/>
          </a:xfrm>
        </p:spPr>
        <p:txBody>
          <a:bodyPr wrap="square">
            <a:spAutoFit/>
          </a:bodyPr>
          <a:lstStyle/>
          <a:p>
            <a:pPr lvl="0">
              <a:lnSpc>
                <a:spcPct val="150000"/>
              </a:lnSpc>
              <a:spcBef>
                <a:spcPts val="0"/>
              </a:spcBef>
              <a:defRPr/>
            </a:pP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주님</a:t>
            </a:r>
            <a:r>
              <a:rPr lang="en-US" altLang="ko-KR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당신의 크신 자애로 </a:t>
            </a:r>
            <a:br>
              <a:rPr lang="en-US" altLang="ko-KR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제게</a:t>
            </a:r>
            <a:r>
              <a:rPr lang="ko-KR" altLang="en-US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응답하소서</a:t>
            </a:r>
            <a:r>
              <a:rPr lang="en-US" altLang="ko-KR" sz="6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19CA97F3-972B-D9FA-9C0E-59C20EE79101}"/>
              </a:ext>
            </a:extLst>
          </p:cNvPr>
          <p:cNvSpPr>
            <a:spLocks noGrp="1"/>
          </p:cNvSpPr>
          <p:nvPr/>
        </p:nvSpPr>
        <p:spPr>
          <a:xfrm>
            <a:off x="4508805" y="1181853"/>
            <a:ext cx="3174390" cy="8754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i="0" u="none" strike="noStrike" kern="1200" cap="none" spc="0" normalizeH="0" baseline="0" dirty="0" err="1">
                <a:solidFill>
                  <a:schemeClr val="tx1">
                    <a:lumMod val="50000"/>
                  </a:schemeClr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  <a:cs typeface="+mj-cs"/>
              </a:rPr>
              <a:t>화답송</a:t>
            </a:r>
            <a:endParaRPr kumimoji="0" lang="ko-KR" altLang="en-US" sz="72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HYHeadLine-Medium" panose="02030600000101010101" pitchFamily="18" charset="-127"/>
              <a:ea typeface="HYHeadLine-Medium" panose="02030600000101010101" pitchFamily="18" charset="-127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32968391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505569-56EC-599F-3F52-C0C5AEF675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F81C578-404D-1841-E707-E714CC62B3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E6E8B86-CC03-F2A9-AD5C-1AE62A7BE8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B09CB3A-C666-7813-7A6A-5CDDE9B7F97A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97DF30E9-EBBF-DA0C-1178-BFCA5355E5AE}"/>
              </a:ext>
            </a:extLst>
          </p:cNvPr>
          <p:cNvSpPr txBox="1">
            <a:spLocks/>
          </p:cNvSpPr>
          <p:nvPr/>
        </p:nvSpPr>
        <p:spPr>
          <a:xfrm>
            <a:off x="259977" y="1835531"/>
            <a:ext cx="11672047" cy="371172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 </a:t>
            </a: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 </a:t>
            </a: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독서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로마서 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5,12-15</a:t>
            </a:r>
          </a:p>
        </p:txBody>
      </p:sp>
    </p:spTree>
    <p:extLst>
      <p:ext uri="{BB962C8B-B14F-4D97-AF65-F5344CB8AC3E}">
        <p14:creationId xmlns:p14="http://schemas.microsoft.com/office/powerpoint/2010/main" val="2630553788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FAAB1B-AD3A-57B0-4B4F-090A0E904F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3109A65-0A1B-DDAD-49BD-69FE76EC1E7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6553B9CD-B2C2-5EF7-4FAD-F0FF0BB86D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프란치스코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파스카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800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주년 기념 기도문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EFD691DA-0DD3-DA9E-DD91-D00A4BD20B6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C0FF291C-1BEC-727D-1C29-6199F4A02699}"/>
              </a:ext>
            </a:extLst>
          </p:cNvPr>
          <p:cNvSpPr txBox="1">
            <a:spLocks/>
          </p:cNvSpPr>
          <p:nvPr/>
        </p:nvSpPr>
        <p:spPr>
          <a:xfrm>
            <a:off x="1475816" y="1688228"/>
            <a:ext cx="9240369" cy="452431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형제이신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성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프란치스코님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당신은 팔백 년 전 평화의 사람이 되어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누이인 죽음을 맞이하러 가셨으니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앞에서 저희를 위하여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빌어주소서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당신은 성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다미아노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십자가에서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참된 평화를 알아보셨으니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모든 장벽을 허무는 화해의 샘을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안에서 찾는 법을 저희에게 가르쳐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06178187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DE9476-085D-128A-CB39-C241461B95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1B9197C7-8092-CFC5-78FA-E10E4E5264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EEFEBDAD-9C05-553F-854C-F69754032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7345" y="3342599"/>
            <a:ext cx="11197310" cy="1107996"/>
          </a:xfr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defRPr/>
            </a:pPr>
            <a:r>
              <a:rPr lang="ko-KR" altLang="en-US" sz="6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알렐루야</a:t>
            </a:r>
            <a:r>
              <a:rPr lang="en-US" altLang="ko-KR" sz="6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  <a:endParaRPr lang="ko-KR" altLang="en-US" sz="6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5" name="제목 1">
            <a:extLst>
              <a:ext uri="{FF2B5EF4-FFF2-40B4-BE49-F238E27FC236}">
                <a16:creationId xmlns:a16="http://schemas.microsoft.com/office/drawing/2014/main" id="{C7AE5EDE-BABD-1352-394D-F65E0796A775}"/>
              </a:ext>
            </a:extLst>
          </p:cNvPr>
          <p:cNvSpPr>
            <a:spLocks noGrp="1"/>
          </p:cNvSpPr>
          <p:nvPr/>
        </p:nvSpPr>
        <p:spPr>
          <a:xfrm>
            <a:off x="3515591" y="1181853"/>
            <a:ext cx="5160818" cy="8754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ko-KR" altLang="en-US" sz="7200" i="0" u="none" strike="noStrike" kern="1200" cap="none" spc="0" normalizeH="0" baseline="0" dirty="0">
                <a:solidFill>
                  <a:schemeClr val="tx1">
                    <a:lumMod val="50000"/>
                  </a:schemeClr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  <a:cs typeface="+mj-cs"/>
              </a:rPr>
              <a:t>복음 </a:t>
            </a:r>
            <a:r>
              <a:rPr kumimoji="0" lang="ko-KR" altLang="en-US" sz="7200" i="0" u="none" strike="noStrike" kern="1200" cap="none" spc="0" normalizeH="0" baseline="0" dirty="0" err="1">
                <a:solidFill>
                  <a:schemeClr val="tx1">
                    <a:lumMod val="50000"/>
                  </a:schemeClr>
                </a:solidFill>
                <a:latin typeface="HYHeadLine-Medium" panose="02030600000101010101" pitchFamily="18" charset="-127"/>
                <a:ea typeface="HYHeadLine-Medium" panose="02030600000101010101" pitchFamily="18" charset="-127"/>
                <a:cs typeface="+mj-cs"/>
              </a:rPr>
              <a:t>환호송</a:t>
            </a:r>
            <a:endParaRPr kumimoji="0" lang="ko-KR" altLang="en-US" sz="7200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HYHeadLine-Medium" panose="02030600000101010101" pitchFamily="18" charset="-127"/>
              <a:ea typeface="HYHeadLine-Medium" panose="02030600000101010101" pitchFamily="18" charset="-127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24332919"/>
      </p:ext>
    </p:extLst>
  </p:cSld>
  <p:clrMapOvr>
    <a:masterClrMapping/>
  </p:clrMapOvr>
  <p:transition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FE892D3-6255-A176-CBFF-D5984DC73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AA46CF5-A287-F282-61FD-57D5B1039CE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118F04A-E2CE-4F37-37C8-65B0D46E80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A610665-B487-3073-E935-F05E8FA7C4BE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85A2105-EC55-00A3-37AF-8EC986EE58FA}"/>
              </a:ext>
            </a:extLst>
          </p:cNvPr>
          <p:cNvSpPr txBox="1">
            <a:spLocks/>
          </p:cNvSpPr>
          <p:nvPr/>
        </p:nvSpPr>
        <p:spPr>
          <a:xfrm>
            <a:off x="535859" y="1816456"/>
            <a:ext cx="11120283" cy="3749873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복 음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7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마태오</a:t>
            </a:r>
            <a:r>
              <a:rPr lang="ko-KR" altLang="en-US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7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10,26-33</a:t>
            </a:r>
          </a:p>
        </p:txBody>
      </p:sp>
    </p:spTree>
    <p:extLst>
      <p:ext uri="{BB962C8B-B14F-4D97-AF65-F5344CB8AC3E}">
        <p14:creationId xmlns:p14="http://schemas.microsoft.com/office/powerpoint/2010/main" val="1275808988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729272-F339-E0AF-DAAE-F4F40D7896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09042AF5-02C4-8F2E-BE79-5BDA4F05A4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제목 1">
            <a:extLst>
              <a:ext uri="{FF2B5EF4-FFF2-40B4-BE49-F238E27FC236}">
                <a16:creationId xmlns:a16="http://schemas.microsoft.com/office/drawing/2014/main" id="{763F7404-2B80-92D1-84FC-9491678D4AAC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1CCB3C70-B452-BD30-8360-34EFEF0D75D5}"/>
              </a:ext>
            </a:extLst>
          </p:cNvPr>
          <p:cNvSpPr txBox="1">
            <a:spLocks/>
          </p:cNvSpPr>
          <p:nvPr/>
        </p:nvSpPr>
        <p:spPr>
          <a:xfrm>
            <a:off x="1691213" y="2397249"/>
            <a:ext cx="8809575" cy="2333844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50000"/>
              </a:lnSpc>
              <a:defRPr/>
            </a:pPr>
            <a:r>
              <a:rPr lang="ko-KR" altLang="en-US" sz="115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강   론</a:t>
            </a:r>
            <a:endParaRPr lang="en-US" altLang="ko-KR" sz="115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8" name="부제목 2">
            <a:extLst>
              <a:ext uri="{FF2B5EF4-FFF2-40B4-BE49-F238E27FC236}">
                <a16:creationId xmlns:a16="http://schemas.microsoft.com/office/drawing/2014/main" id="{4135BC4B-E9DE-7ADB-5F02-2344E15C3C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말씀전례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72212023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FA39E1-C8A2-1060-E3CB-5EC8807163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9B96D14E-299D-1859-04F6-25F8EBF6395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A3643A84-AF46-B0F3-901D-1F40B5F3B8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 도 신 경</a:t>
            </a:r>
          </a:p>
        </p:txBody>
      </p:sp>
    </p:spTree>
    <p:extLst>
      <p:ext uri="{BB962C8B-B14F-4D97-AF65-F5344CB8AC3E}">
        <p14:creationId xmlns:p14="http://schemas.microsoft.com/office/powerpoint/2010/main" val="2271149554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BE125B-3FB4-198C-D07E-3CE151868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829DE93D-B77A-9757-2A2A-AC9B86BC87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7F745B77-F3A8-3EFF-D0E3-FC9156376D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보편지향기도</a:t>
            </a:r>
          </a:p>
        </p:txBody>
      </p:sp>
    </p:spTree>
    <p:extLst>
      <p:ext uri="{BB962C8B-B14F-4D97-AF65-F5344CB8AC3E}">
        <p14:creationId xmlns:p14="http://schemas.microsoft.com/office/powerpoint/2010/main" val="826514266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1F5382-088F-6558-11B6-4DDCDB84E1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E85B3F62-C7A8-8289-CF01-BED5BA50ECA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665EE942-8D77-2611-D357-DA53270678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찬 전 </a:t>
            </a:r>
            <a:r>
              <a:rPr lang="ko-KR" altLang="en-US" sz="10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례</a:t>
            </a:r>
            <a:endParaRPr lang="ko-KR" altLang="en-US" sz="10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47974197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D340E-FC41-93F2-C4E2-DDB37D594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A3B7477-EEAB-DBF1-EA42-A6D0069F17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6DBBBE80-6178-F552-092F-D9D4802CF2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B4845B1B-C69C-EEF5-2515-1B040FCC130F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8F81DB07-73CF-DF46-3F14-D508EA733F60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 헌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511</a:t>
            </a:r>
          </a:p>
        </p:txBody>
      </p:sp>
    </p:spTree>
    <p:extLst>
      <p:ext uri="{BB962C8B-B14F-4D97-AF65-F5344CB8AC3E}">
        <p14:creationId xmlns:p14="http://schemas.microsoft.com/office/powerpoint/2010/main" val="1906435738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D179-FE76-EEC3-79E5-B73B08D6B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BE1AA0D-2C64-FED1-AC81-6ADD9871A1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-6056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3D3F797-A70B-1057-C000-131901956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993" y="755374"/>
            <a:ext cx="827801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미약하온 우리 제물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973C71F-A997-99BA-1E63-23580DEDD7D7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EC1BA82-A171-AD48-3436-7AC871550CB6}"/>
              </a:ext>
            </a:extLst>
          </p:cNvPr>
          <p:cNvSpPr txBox="1">
            <a:spLocks/>
          </p:cNvSpPr>
          <p:nvPr/>
        </p:nvSpPr>
        <p:spPr>
          <a:xfrm>
            <a:off x="701336" y="2269210"/>
            <a:ext cx="10821880" cy="335476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미약하온 우리 제물 자비로이 받아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네 제물과 합하여서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성부께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드리소서</a:t>
            </a:r>
            <a:endParaRPr lang="ko-KR" altLang="en-US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endParaRPr lang="ko-KR" altLang="en-US" sz="2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주님이 우리 위하여 스스로 몸 바쳐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십자가에 희생되니 감사할 뿐이외다</a:t>
            </a:r>
          </a:p>
        </p:txBody>
      </p:sp>
    </p:spTree>
    <p:extLst>
      <p:ext uri="{BB962C8B-B14F-4D97-AF65-F5344CB8AC3E}">
        <p14:creationId xmlns:p14="http://schemas.microsoft.com/office/powerpoint/2010/main" val="61083759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47E74F-C87D-6B15-39F6-649F973781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3028FFB5-86B4-C888-E358-0294C9148D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C65834C3-B531-984E-EC1E-EEBEFF8A4E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993" y="755374"/>
            <a:ext cx="827801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미약하온 우리 제물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6A7F3AF0-46C1-95CA-718F-28F64B3F74DB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0FBBFAC-6383-21EB-F29A-73142A472D4A}"/>
              </a:ext>
            </a:extLst>
          </p:cNvPr>
          <p:cNvSpPr txBox="1">
            <a:spLocks/>
          </p:cNvSpPr>
          <p:nvPr/>
        </p:nvSpPr>
        <p:spPr>
          <a:xfrm>
            <a:off x="701336" y="2299986"/>
            <a:ext cx="10821880" cy="3293209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우리도 주님 본받아 희생제물 되어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십자가 상 그 수난을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생각하옵니다</a:t>
            </a: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4)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나를 따르려 하거든 가진 것 다 팔아 </a:t>
            </a:r>
            <a:endParaRPr lang="en-US" altLang="ko-KR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가난한 자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주라하신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그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표양</a:t>
            </a:r>
            <a:r>
              <a:rPr lang="ko-KR" altLang="en-US" sz="44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44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따르리다</a:t>
            </a:r>
            <a:endParaRPr lang="ko-KR" altLang="en-US" sz="4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204687159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D82AEA-3342-668A-8388-6A146E2772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158F4DE-39BB-5C98-F5D8-121BDF5A4C3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2436D406-7321-CD46-4E18-974E5519ED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922B56D3-F23D-EFF3-75AF-CBEC4491E5DB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F1E9308C-98E9-8616-2F3C-E60E11325808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 헌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512</a:t>
            </a:r>
          </a:p>
        </p:txBody>
      </p:sp>
    </p:spTree>
    <p:extLst>
      <p:ext uri="{BB962C8B-B14F-4D97-AF65-F5344CB8AC3E}">
        <p14:creationId xmlns:p14="http://schemas.microsoft.com/office/powerpoint/2010/main" val="3393982798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D31D2A-EEC1-CAE1-7412-EF36CA1821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3BEF7283-3C65-367C-B9A1-A8ACCF2D36B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8CFD18CC-4847-7C40-E9D6-C5B97DDCF3E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프란치스코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파스카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800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주년 기념 기도문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89EC7BA6-938A-8DB4-CBA1-4C6A9E8604D1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1E92ED19-361F-2F91-82A9-4BA56DBBEFF2}"/>
              </a:ext>
            </a:extLst>
          </p:cNvPr>
          <p:cNvSpPr txBox="1">
            <a:spLocks/>
          </p:cNvSpPr>
          <p:nvPr/>
        </p:nvSpPr>
        <p:spPr>
          <a:xfrm>
            <a:off x="1475816" y="1576487"/>
            <a:ext cx="9240369" cy="501675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당신은 무장하지 않은 채로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전쟁과 몰이해의 경계를 가로지르셨으니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세상이 담을 쌓은 그 자리에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다리를 놓는 용기를 저희에게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갈등과 분열로 고통받는 이 시대에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저희가 평화를 일구는 사람이 되게 하시고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무장하지 않으며 무장을 해제시키는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그리스도에게서 오는 평화의 증거자가 되도록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전구해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21040980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37BB76-2DC5-602D-614C-DB5AA7F221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8A29C0B7-C501-CAD8-4D38-28016829D46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-6056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37AC4774-B91A-DB80-5198-C58F29CDD9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56993" y="755374"/>
            <a:ext cx="827801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512.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주여 우리는 지금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387FA5DB-7C3C-430A-21D8-253D2359691D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7AB1DFF5-499D-F147-59A1-E544B96FF8BE}"/>
              </a:ext>
            </a:extLst>
          </p:cNvPr>
          <p:cNvSpPr txBox="1">
            <a:spLocks/>
          </p:cNvSpPr>
          <p:nvPr/>
        </p:nvSpPr>
        <p:spPr>
          <a:xfrm>
            <a:off x="1956993" y="1376656"/>
            <a:ext cx="8278015" cy="5139869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주여 우리는 지금 주님 대전에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미약한 이 제물을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드리옵니다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endParaRPr lang="en-US" altLang="ko-KR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주신 그 은혜 보답하려고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정성된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이 예물을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바치옵니다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endParaRPr lang="en-US" altLang="ko-KR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몸과 마음 다하여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봉헌하오니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천주여 어여쁘게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받아주소서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후렴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: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너그러이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받으사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기뻐하소서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953352097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B419BB-0711-88E3-CB78-4C91C531C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78030856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2063A4-B00C-50AA-7522-807D512A4A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4F28E27-D0E9-528E-3A3B-BC772E45D47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718A20D9-4136-0500-F4EF-27FA138B30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8536637-31BD-5128-95A0-73110DDB8DFF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54D200E-AC3A-401C-41B4-D182810C14E7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체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170</a:t>
            </a:r>
          </a:p>
        </p:txBody>
      </p:sp>
    </p:spTree>
    <p:extLst>
      <p:ext uri="{BB962C8B-B14F-4D97-AF65-F5344CB8AC3E}">
        <p14:creationId xmlns:p14="http://schemas.microsoft.com/office/powerpoint/2010/main" val="2920506249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AFF42F-57F3-B79C-91A6-9A48EB1B08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F4BDEA45-FB78-4051-9835-5008E395FA1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D0D559DB-33F6-7944-B66D-FEDEFFCA65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99897" y="755374"/>
            <a:ext cx="6792207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170.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자애로운 예수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729A7DD-4BB7-1308-0D1A-B9173B856621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E13175B6-EFA8-E5F1-F409-F584CEC7EDF1}"/>
              </a:ext>
            </a:extLst>
          </p:cNvPr>
          <p:cNvSpPr txBox="1">
            <a:spLocks/>
          </p:cNvSpPr>
          <p:nvPr/>
        </p:nvSpPr>
        <p:spPr>
          <a:xfrm>
            <a:off x="479394" y="1586076"/>
            <a:ext cx="10981677" cy="4862870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 예수의 희생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되새기옵는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우리게 생명 주는 이 큰 성사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내 마음 님과 하나 되어 영원히 주님과 살게 하소서</a:t>
            </a:r>
          </a:p>
          <a:p>
            <a:pPr algn="just">
              <a:defRPr/>
            </a:pPr>
            <a:endParaRPr lang="ko-KR" altLang="en-US" sz="1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자애로운 예수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펠리칸이여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내 어이 이 큰 사랑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갚사오리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주님은 귀한 당신 피로 온 세상 모든 이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구해주셨네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1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서로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서로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도울 새 힘 주시고 구원의 희망으로 이끄시네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참된 복 주님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모시옵는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풍성한 사랑에 감사합니다</a:t>
            </a:r>
          </a:p>
          <a:p>
            <a:pPr algn="just">
              <a:defRPr/>
            </a:pPr>
            <a:endParaRPr lang="ko-KR" altLang="en-US" sz="18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4)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가리움 없이 주님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뵈옵고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그 영광 뵙는 복을 누리면서 </a:t>
            </a:r>
            <a:endParaRPr lang="en-US" altLang="ko-KR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성인들 함께 마음 모아 영원히 주님을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찬미하리다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085957240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25D76-60B7-BEF8-2583-8279ACC7FA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1F2029A4-4717-166E-64B6-575ADA2736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28892AA-1DEF-890C-E21E-9CFE80C23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성찬전례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784BBB66-9C64-602C-680D-08C331EAA051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7A547E0D-AFE7-C6F7-1CCE-E9214E56AB3E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 체 성 가</a:t>
            </a:r>
            <a:endParaRPr lang="en-US" altLang="ko-KR" sz="9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180</a:t>
            </a:r>
          </a:p>
        </p:txBody>
      </p:sp>
    </p:spTree>
    <p:extLst>
      <p:ext uri="{BB962C8B-B14F-4D97-AF65-F5344CB8AC3E}">
        <p14:creationId xmlns:p14="http://schemas.microsoft.com/office/powerpoint/2010/main" val="3245244520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B5C09C-3FFA-1524-B9C2-45CE4796A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AA2B7391-CFE3-6406-EE1A-C0CC0B01468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A1A6A4C3-2DA8-F186-FCC6-3272E0D526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636" y="755374"/>
            <a:ext cx="9466728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180.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주님의 작은 그릇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C826BFB0-2B0B-677B-90ED-77F17CF2F2FC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CA45D98E-3E8D-DAAF-8D05-CEE05A33DC33}"/>
              </a:ext>
            </a:extLst>
          </p:cNvPr>
          <p:cNvSpPr txBox="1">
            <a:spLocks/>
          </p:cNvSpPr>
          <p:nvPr/>
        </p:nvSpPr>
        <p:spPr>
          <a:xfrm>
            <a:off x="1461857" y="1429024"/>
            <a:ext cx="9268287" cy="483209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내 마음은 주님이 지어내신 작은 그릇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연약하온 마음을 사랑으로 채우소서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영원 생명 더하는 성체 성혈 나누고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기쁜 노래 부르며 주를 찬미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하옵니다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endParaRPr lang="ko-KR" altLang="en-US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내 마음은 주님이 가꾸시는 작은 정원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봄비처럼 은총을 내게 내려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주옵소서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땅 속 깊이 스미어 새 생명이 자라듯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나는 당신 사랑에 곱게 젖어 가옵니다</a:t>
            </a:r>
          </a:p>
        </p:txBody>
      </p:sp>
    </p:spTree>
    <p:extLst>
      <p:ext uri="{BB962C8B-B14F-4D97-AF65-F5344CB8AC3E}">
        <p14:creationId xmlns:p14="http://schemas.microsoft.com/office/powerpoint/2010/main" val="151370431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3C8416-6B3E-D4A6-E3E6-F919026074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A8824168-60B9-9932-D546-34852E074DF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F01C8E12-493A-A72E-FBBD-366FF4E678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2636" y="755374"/>
            <a:ext cx="9466728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180.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주님의 작은 그릇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36A903B9-3E2B-04F1-ABDE-8891CCF2200E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8" name="제목 1">
            <a:extLst>
              <a:ext uri="{FF2B5EF4-FFF2-40B4-BE49-F238E27FC236}">
                <a16:creationId xmlns:a16="http://schemas.microsoft.com/office/drawing/2014/main" id="{E95C40C7-8039-3221-79F3-5DAC58A5411A}"/>
              </a:ext>
            </a:extLst>
          </p:cNvPr>
          <p:cNvSpPr txBox="1">
            <a:spLocks/>
          </p:cNvSpPr>
          <p:nvPr/>
        </p:nvSpPr>
        <p:spPr>
          <a:xfrm>
            <a:off x="1139683" y="2567798"/>
            <a:ext cx="9912634" cy="255454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3)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내 마음은 주님이 머무시는 작은 궁전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임금으로 주님은 내게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임하옵소서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골짜기는 메우고 굽은 길은 닦아서 </a:t>
            </a:r>
            <a:endParaRPr lang="en-US" altLang="ko-KR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거침없이 오실 길 정성 다해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만드리다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858816958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2423C1-3D45-3D88-5CDC-3FB438FAEA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2">
            <a:extLst>
              <a:ext uri="{FF2B5EF4-FFF2-40B4-BE49-F238E27FC236}">
                <a16:creationId xmlns:a16="http://schemas.microsoft.com/office/drawing/2014/main" id="{0B9542E6-AC07-3B1F-859F-B88F0C0EF220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b="1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06450390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54C837-99D3-7586-FCC6-BEBA7F8D43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C1E9AEAD-0870-5530-5987-D29749859F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A355B7B6-9265-190A-F5B8-DB28B19F5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04014" y="2134112"/>
            <a:ext cx="9748299" cy="2589777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1000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공 지 사 항</a:t>
            </a:r>
            <a:endParaRPr lang="ko-KR" altLang="en-US" sz="10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9995248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D39B2FA-232E-136D-12C0-067A36348A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부제목 2">
            <a:extLst>
              <a:ext uri="{FF2B5EF4-FFF2-40B4-BE49-F238E27FC236}">
                <a16:creationId xmlns:a16="http://schemas.microsoft.com/office/drawing/2014/main" id="{210C6EDB-FC18-F0D0-B69D-7CC876CC4347}"/>
              </a:ext>
            </a:extLst>
          </p:cNvPr>
          <p:cNvSpPr>
            <a:spLocks noGrp="1"/>
          </p:cNvSpPr>
          <p:nvPr/>
        </p:nvSpPr>
        <p:spPr>
          <a:xfrm>
            <a:off x="119796" y="960884"/>
            <a:ext cx="11695964" cy="571504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None/>
              <a:defRPr/>
            </a:pPr>
            <a:endParaRPr kumimoji="0" lang="ko-KR" altLang="en-US" sz="3000" b="1" i="0" u="none" strike="noStrike" kern="1200" cap="none" spc="0" normalizeH="0" baseline="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4874612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56C1D9-319E-53E7-10F1-E1C80B474F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1CC1B82-D2A2-F722-EB51-76B796EE708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A8164E5-A8F3-7B4E-D360-31D958F632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A0AB3063-EA8B-0065-6233-45CAABBD97B8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7DB63563-BC74-7B6B-9516-13ACD06C7085}"/>
              </a:ext>
            </a:extLst>
          </p:cNvPr>
          <p:cNvSpPr txBox="1">
            <a:spLocks/>
          </p:cNvSpPr>
          <p:nvPr/>
        </p:nvSpPr>
        <p:spPr>
          <a:xfrm>
            <a:off x="1273831" y="1965226"/>
            <a:ext cx="9644339" cy="397031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지극히 어지신 구세주 예수님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 앞에 꿇어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경배하오니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저희를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굽어살피소서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저희는 이미 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백성이오니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언제나 주님과 함께 살아가기를 바라나이다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주님과 하나 되고자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오늘 저희를 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봉헌하나이다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31724606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94AF63-DC6C-F6A3-4A94-E69D3DA497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C37CCBC-08BA-A434-1119-1769D0B2189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58BFB51-2F79-334E-B847-59BBCA33D1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708038" y="795140"/>
            <a:ext cx="4775924" cy="1240395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6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마침예식</a:t>
            </a:r>
            <a:endParaRPr lang="ko-KR" altLang="en-US" sz="6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483D8B6A-A735-7DA7-FC4B-D89BC0235F2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2594C47D-2DAD-FC8D-C34E-82333FEB27D8}"/>
              </a:ext>
            </a:extLst>
          </p:cNvPr>
          <p:cNvSpPr txBox="1">
            <a:spLocks/>
          </p:cNvSpPr>
          <p:nvPr/>
        </p:nvSpPr>
        <p:spPr>
          <a:xfrm>
            <a:off x="535859" y="2039658"/>
            <a:ext cx="11120283" cy="3303468"/>
          </a:xfrm>
          <a:prstGeom prst="rect">
            <a:avLst/>
          </a:prstGeom>
        </p:spPr>
        <p:txBody>
          <a:bodyPr vert="horz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spcAft>
                <a:spcPts val="2000"/>
              </a:spcAft>
              <a:defRPr/>
            </a:pPr>
            <a:r>
              <a:rPr lang="ko-KR" altLang="en-US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파 견 성 가</a:t>
            </a:r>
          </a:p>
          <a:p>
            <a:pPr>
              <a:spcAft>
                <a:spcPts val="2000"/>
              </a:spcAft>
              <a:defRPr/>
            </a:pPr>
            <a:r>
              <a:rPr lang="en-US" altLang="ko-KR" sz="9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201</a:t>
            </a:r>
          </a:p>
        </p:txBody>
      </p:sp>
    </p:spTree>
    <p:extLst>
      <p:ext uri="{BB962C8B-B14F-4D97-AF65-F5344CB8AC3E}">
        <p14:creationId xmlns:p14="http://schemas.microsoft.com/office/powerpoint/2010/main" val="3592961753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18D179-FE76-EEC3-79E5-B73B08D6B4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2BE1AA0D-2C64-FED1-AC81-6ADD9871A1D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3D3F797-A70B-1057-C000-131901956EE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9244" y="755374"/>
            <a:ext cx="7573513" cy="865711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201. 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은총의 샘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973C71F-A997-99BA-1E63-23580DEDD7D7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EC1BA82-A171-AD48-3436-7AC871550CB6}"/>
              </a:ext>
            </a:extLst>
          </p:cNvPr>
          <p:cNvSpPr txBox="1">
            <a:spLocks/>
          </p:cNvSpPr>
          <p:nvPr/>
        </p:nvSpPr>
        <p:spPr>
          <a:xfrm>
            <a:off x="2065744" y="1512378"/>
            <a:ext cx="8060512" cy="4832092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1)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은총의 샘인 성심 사랑의 바다여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성혈로 씻으시어 깨끗이 하소서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세고에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시달리는 우리를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돌보사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연약한 우리 믿음 굳세게 하소서</a:t>
            </a:r>
          </a:p>
          <a:p>
            <a:pPr algn="l">
              <a:defRPr/>
            </a:pPr>
            <a:endParaRPr lang="ko-KR" altLang="en-US" sz="2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2)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생명의 주인이신 인자한 예수여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자비를 베푸시어 축복해 주소서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주님께 애원하는 이 기도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들으사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endParaRPr lang="en-US" altLang="ko-KR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영원히 변치 않는 새 생명주소서</a:t>
            </a:r>
          </a:p>
        </p:txBody>
      </p:sp>
    </p:spTree>
    <p:extLst>
      <p:ext uri="{BB962C8B-B14F-4D97-AF65-F5344CB8AC3E}">
        <p14:creationId xmlns:p14="http://schemas.microsoft.com/office/powerpoint/2010/main" val="394268214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779839-1CC2-DC51-65D6-A408DC323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193B7D5-7D61-B487-815E-D4B356F829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D5EA814B-DF2A-3EFB-95AB-DA7FDCB098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9480" y="755374"/>
            <a:ext cx="5933041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삼 종 기 도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B4B33ACD-3528-5FD1-E56C-3012F55C7E08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0" name="제목 1">
            <a:extLst>
              <a:ext uri="{FF2B5EF4-FFF2-40B4-BE49-F238E27FC236}">
                <a16:creationId xmlns:a16="http://schemas.microsoft.com/office/drawing/2014/main" id="{2A10ADC4-81EF-3323-E2A2-C94762A90278}"/>
              </a:ext>
            </a:extLst>
          </p:cNvPr>
          <p:cNvSpPr txBox="1">
            <a:spLocks/>
          </p:cNvSpPr>
          <p:nvPr/>
        </p:nvSpPr>
        <p:spPr>
          <a:xfrm>
            <a:off x="1500737" y="1850930"/>
            <a:ext cx="9190526" cy="4154984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주님의 천사가 마리아께 아뢰니</a:t>
            </a: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성령으로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잉태하셨나이다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 (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성모송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)</a:t>
            </a:r>
          </a:p>
          <a:p>
            <a:pPr algn="l">
              <a:defRPr/>
            </a:pPr>
            <a:endParaRPr lang="en-US" altLang="ko-KR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“주님의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종이오니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그대로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제게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이루어지소서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!”(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성모송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)</a:t>
            </a:r>
          </a:p>
          <a:p>
            <a:pPr algn="l">
              <a:defRPr/>
            </a:pPr>
            <a:endParaRPr lang="en-US" altLang="ko-KR" sz="24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이에 말씀이 사람이 되시어</a:t>
            </a:r>
          </a:p>
          <a:p>
            <a:pPr algn="l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저희 가운데 계시나이다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  (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성모송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6132713"/>
      </p:ext>
    </p:extLst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EC9F86-FFF1-556F-FA00-1EDE538FA9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DFFE3DB9-EAA7-AE65-7B03-FED4F9F16AF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495D3AEB-1C6F-28C1-1427-5613166737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9480" y="755374"/>
            <a:ext cx="5933041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삼 종 기 도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12FDFCA-ED01-D0D5-B273-9357510A3472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2" name="제목 1">
            <a:extLst>
              <a:ext uri="{FF2B5EF4-FFF2-40B4-BE49-F238E27FC236}">
                <a16:creationId xmlns:a16="http://schemas.microsoft.com/office/drawing/2014/main" id="{DA283AB6-AE2E-9D8F-FAC7-D0EC42BDD39C}"/>
              </a:ext>
            </a:extLst>
          </p:cNvPr>
          <p:cNvSpPr txBox="1">
            <a:spLocks/>
          </p:cNvSpPr>
          <p:nvPr/>
        </p:nvSpPr>
        <p:spPr>
          <a:xfrm>
            <a:off x="971571" y="1420044"/>
            <a:ext cx="10248859" cy="5016758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천주의 성모님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저희를 위하여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빌어주시어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그리스도께서 약속하신 영원한 생명을 얻게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╋ 기도합시다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하느님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천사의 아룀으로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성자께서 사람이 되심을 알았으니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성자의 수난과 십자가로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부활의 영광에 이르는 은총을</a:t>
            </a:r>
          </a:p>
          <a:p>
            <a:pPr algn="l"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저희에게 내려 주소서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 주 그리스도를 통하여 비나이다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l"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04791522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8549384" y="2221681"/>
            <a:ext cx="4772691" cy="4963217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94129" y="537882"/>
            <a:ext cx="10152530" cy="5802406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하느님께서 세상을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너무나 사랑하신 나머지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외아들을 내주시어</a:t>
            </a:r>
            <a: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그를 믿는 사람은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누구나 멸망하지 않고 </a:t>
            </a:r>
            <a:b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</a:br>
            <a:r>
              <a:rPr lang="ko-KR" altLang="en-US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영원한 생명을 얻게 하셨다</a:t>
            </a:r>
            <a:r>
              <a:rPr lang="en-US" altLang="ko-KR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912717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4592E9-4D6C-B885-38AD-8901C1C185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310ECBD-2957-C764-9E57-5CE7C882F93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EC7388A5-A3E2-CDCC-C4D7-6A4F9552711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F37FB69E-5C54-9118-7F0F-BF31E1940795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B80D6E67-2D73-99F4-98E8-B12BEE63D9DD}"/>
              </a:ext>
            </a:extLst>
          </p:cNvPr>
          <p:cNvSpPr txBox="1">
            <a:spLocks/>
          </p:cNvSpPr>
          <p:nvPr/>
        </p:nvSpPr>
        <p:spPr>
          <a:xfrm>
            <a:off x="980654" y="2242225"/>
            <a:ext cx="10230692" cy="3416320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주님을 일찍이 알아 모시지 못한 사람도 많고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주님을 알고도 주님의 계명을 저버리고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주님을 떠난 사람도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많사오니</a:t>
            </a:r>
            <a:endParaRPr lang="ko-KR" altLang="en-US" sz="3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지극히 인자하신 예수님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이런 사람들도 다 불쌍히 여기시어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주님의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이끌어 </a:t>
            </a:r>
            <a:r>
              <a:rPr lang="ko-KR" altLang="en-US" sz="36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들이소서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46548472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35348F-ED48-CA75-7B55-2534E336BE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BE40D668-659D-0564-D148-154334CEB42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00811C2C-ABE3-5293-A2C6-C6D5B8BA30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1475CDB2-B42A-0C4C-12AE-72BA4DD201B5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C36EED6C-63F7-C2A2-5D7D-2B2B67BEC9E9}"/>
              </a:ext>
            </a:extLst>
          </p:cNvPr>
          <p:cNvSpPr txBox="1">
            <a:spLocks/>
          </p:cNvSpPr>
          <p:nvPr/>
        </p:nvSpPr>
        <p:spPr>
          <a:xfrm>
            <a:off x="1475816" y="1688228"/>
            <a:ext cx="9240369" cy="4524315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주님께서는 목자이시니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주님을 떠나지 않은 사람들을 보살피시고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이미 주님을 떠난 사람들은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다시 아버지 집으로 돌아오게 하시어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굶어 죽는 일이 없게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옹졸한 고집에 사로잡힌 사람들이나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불목하여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갈린 사람들도 부르시어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저희가 모두 같은 신앙을 고백하며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한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우리에서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한 목자 밑에 살게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581786377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A8F92-E342-58EE-1C83-88C31A610B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461DC986-EB58-35C0-2A19-6B7B1B1E84D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7B753519-8ECF-0066-6086-A783712189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1EAC63DB-144C-8737-E665-9BC9614B7DFB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E66F7D85-4061-FCBF-5B97-D4754EC86D7A}"/>
              </a:ext>
            </a:extLst>
          </p:cNvPr>
          <p:cNvSpPr txBox="1">
            <a:spLocks/>
          </p:cNvSpPr>
          <p:nvPr/>
        </p:nvSpPr>
        <p:spPr>
          <a:xfrm>
            <a:off x="1475816" y="1934449"/>
            <a:ext cx="9240369" cy="4031873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거룩한 교회를 평화의 깃발로 세우시고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모든 나라에 참된 평화를 주시어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온 세상 어디서나 입을 모아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저희를 구원하신 거룩하신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영원히 찬미와 영광과 흠숭을 드리게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 세상에 주님의 나라를 세우소서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8231097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ADD87-E6D2-06E9-7431-DFF89B78CB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9604AA65-AEEF-71E6-0EBC-BACC9B7AB78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9BDB9DB4-3094-006C-4657-6D09F893DD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 </a:t>
            </a:r>
            <a:r>
              <a:rPr lang="ko-KR" altLang="en-US" sz="40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성월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기도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40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p.183)</a:t>
            </a:r>
            <a:endParaRPr lang="ko-KR" altLang="en-US" sz="40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BF84184-CEF1-9AED-6063-F9278BF5E4ED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D4CB3855-A1E2-C8D9-E3E0-E4F1E3FF2D38}"/>
              </a:ext>
            </a:extLst>
          </p:cNvPr>
          <p:cNvSpPr txBox="1">
            <a:spLocks/>
          </p:cNvSpPr>
          <p:nvPr/>
        </p:nvSpPr>
        <p:spPr>
          <a:xfrm>
            <a:off x="1475816" y="1934449"/>
            <a:ext cx="9240369" cy="4031873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주님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거룩한 교회를 평화의 깃발로 세우시고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모든 나라에 참된 평화를 주시어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온 세상 어디서나 입을 모아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저희를 구원하신 거룩하신 </a:t>
            </a:r>
            <a:r>
              <a:rPr lang="ko-KR" altLang="en-US" sz="3200" dirty="0" err="1">
                <a:latin typeface="HYHeadLine-Medium" panose="02030600000101010101" pitchFamily="18" charset="-127"/>
                <a:ea typeface="HYHeadLine-Medium" panose="02030600000101010101" pitchFamily="18" charset="-127"/>
              </a:rPr>
              <a:t>성심께</a:t>
            </a:r>
            <a:endParaRPr lang="ko-KR" altLang="en-US" sz="32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영원히 찬미와 영광과 흠숭을 드리게 하소서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◎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아멘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예수 성심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이 세상에 주님의 나라를 세우소서</a:t>
            </a:r>
            <a:r>
              <a:rPr lang="en-US" altLang="ko-KR" sz="32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82857994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405F8-6807-9FCF-CE78-378A53221F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E427B796-DA5D-CFD8-0B97-F6450842773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50000"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부제목 2">
            <a:extLst>
              <a:ext uri="{FF2B5EF4-FFF2-40B4-BE49-F238E27FC236}">
                <a16:creationId xmlns:a16="http://schemas.microsoft.com/office/drawing/2014/main" id="{742F23E3-7BF7-BADC-CE49-C3B8F9BD2E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7263" y="755374"/>
            <a:ext cx="10737475" cy="865711"/>
          </a:xfrm>
        </p:spPr>
        <p:txBody>
          <a:bodyPr>
            <a:noAutofit/>
          </a:bodyPr>
          <a:lstStyle/>
          <a:p>
            <a:pPr lvl="0">
              <a:defRPr/>
            </a:pP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민족의 화해와 일치를 위한 기도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(</a:t>
            </a:r>
            <a:r>
              <a:rPr lang="ko-KR" altLang="en-US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매일미사 </a:t>
            </a:r>
            <a:r>
              <a:rPr lang="en-US" altLang="ko-KR" sz="36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p.184)</a:t>
            </a:r>
          </a:p>
        </p:txBody>
      </p:sp>
      <p:sp>
        <p:nvSpPr>
          <p:cNvPr id="4" name="제목 1">
            <a:extLst>
              <a:ext uri="{FF2B5EF4-FFF2-40B4-BE49-F238E27FC236}">
                <a16:creationId xmlns:a16="http://schemas.microsoft.com/office/drawing/2014/main" id="{D5E70E70-E97F-1F4D-AA4D-9C1BB7F9CC13}"/>
              </a:ext>
            </a:extLst>
          </p:cNvPr>
          <p:cNvSpPr>
            <a:spLocks noGrp="1"/>
          </p:cNvSpPr>
          <p:nvPr/>
        </p:nvSpPr>
        <p:spPr>
          <a:xfrm>
            <a:off x="1653137" y="4180664"/>
            <a:ext cx="9190526" cy="1655595"/>
          </a:xfrm>
          <a:prstGeom prst="rect">
            <a:avLst/>
          </a:prstGeom>
        </p:spPr>
        <p:txBody>
          <a:bodyPr vert="horz" lIns="91440" tIns="45720" rIns="91440" bIns="45720" anchor="ctr">
            <a:noAutofit/>
          </a:bodyPr>
          <a:lstStyle/>
          <a:p>
            <a:pPr marL="0" lvl="0" indent="0" algn="ctr" defTabSz="914400" rtl="0" eaLnBrk="1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None/>
              <a:defRPr/>
            </a:pPr>
            <a:endParaRPr kumimoji="0" lang="ko-KR" altLang="en-US" sz="5000" b="1" i="0" u="none" strike="noStrike" kern="1200" cap="none" spc="0" normalizeH="0" baseline="0" dirty="0">
              <a:solidFill>
                <a:schemeClr val="tx1">
                  <a:lumMod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제목 1">
            <a:extLst>
              <a:ext uri="{FF2B5EF4-FFF2-40B4-BE49-F238E27FC236}">
                <a16:creationId xmlns:a16="http://schemas.microsoft.com/office/drawing/2014/main" id="{9D4F587E-E313-ACB1-CB95-8CDAC0244E47}"/>
              </a:ext>
            </a:extLst>
          </p:cNvPr>
          <p:cNvSpPr txBox="1">
            <a:spLocks/>
          </p:cNvSpPr>
          <p:nvPr/>
        </p:nvSpPr>
        <p:spPr>
          <a:xfrm>
            <a:off x="925875" y="1595892"/>
            <a:ext cx="10737475" cy="4708981"/>
          </a:xfrm>
          <a:prstGeom prst="rect">
            <a:avLst/>
          </a:prstGeom>
        </p:spPr>
        <p:txBody>
          <a:bodyPr vert="horz" wrap="square" lIns="91440" tIns="45720" rIns="91440" bIns="45720" anchor="ctr">
            <a:spAutoFit/>
          </a:bodyPr>
          <a:lstStyle>
            <a:lvl1pPr algn="ctr" defTabSz="914400" rtl="0" eaLnBrk="1" latinLnBrk="1" hangingPunct="1">
              <a:spcBef>
                <a:spcPct val="0"/>
              </a:spcBef>
              <a:buNone/>
              <a:defRPr sz="4800" b="0" kern="1200">
                <a:solidFill>
                  <a:schemeClr val="tx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사람을 당신의 모습대로 지어내신 주님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저희가 모두 주님을 닮게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사랑으로 하나 되신 주님처럼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저희가 서로 사랑하여 하나 되게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○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평화를 바라시는 주님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,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이 나라 이 땅에 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잃어버린 평화를 되찾게 하소서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  <a:p>
            <a:pPr algn="just">
              <a:spcBef>
                <a:spcPts val="0"/>
              </a:spcBef>
              <a:defRPr/>
            </a:pPr>
            <a:endParaRPr lang="en-US" altLang="ko-KR" sz="1600" dirty="0">
              <a:latin typeface="HYHeadLine-Medium" panose="02030600000101010101" pitchFamily="18" charset="-127"/>
              <a:ea typeface="HYHeadLine-Medium" panose="02030600000101010101" pitchFamily="18" charset="-127"/>
            </a:endParaRPr>
          </a:p>
          <a:p>
            <a:pPr algn="just">
              <a:spcBef>
                <a:spcPts val="0"/>
              </a:spcBef>
              <a:defRPr/>
            </a:pP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● </a:t>
            </a: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한 핏줄 한 겨레이면서도 서로 헐뜯고 싸웠던</a:t>
            </a:r>
          </a:p>
          <a:p>
            <a:pPr algn="just">
              <a:spcBef>
                <a:spcPts val="0"/>
              </a:spcBef>
              <a:defRPr/>
            </a:pPr>
            <a:r>
              <a:rPr lang="ko-KR" altLang="en-US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    저희 잘못을 깨우쳐 주소서</a:t>
            </a:r>
            <a:r>
              <a:rPr lang="en-US" altLang="ko-KR" sz="2800" dirty="0">
                <a:latin typeface="HYHeadLine-Medium" panose="02030600000101010101" pitchFamily="18" charset="-127"/>
                <a:ea typeface="HYHeadLine-Medium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90047196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얼음">
  <a:themeElements>
    <a:clrScheme name="얼음">
      <a:dk1>
        <a:srgbClr val="5F5F5F"/>
      </a:dk1>
      <a:lt1>
        <a:srgbClr val="FFFFFF"/>
      </a:lt1>
      <a:dk2>
        <a:srgbClr val="919191"/>
      </a:dk2>
      <a:lt2>
        <a:srgbClr val="D3CFB4"/>
      </a:lt2>
      <a:accent1>
        <a:srgbClr val="27557B"/>
      </a:accent1>
      <a:accent2>
        <a:srgbClr val="2C9DD7"/>
      </a:accent2>
      <a:accent3>
        <a:srgbClr val="C04E71"/>
      </a:accent3>
      <a:accent4>
        <a:srgbClr val="2E539E"/>
      </a:accent4>
      <a:accent5>
        <a:srgbClr val="DA93BC"/>
      </a:accent5>
      <a:accent6>
        <a:srgbClr val="BB3783"/>
      </a:accent6>
      <a:hlink>
        <a:srgbClr val="4A45FF"/>
      </a:hlink>
      <a:folHlink>
        <a:srgbClr val="BE27BB"/>
      </a:folHlink>
    </a:clrScheme>
    <a:fontScheme name="얼음">
      <a:maj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얼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  <a:lumMod val="5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  <a:lumMod val="2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innerShdw blurRad="50800" dist="25400" dir="13500000">
              <a:srgbClr val="000000">
                <a:alpha val="75000"/>
              </a:srgbClr>
            </a:inn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70000"/>
                <a:satMod val="255000"/>
              </a:schemeClr>
            </a:gs>
          </a:gsLst>
          <a:lin ang="5400000" scaled="0"/>
        </a:gradFill>
        <a:gradFill rotWithShape="1">
          <a:gsLst>
            <a:gs pos="52000">
              <a:schemeClr val="phClr">
                <a:tint val="80000"/>
                <a:satMod val="300000"/>
              </a:schemeClr>
            </a:gs>
            <a:gs pos="100000">
              <a:schemeClr val="phClr">
                <a:shade val="20000"/>
                <a:hueMod val="100000"/>
                <a:satMod val="1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Yu Gothic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Yu Gothic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/>
      <a:lstStyle/>
      <a:style>
        <a:lnRef idx="2">
          <a:schemeClr val="accent1">
            <a:shade val="2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/>
      <a:bodyPr/>
      <a:lstStyle/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2078</TotalTime>
  <Words>1207</Words>
  <Application>Microsoft Office PowerPoint</Application>
  <PresentationFormat>Widescreen</PresentationFormat>
  <Paragraphs>245</Paragraphs>
  <Slides>44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9" baseType="lpstr">
      <vt:lpstr>HYHeadLine-Medium</vt:lpstr>
      <vt:lpstr>Aptos</vt:lpstr>
      <vt:lpstr>Arial</vt:lpstr>
      <vt:lpstr>Wingdings</vt:lpstr>
      <vt:lpstr>얼음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연중 제12주일</vt:lpstr>
      <vt:lpstr>PowerPoint Presentation</vt:lpstr>
      <vt:lpstr>PowerPoint Presentation</vt:lpstr>
      <vt:lpstr>PowerPoint Presentation</vt:lpstr>
      <vt:lpstr>PowerPoint Presentation</vt:lpstr>
      <vt:lpstr>◎ 주님, 당신의 크신 자애로  제게 응답하소서.</vt:lpstr>
      <vt:lpstr>PowerPoint Presentation</vt:lpstr>
      <vt:lpstr>◎ 알렐루야.</vt:lpstr>
      <vt:lpstr>PowerPoint Presentation</vt:lpstr>
      <vt:lpstr>PowerPoint Presentation</vt:lpstr>
      <vt:lpstr>사 도 신 경</vt:lpstr>
      <vt:lpstr>보편지향기도</vt:lpstr>
      <vt:lpstr>성 찬 전 례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공 지 사 항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하느님께서 세상을  너무나 사랑하신 나머지  외아들을 내주시어,  그를 믿는 사람은  누구나 멸망하지 않고  영원한 생명을 얻게 하셨다.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칠암성당</dc:creator>
  <cp:lastModifiedBy>Sangil Kim</cp:lastModifiedBy>
  <cp:revision>677</cp:revision>
  <cp:lastPrinted>2026-04-04T22:43:25Z</cp:lastPrinted>
  <dcterms:created xsi:type="dcterms:W3CDTF">2026-03-25T09:17:44Z</dcterms:created>
  <dcterms:modified xsi:type="dcterms:W3CDTF">2026-06-18T03:07:20Z</dcterms:modified>
  <cp:version>13.0.0.866</cp:version>
</cp:coreProperties>
</file>