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6" r:id="rId1"/>
  </p:sldMasterIdLst>
  <p:notesMasterIdLst>
    <p:notesMasterId r:id="rId46"/>
  </p:notesMasterIdLst>
  <p:sldIdLst>
    <p:sldId id="431" r:id="rId2"/>
    <p:sldId id="372" r:id="rId3"/>
    <p:sldId id="373" r:id="rId4"/>
    <p:sldId id="403" r:id="rId5"/>
    <p:sldId id="404" r:id="rId6"/>
    <p:sldId id="405" r:id="rId7"/>
    <p:sldId id="440" r:id="rId8"/>
    <p:sldId id="449" r:id="rId9"/>
    <p:sldId id="425" r:id="rId10"/>
    <p:sldId id="300" r:id="rId11"/>
    <p:sldId id="385" r:id="rId12"/>
    <p:sldId id="330" r:id="rId13"/>
    <p:sldId id="303" r:id="rId14"/>
    <p:sldId id="333" r:id="rId15"/>
    <p:sldId id="355" r:id="rId16"/>
    <p:sldId id="322" r:id="rId17"/>
    <p:sldId id="307" r:id="rId18"/>
    <p:sldId id="309" r:id="rId19"/>
    <p:sldId id="444" r:id="rId20"/>
    <p:sldId id="413" r:id="rId21"/>
    <p:sldId id="311" r:id="rId22"/>
    <p:sldId id="352" r:id="rId23"/>
    <p:sldId id="356" r:id="rId24"/>
    <p:sldId id="450" r:id="rId25"/>
    <p:sldId id="367" r:id="rId26"/>
    <p:sldId id="422" r:id="rId27"/>
    <p:sldId id="423" r:id="rId28"/>
    <p:sldId id="317" r:id="rId29"/>
    <p:sldId id="420" r:id="rId30"/>
    <p:sldId id="451" r:id="rId31"/>
    <p:sldId id="353" r:id="rId32"/>
    <p:sldId id="395" r:id="rId33"/>
    <p:sldId id="453" r:id="rId34"/>
    <p:sldId id="454" r:id="rId35"/>
    <p:sldId id="455" r:id="rId36"/>
    <p:sldId id="328" r:id="rId37"/>
    <p:sldId id="346" r:id="rId38"/>
    <p:sldId id="349" r:id="rId39"/>
    <p:sldId id="347" r:id="rId40"/>
    <p:sldId id="399" r:id="rId41"/>
    <p:sldId id="452" r:id="rId42"/>
    <p:sldId id="369" r:id="rId43"/>
    <p:sldId id="370" r:id="rId44"/>
    <p:sldId id="383" r:id="rId45"/>
  </p:sldIdLst>
  <p:sldSz cx="12192000" cy="6858000"/>
  <p:notesSz cx="987425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79" d="100"/>
          <a:sy n="79" d="100"/>
        </p:scale>
        <p:origin x="699" y="54"/>
      </p:cViewPr>
      <p:guideLst>
        <p:guide orient="horz" pos="2157"/>
        <p:guide pos="38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2D2EDE30-55AD-4C9E-B4BD-5F55855771E2}" type="datetime1">
              <a:rPr lang="en-US" smtClean="0"/>
              <a:t>2026-06-12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79725" y="857250"/>
            <a:ext cx="41163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E2ADC762-0AAC-4020-B5B6-5FBF0A358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871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386585"/>
            <a:ext cx="10363199" cy="957706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3357562"/>
            <a:ext cx="8534399" cy="5715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B8BF92-4A55-4BCE-8C94-781CB9EAA7D9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4333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199" y="2673355"/>
            <a:ext cx="11531599" cy="1470025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88DBF4CC-E0B6-4A8B-97B2-9EB3C98E6B03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85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15" y="500042"/>
            <a:ext cx="9620317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238215" y="2214562"/>
            <a:ext cx="6163199" cy="32400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DDDD3BCB-2689-4AB8-9A4D-25F216F80A46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9485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05E2A901-F605-4DA2-9265-69CA28C85457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932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AF2CD08-275D-4FF7-9726-B045882F2C27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095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714235E-36E2-4010-95AD-F66F173E1860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312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3" y="4071931"/>
            <a:ext cx="10363199" cy="928705"/>
          </a:xfrm>
        </p:spPr>
        <p:txBody>
          <a:bodyPr anchor="t">
            <a:normAutofit/>
          </a:bodyPr>
          <a:lstStyle>
            <a:lvl1pPr algn="l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3" y="3643314"/>
            <a:ext cx="10363199" cy="42861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EB570C3B-E77D-4E54-B80E-63B0666A27C6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2036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599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2114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129CBD8-6C6E-4786-8D74-5DF74FD10351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88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28762FF1-B80D-491A-9650-EED9A8B60EF6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6530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51FBE6DB-C0C8-4BBE-9EFF-877F517B5FD9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18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72B603C4-F7DF-4A8C-8D40-4D009117C657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630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767942"/>
            <a:ext cx="7315199" cy="566738"/>
          </a:xfrm>
        </p:spPr>
        <p:txBody>
          <a:bodyPr anchor="ctr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D21B1C-95B6-40CA-AB3D-01287DCDB8FC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213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9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05D2FCC2-8659-4510-A71D-689D5E409701}" type="datetime1">
              <a:rPr lang="ko-KR" altLang="en-US"/>
              <a:pPr lvl="0">
                <a:defRPr lang="ko-KR" altLang="en-US"/>
              </a:pPr>
              <a:t>2026-06-12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0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SzPct val="80000"/>
        <a:buFont typeface="Wingdings"/>
        <a:buChar char="p"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9350" indent="-266700" algn="l" defTabSz="914400" rtl="0" eaLnBrk="1" latinLnBrk="1" hangingPunct="1">
        <a:spcBef>
          <a:spcPct val="20000"/>
        </a:spcBef>
        <a:buFont typeface="Arial"/>
        <a:buChar char="»"/>
        <a:defRPr sz="1600" b="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781300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143250" indent="-276225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495675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0DC86-FF24-D261-4A72-0C2B5EA5B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B5C8BEBD-1D56-D0E8-61FD-CFF276C17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B6065760-2EE4-92CD-EB04-97D306E1B83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89E2DBA4-50FF-8AD5-653A-EBA36FDAA0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2DBA6B4E-4321-FDCD-30C2-C923C14FB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오늘은 </a:t>
            </a:r>
            <a:r>
              <a:rPr lang="en-US" altLang="ko-KR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차 헌금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있습니다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9343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A73F4-9D4E-C0A9-CC20-714FBAEF9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C7D919-F485-E898-00E0-0B35CBA927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2598C4-235A-2B95-9BE0-4321128D7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시작예식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1B47155-2EF8-F9B4-2B83-38EC10AC922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5890446D-F2EE-4668-19DF-27A7DA718D65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입 당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217275311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69AD-8EE8-C0D6-86B4-EE03494B4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066C430-39C9-1195-B4A8-A7E2E4F8F4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61436DD-E4BD-F3C9-8C9D-7EF4A9EE9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8565" y="755374"/>
            <a:ext cx="771487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57.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우리는 목장의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백성이로세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C465D63-5F87-1F09-FFEE-4E1452BE7934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DAF4C794-129E-A6EA-7F17-ECD4072BAAFC}"/>
              </a:ext>
            </a:extLst>
          </p:cNvPr>
          <p:cNvSpPr txBox="1">
            <a:spLocks/>
          </p:cNvSpPr>
          <p:nvPr/>
        </p:nvSpPr>
        <p:spPr>
          <a:xfrm>
            <a:off x="954771" y="1657033"/>
            <a:ext cx="10282459" cy="461664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후렴 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: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우리를 내신 하느님께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조배드리세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 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우리를 내신 하느님께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조배드리세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어서 와 하느님께 노래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부르세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구원의 바위 앞에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목청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돋우세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송가를 부르며 주님 앞에 나아가세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노래 가락 드높이 주님을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부르세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당신이 만드시니 바다도 당신의 것 마른 땅도 손수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만드시었네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어서 와 엎드려 주님 앞에 무릎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꿇세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우리들은 그 목자의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양떼들이로세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24053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AAC872-F7F8-2861-E104-A78455F7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6808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2B166-0CAE-CDA0-DA9D-B8765837E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3E046BE-C927-DF14-2349-726A5F70A6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3508B7A-A9DA-9C36-8783-18A1187FF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0FCC6C6-F726-20A1-8AE1-4E8D1C06FA90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A0B91E6-642C-E568-13E3-2C7F535A9063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탈출기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19,2-6</a:t>
            </a: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ㄱ</a:t>
            </a:r>
            <a:endParaRPr lang="en-US" altLang="ko-KR" sz="7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790043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1F091-16BA-7A5A-B4BC-B9227370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C697002-1A93-57F0-2BD0-54B449E288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CC6FCDF-5EA4-2FFC-B547-338936B73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944" y="2561079"/>
            <a:ext cx="11326113" cy="2646815"/>
          </a:xfr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우리는 주님의 백성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b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그분 목장의 양 </a:t>
            </a: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떼라네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19CA97F3-972B-D9FA-9C0E-59C20EE79101}"/>
              </a:ext>
            </a:extLst>
          </p:cNvPr>
          <p:cNvSpPr>
            <a:spLocks noGrp="1"/>
          </p:cNvSpPr>
          <p:nvPr/>
        </p:nvSpPr>
        <p:spPr>
          <a:xfrm>
            <a:off x="4508805" y="1181853"/>
            <a:ext cx="3174390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화답송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96839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05569-56EC-599F-3F52-C0C5AEF67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F81C578-404D-1841-E707-E714CC62B3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E6E8B86-CC03-F2A9-AD5C-1AE62A7BE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B09CB3A-C666-7813-7A6A-5CDDE9B7F97A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7DF30E9-EBBF-DA0C-1178-BFCA5355E5AE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로마서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5,6-11</a:t>
            </a:r>
          </a:p>
        </p:txBody>
      </p:sp>
    </p:spTree>
    <p:extLst>
      <p:ext uri="{BB962C8B-B14F-4D97-AF65-F5344CB8AC3E}">
        <p14:creationId xmlns:p14="http://schemas.microsoft.com/office/powerpoint/2010/main" val="263055378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E9476-085D-128A-CB39-C241461B9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B9197C7-8092-CFC5-78FA-E10E4E5264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EEFEBDAD-9C05-553F-854C-F69754032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345" y="3342599"/>
            <a:ext cx="11197310" cy="1107996"/>
          </a:xfr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ko-KR" altLang="en-US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알렐루야</a:t>
            </a:r>
            <a:r>
              <a:rPr lang="en-US" altLang="ko-KR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  <a:endParaRPr lang="ko-KR" altLang="en-US" sz="6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C7AE5EDE-BABD-1352-394D-F65E0796A775}"/>
              </a:ext>
            </a:extLst>
          </p:cNvPr>
          <p:cNvSpPr>
            <a:spLocks noGrp="1"/>
          </p:cNvSpPr>
          <p:nvPr/>
        </p:nvSpPr>
        <p:spPr>
          <a:xfrm>
            <a:off x="3515591" y="1181853"/>
            <a:ext cx="5160818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복음 </a:t>
            </a: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환호송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433291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892D3-6255-A176-CBFF-D5984DC73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AA46CF5-A287-F282-61FD-57D5B1039C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18F04A-E2CE-4F37-37C8-65B0D46E8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A610665-B487-3073-E935-F05E8FA7C4B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5A2105-EC55-00A3-37AF-8EC986EE58FA}"/>
              </a:ext>
            </a:extLst>
          </p:cNvPr>
          <p:cNvSpPr txBox="1">
            <a:spLocks/>
          </p:cNvSpPr>
          <p:nvPr/>
        </p:nvSpPr>
        <p:spPr>
          <a:xfrm>
            <a:off x="535859" y="1816456"/>
            <a:ext cx="11120283" cy="3749873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복 음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마태오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9,36-10,8</a:t>
            </a:r>
          </a:p>
        </p:txBody>
      </p:sp>
    </p:spTree>
    <p:extLst>
      <p:ext uri="{BB962C8B-B14F-4D97-AF65-F5344CB8AC3E}">
        <p14:creationId xmlns:p14="http://schemas.microsoft.com/office/powerpoint/2010/main" val="127580898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29272-F339-E0AF-DAAE-F4F40D789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9042AF5-02C4-8F2E-BE79-5BDA4F05A4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763F7404-2B80-92D1-84FC-9491678D4AA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CCB3C70-B452-BD30-8360-34EFEF0D75D5}"/>
              </a:ext>
            </a:extLst>
          </p:cNvPr>
          <p:cNvSpPr txBox="1">
            <a:spLocks/>
          </p:cNvSpPr>
          <p:nvPr/>
        </p:nvSpPr>
        <p:spPr>
          <a:xfrm>
            <a:off x="1691213" y="2397249"/>
            <a:ext cx="8809575" cy="233384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115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강   론</a:t>
            </a:r>
            <a:endParaRPr lang="en-US" altLang="ko-KR" sz="115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4135BC4B-E9DE-7ADB-5F02-2344E15C3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212023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39E1-C8A2-1060-E3CB-5EC880716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B96D14E-299D-1859-04F6-25F8EBF639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643A84-AF46-B0F3-901D-1F40B5F3B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 도 신 경</a:t>
            </a:r>
          </a:p>
        </p:txBody>
      </p:sp>
    </p:spTree>
    <p:extLst>
      <p:ext uri="{BB962C8B-B14F-4D97-AF65-F5344CB8AC3E}">
        <p14:creationId xmlns:p14="http://schemas.microsoft.com/office/powerpoint/2010/main" val="227114955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AAB1B-AD3A-57B0-4B4F-090A0E90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3109A65-0A1B-DDAD-49BD-69FE76EC1E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553B9CD-B2C2-5EF7-4FAD-F0FF0BB86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EFD691DA-0DD3-DA9E-DD91-D00A4BD20B6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0FF291C-1BEC-727D-1C29-6199F4A0269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형제이신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프란치스코님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팔백 년 전 평화의 사람이 되어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누이인 죽음을 맞이하러 가셨으니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앞에서 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다미아노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십자가에서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참된 평화를 알아보셨으니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모든 장벽을 허무는 화해의 샘을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안에서 찾는 법을 저희에게 가르쳐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17818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E125B-3FB4-198C-D07E-3CE15186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829DE93D-B77A-9757-2A2A-AC9B86BC87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F745B77-F3A8-3EFF-D0E3-FC9156376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보편지향기도</a:t>
            </a:r>
          </a:p>
        </p:txBody>
      </p:sp>
    </p:spTree>
    <p:extLst>
      <p:ext uri="{BB962C8B-B14F-4D97-AF65-F5344CB8AC3E}">
        <p14:creationId xmlns:p14="http://schemas.microsoft.com/office/powerpoint/2010/main" val="82651426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F5382-088F-6558-11B6-4DDCDB84E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5B3F62-C7A8-8289-CF01-BED5BA50EC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65EE942-8D77-2611-D357-DA5327067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찬 전 </a:t>
            </a:r>
            <a:r>
              <a:rPr lang="ko-KR" altLang="en-US" sz="10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례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7419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D340E-FC41-93F2-C4E2-DDB37D594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A3B7477-EEAB-DBF1-EA42-A6D0069F1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DBBBE80-6178-F552-092F-D9D4802CF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845B1B-C69C-EEF5-2515-1B040FCC130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8F81DB07-73CF-DF46-3F14-D508EA733F60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 헌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241</a:t>
            </a:r>
          </a:p>
        </p:txBody>
      </p:sp>
    </p:spTree>
    <p:extLst>
      <p:ext uri="{BB962C8B-B14F-4D97-AF65-F5344CB8AC3E}">
        <p14:creationId xmlns:p14="http://schemas.microsoft.com/office/powerpoint/2010/main" val="190643573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241.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바다의 별이신 성모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1634010" y="1684434"/>
            <a:ext cx="8923980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바다의 별이요 천주의 성모여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그 자애하심에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의탁하나이다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가브리엘 천사의 인사를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받으사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성부의 큰 뜻을 이루신 성모여</a:t>
            </a:r>
          </a:p>
          <a:p>
            <a:pPr algn="l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후렴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: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영생 얻는 길을 우리게 가르쳐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 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주님을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뵈옵고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즐기게 하소서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08375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687A-7BCE-FAF4-4988-11BCCB9CC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C046746-066E-419C-0003-1FF6834903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16E9144E-ABAE-D8C8-7CB9-C25AE4C2A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241.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바다의 별이신 성모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9A932F19-A471-D299-E21D-7702240936D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163506E-A49D-A236-977C-3DAFDD49564F}"/>
              </a:ext>
            </a:extLst>
          </p:cNvPr>
          <p:cNvSpPr txBox="1">
            <a:spLocks/>
          </p:cNvSpPr>
          <p:nvPr/>
        </p:nvSpPr>
        <p:spPr>
          <a:xfrm>
            <a:off x="1634010" y="1653656"/>
            <a:ext cx="8923980" cy="458587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만민의 어머니 우리를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도우사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세상 악에서 보호해 주소서</a:t>
            </a:r>
          </a:p>
          <a:p>
            <a:pPr algn="l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우리의 구세주 어머니 되시니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구원의 희망에 살게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하옵소서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후렴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: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영생 얻는 길을 우리게 가르쳐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 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주님을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뵈옵고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즐기게 하소서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051024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419BB-0711-88E3-CB78-4C91C531C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80308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0BB75-978C-FFBF-03BC-AD1DD37F6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429718D-76E8-AA04-3A8D-149ECCB888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4F1B6D4-0BDA-39BE-2AE0-6D5F3AC43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96B79D0-16A1-6F63-E961-5CB6A86679B9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1F4D7A3-2C45-989C-DAB9-C105CF629D34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157</a:t>
            </a:r>
          </a:p>
        </p:txBody>
      </p:sp>
    </p:spTree>
    <p:extLst>
      <p:ext uri="{BB962C8B-B14F-4D97-AF65-F5344CB8AC3E}">
        <p14:creationId xmlns:p14="http://schemas.microsoft.com/office/powerpoint/2010/main" val="218663551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EA155-F50D-2BDD-30E7-BCB8DF52D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5A6DF2F-EE11-E376-1D0E-AA3AFB1821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1FD30534-ABF2-2E7F-40F0-D4AF4E4FD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897" y="755374"/>
            <a:ext cx="6792207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157.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우리 맘에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F2153E54-F540-EA51-AD2C-95F8604F3C23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B1E19950-8020-6FCE-4555-9E65C9A2283A}"/>
              </a:ext>
            </a:extLst>
          </p:cNvPr>
          <p:cNvSpPr txBox="1">
            <a:spLocks/>
          </p:cNvSpPr>
          <p:nvPr/>
        </p:nvSpPr>
        <p:spPr>
          <a:xfrm>
            <a:off x="697407" y="1671301"/>
            <a:ext cx="10797187" cy="458587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우리 맘에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오사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태양같이 빛나시니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천사같은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맘으로 즐겨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용약하여라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 맘을 인도하사 은총 속에 쉬게 하니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천사같은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맘으로 충실하게 섬기자</a:t>
            </a:r>
          </a:p>
          <a:p>
            <a:pPr algn="just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구령 길로 나아가는 영혼 양식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되시오니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천사같은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맘으로 우리 주께 나가자</a:t>
            </a:r>
          </a:p>
        </p:txBody>
      </p:sp>
    </p:spTree>
    <p:extLst>
      <p:ext uri="{BB962C8B-B14F-4D97-AF65-F5344CB8AC3E}">
        <p14:creationId xmlns:p14="http://schemas.microsoft.com/office/powerpoint/2010/main" val="332036088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63A4-B00C-50AA-7522-807D512A4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4F28E27-D0E9-528E-3A3B-BC772E45D4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18A20D9-4136-0500-F4EF-27FA138B3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8536637-31BD-5128-95A0-73110DDB8DF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54D200E-AC3A-401C-41B4-D182810C14E7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154</a:t>
            </a:r>
          </a:p>
        </p:txBody>
      </p:sp>
    </p:spTree>
    <p:extLst>
      <p:ext uri="{BB962C8B-B14F-4D97-AF65-F5344CB8AC3E}">
        <p14:creationId xmlns:p14="http://schemas.microsoft.com/office/powerpoint/2010/main" val="292050624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BE0F8-28FA-98BC-81F3-F82F40FE2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9CE6B07-3B2B-2F2C-2224-53F2EDFC1B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35872A2F-1EB1-E1F6-52E7-3D04170B4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897" y="755374"/>
            <a:ext cx="6792207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154.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어서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CA4FDE4-7511-E1CD-164E-BE7B00CAA049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9D0AD42B-7CD8-42E9-CB24-EC477F7AE27D}"/>
              </a:ext>
            </a:extLst>
          </p:cNvPr>
          <p:cNvSpPr txBox="1">
            <a:spLocks/>
          </p:cNvSpPr>
          <p:nvPr/>
        </p:nvSpPr>
        <p:spPr>
          <a:xfrm>
            <a:off x="918673" y="2401684"/>
            <a:ext cx="10354655" cy="323165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어서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내 마음에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애타게도 바라니 어서 빨리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없이 내 영혼 어찌 능히 살리요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이렇듯이 애원함 굽어 들어 주소서</a:t>
            </a:r>
          </a:p>
        </p:txBody>
      </p:sp>
    </p:spTree>
    <p:extLst>
      <p:ext uri="{BB962C8B-B14F-4D97-AF65-F5344CB8AC3E}">
        <p14:creationId xmlns:p14="http://schemas.microsoft.com/office/powerpoint/2010/main" val="4522976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31D2A-EEC1-CAE1-7412-EF36CA182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BEF7283-3C65-367C-B9A1-A8ACCF2D3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8CFD18CC-4847-7C40-E9D6-C5B97DDCF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9EC7BA6-938A-8DB4-CBA1-4C6A9E8604D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E92ED19-361F-2F91-82A9-4BA56DBBEFF2}"/>
              </a:ext>
            </a:extLst>
          </p:cNvPr>
          <p:cNvSpPr txBox="1">
            <a:spLocks/>
          </p:cNvSpPr>
          <p:nvPr/>
        </p:nvSpPr>
        <p:spPr>
          <a:xfrm>
            <a:off x="1475816" y="1576487"/>
            <a:ext cx="924036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무장하지 않은 채로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전쟁과 몰이해의 경계를 가로지르셨으니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세상이 담을 쌓은 그 자리에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다리를 놓는 용기를 저희에게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갈등과 분열로 고통받는 이 시대에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저희가 평화를 일구는 사람이 되게 하시고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무장하지 않으며 무장을 해제시키는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그리스도에게서 오는 평화의 증거자가 되도록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전구해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04098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50438-2BC1-ABAE-9377-290B4239F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9F15BB2-222B-7173-E0C7-4FFA808510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DFDC65D-01F2-3C97-CE89-4A8BCCD61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897" y="755374"/>
            <a:ext cx="6792207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154.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어서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2716E54B-151D-E046-2387-1CE8B0B6D05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4FA0225B-B212-D3A5-F855-D5F3DC1696EA}"/>
              </a:ext>
            </a:extLst>
          </p:cNvPr>
          <p:cNvSpPr txBox="1">
            <a:spLocks/>
          </p:cNvSpPr>
          <p:nvPr/>
        </p:nvSpPr>
        <p:spPr>
          <a:xfrm>
            <a:off x="918673" y="2370907"/>
            <a:ext cx="10354655" cy="3293209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온 세상의 모든 복 만족함이 없으리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주의 사랑 내 맘에 만족하고 남도다</a:t>
            </a:r>
          </a:p>
          <a:p>
            <a:pPr algn="just">
              <a:defRPr/>
            </a:pPr>
            <a:endParaRPr lang="ko-KR" altLang="en-US" sz="2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내게 오시기 항상 부족하오나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한 말씀만 하소서 깨끗하여 지리다</a:t>
            </a:r>
          </a:p>
        </p:txBody>
      </p:sp>
    </p:spTree>
    <p:extLst>
      <p:ext uri="{BB962C8B-B14F-4D97-AF65-F5344CB8AC3E}">
        <p14:creationId xmlns:p14="http://schemas.microsoft.com/office/powerpoint/2010/main" val="236944709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5D76-60B7-BEF8-2583-8279ACC7F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F2029A4-4717-166E-64B6-575ADA2736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28892AA-1DEF-890C-E21E-9CFE80C23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84BBB66-9C64-602C-680D-08C331EAA05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A547E0D-AFE7-C6F7-1CCE-E9214E56AB3E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153</a:t>
            </a:r>
          </a:p>
        </p:txBody>
      </p:sp>
    </p:spTree>
    <p:extLst>
      <p:ext uri="{BB962C8B-B14F-4D97-AF65-F5344CB8AC3E}">
        <p14:creationId xmlns:p14="http://schemas.microsoft.com/office/powerpoint/2010/main" val="3245244520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5C09C-3FFA-1524-B9C2-45CE4796A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A2B7391-CFE3-6406-EE1A-C0CC0B0146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1A6A4C3-2DA8-F186-FCC6-3272E0D52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153.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 예수여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826BFB0-2B0B-677B-90ED-77F17CF2F2F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A45D98E-3E8D-DAAF-8D05-CEE05A33DC33}"/>
              </a:ext>
            </a:extLst>
          </p:cNvPr>
          <p:cNvSpPr txBox="1">
            <a:spLocks/>
          </p:cNvSpPr>
          <p:nvPr/>
        </p:nvSpPr>
        <p:spPr>
          <a:xfrm>
            <a:off x="1362636" y="1582910"/>
            <a:ext cx="9466728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 예수여 이 마음에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내 영혼의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벗이여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언제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오시렵니까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당신의 사랑만이 내 마음에 차오니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온 세상 쾌락에는 허전할 뿐입니다</a:t>
            </a:r>
          </a:p>
          <a:p>
            <a:pPr algn="just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 예수여 애틋한 이 영혼이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몸과 맘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바치오면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끝없이 가지소서</a:t>
            </a:r>
          </a:p>
        </p:txBody>
      </p:sp>
    </p:spTree>
    <p:extLst>
      <p:ext uri="{BB962C8B-B14F-4D97-AF65-F5344CB8AC3E}">
        <p14:creationId xmlns:p14="http://schemas.microsoft.com/office/powerpoint/2010/main" val="151370431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13376-A5D4-0620-A9CA-8B6C3A630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1EF496C-206C-AEEC-402F-73598F9616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B965F1A5-D036-073C-195E-39737A3A5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153.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 예수여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AE085D6-A2C2-B08A-D8FA-14A9B87E77A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83CE6D27-3B41-4E2D-328E-6D9E9BF64E40}"/>
              </a:ext>
            </a:extLst>
          </p:cNvPr>
          <p:cNvSpPr txBox="1">
            <a:spLocks/>
          </p:cNvSpPr>
          <p:nvPr/>
        </p:nvSpPr>
        <p:spPr>
          <a:xfrm>
            <a:off x="1362636" y="2383128"/>
            <a:ext cx="9466728" cy="2923877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죄스런 몸 내 어찌 주 오심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바라리까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한 말씀 하시오면 영혼이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나으리다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 말씀 못 견디게 한마디만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비오니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영원히 당신 곁에 모시게 해주소서</a:t>
            </a:r>
          </a:p>
        </p:txBody>
      </p:sp>
    </p:spTree>
    <p:extLst>
      <p:ext uri="{BB962C8B-B14F-4D97-AF65-F5344CB8AC3E}">
        <p14:creationId xmlns:p14="http://schemas.microsoft.com/office/powerpoint/2010/main" val="3570518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26908-408C-23F9-D038-ABDD74682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B37ACAE-56D2-40B4-0BE8-0C395E8684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01A575C2-A6D4-D4B9-2E0F-F5A85162B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3A8E14CF-3102-0BB2-F8A8-8E06038A1F9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84067490-C409-5439-6121-DC35D11F9774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158</a:t>
            </a:r>
          </a:p>
        </p:txBody>
      </p:sp>
    </p:spTree>
    <p:extLst>
      <p:ext uri="{BB962C8B-B14F-4D97-AF65-F5344CB8AC3E}">
        <p14:creationId xmlns:p14="http://schemas.microsoft.com/office/powerpoint/2010/main" val="168015390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B46BD-FFF7-CBD1-3EBA-A86B1603A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DCAA676-432C-A90C-45B6-DD842D1BD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B91F8E1F-A179-88AB-82CA-BE2465696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158. </a:t>
            </a:r>
            <a:r>
              <a:rPr lang="ko-KR" altLang="en-US" sz="400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구세주 예수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그리스도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0E82367-0F14-AB97-C036-9812641F7F4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8A46438-CCA1-7567-C047-BF965091B7A7}"/>
              </a:ext>
            </a:extLst>
          </p:cNvPr>
          <p:cNvSpPr txBox="1">
            <a:spLocks/>
          </p:cNvSpPr>
          <p:nvPr/>
        </p:nvSpPr>
        <p:spPr>
          <a:xfrm>
            <a:off x="1590612" y="1429021"/>
            <a:ext cx="9010776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구세주 예수 그리스도 내 삶의 모두여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그 홀로 가장 높이 내 맘 올려 주네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그 홀로 내 안에 그 홀로 내 영에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기쁨과 참 평화 더해 주시네</a:t>
            </a:r>
          </a:p>
          <a:p>
            <a:pPr algn="just">
              <a:defRPr/>
            </a:pPr>
            <a:endParaRPr lang="ko-KR" altLang="en-US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생활한 은총의 샘 거룩한 성체여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어두운 이 마음에 밝은 빛 주시며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 빛나는 광채 죄인을 이끌며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기쁨과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참평화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더해 주시네</a:t>
            </a:r>
          </a:p>
        </p:txBody>
      </p:sp>
    </p:spTree>
    <p:extLst>
      <p:ext uri="{BB962C8B-B14F-4D97-AF65-F5344CB8AC3E}">
        <p14:creationId xmlns:p14="http://schemas.microsoft.com/office/powerpoint/2010/main" val="63657954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2423C1-3D45-3D88-5CDC-3FB438FAE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0B9542E6-AC07-3B1F-859F-B88F0C0EF22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450390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4C837-99D3-7586-FCC6-BEBA7F8D4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1E9AEAD-0870-5530-5987-D29749859F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55B7B6-9265-190A-F5B8-DB28B19F5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공 지 사 항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99524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39B2FA-232E-136D-12C0-067A36348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210C6EDB-FC18-F0D0-B69D-7CC876CC4347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746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4AF63-DC6C-F6A3-4A94-E69D3DA49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7CCBC-08BA-A434-1119-1769D0B218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58BFB51-2F79-334E-B847-59BBCA33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마침예식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483D8B6A-A735-7DA7-FC4B-D89BC0235F2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2594C47D-2DAD-FC8D-C34E-82333FEB27D8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 견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359296175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C1D9-319E-53E7-10F1-E1C80B474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CC1B82-D2A2-F722-EB51-76B796EE70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A8164E5-A8F3-7B4E-D360-31D958F63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0AB3063-EA8B-0065-6233-45CAABBD97B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DB63563-BC74-7B6B-9516-13ACD06C7085}"/>
              </a:ext>
            </a:extLst>
          </p:cNvPr>
          <p:cNvSpPr txBox="1">
            <a:spLocks/>
          </p:cNvSpPr>
          <p:nvPr/>
        </p:nvSpPr>
        <p:spPr>
          <a:xfrm>
            <a:off x="1273831" y="1965226"/>
            <a:ext cx="9644339" cy="397031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지극히 어지신 구세주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 꿇어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경배하오니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굽어살피소서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저희는 이미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백성이오니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언제나 주님과 함께 살아가기를 바라나이다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주님과 하나 되고자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오늘 저희를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봉헌하나이다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724606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9244" y="755374"/>
            <a:ext cx="7573513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63.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온세상에 전파하리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932568" y="1850932"/>
            <a:ext cx="10530738" cy="415498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온 세상에 전파하리 복음 말씀을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기쁜 소식 들은 우리 온 세상에 알리자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빛이 되라 말씀하신 우리 구세주여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 사랑 당신 평화 당신 구원을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모든 백성 함께 모여 찬미하도록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주의 은총 우리에게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내려주소서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268214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7B42E-7D8B-768F-9E98-C8AB8FB81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E13F0EA-480B-CB01-3F79-B0F98CCAEF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50012D2F-11B0-0EA2-E35D-DC91E0186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9244" y="755374"/>
            <a:ext cx="7573513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63.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온세상에 전파하리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29F6E854-777E-2675-C295-78DB1825A699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E16C4F-CF77-938B-4632-8C7751096E65}"/>
              </a:ext>
            </a:extLst>
          </p:cNvPr>
          <p:cNvSpPr txBox="1">
            <a:spLocks/>
          </p:cNvSpPr>
          <p:nvPr/>
        </p:nvSpPr>
        <p:spPr>
          <a:xfrm>
            <a:off x="932568" y="1850932"/>
            <a:ext cx="10530738" cy="415498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추수할 것 많다 하신 우리 구세주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추수 밭에 불림 받아 응답하는 우리들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 세상에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소금되어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희생 봉사하리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충실하고 착히 살아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주님기리며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감사로이 생활하는 주의 일꾼들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주께 영광 드리리라 세상 끝까지</a:t>
            </a:r>
          </a:p>
        </p:txBody>
      </p:sp>
    </p:spTree>
    <p:extLst>
      <p:ext uri="{BB962C8B-B14F-4D97-AF65-F5344CB8AC3E}">
        <p14:creationId xmlns:p14="http://schemas.microsoft.com/office/powerpoint/2010/main" val="2017737377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79839-1CC2-DC51-65D6-A408DC32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193B7D5-7D61-B487-815E-D4B356F829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D5EA814B-DF2A-3EFB-95AB-DA7FDCB09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B33ACD-3528-5FD1-E56C-3012F55C7E0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2A10ADC4-81EF-3323-E2A2-C94762A90278}"/>
              </a:ext>
            </a:extLst>
          </p:cNvPr>
          <p:cNvSpPr txBox="1">
            <a:spLocks/>
          </p:cNvSpPr>
          <p:nvPr/>
        </p:nvSpPr>
        <p:spPr>
          <a:xfrm>
            <a:off x="1500737" y="1850930"/>
            <a:ext cx="9190526" cy="415498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주님의 천사가 마리아께 아뢰니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성령으로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잉태하셨나이다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“주님의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종이오니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그대로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제게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이루어지소서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!”(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이에 말씀이 사람이 되시어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저희 가운데 계시나이다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13271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9F86-FFF1-556F-FA00-1EDE538FA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FFE3DB9-EAA7-AE65-7B03-FED4F9F16A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495D3AEB-1C6F-28C1-1427-561316673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12FDFCA-ED01-D0D5-B273-9357510A347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A283AB6-AE2E-9D8F-FAC7-D0EC42BDD39C}"/>
              </a:ext>
            </a:extLst>
          </p:cNvPr>
          <p:cNvSpPr txBox="1">
            <a:spLocks/>
          </p:cNvSpPr>
          <p:nvPr/>
        </p:nvSpPr>
        <p:spPr>
          <a:xfrm>
            <a:off x="971571" y="1420044"/>
            <a:ext cx="1024885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천주의 성모님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빌어주시어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그리스도께서 약속하신 영원한 생명을 얻게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╋ 기도합시다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천사의 아룀으로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성자께서 사람이 되심을 알았으니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성자의 수난과 십자가로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부활의 영광에 이르는 은총을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저희에게 내려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 주 그리스도를 통하여 비나이다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479152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549384" y="2221681"/>
            <a:ext cx="4772691" cy="4963217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129" y="537882"/>
            <a:ext cx="10152530" cy="580240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하느님께서 세상을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너무나 사랑하신 나머지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외아들을 내주시어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그를 믿는 사람은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누구나 멸망하지 않고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영원한 생명을 얻게 하셨다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91271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592E9-4D6C-B885-38AD-8901C1C18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310ECBD-2957-C764-9E57-5CE7C882F9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C7388A5-A3E2-CDCC-C4D7-6A4F95527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F37FB69E-5C54-9118-7F0F-BF31E194079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0D6E67-2D73-99F4-98E8-B12BEE63D9DD}"/>
              </a:ext>
            </a:extLst>
          </p:cNvPr>
          <p:cNvSpPr txBox="1">
            <a:spLocks/>
          </p:cNvSpPr>
          <p:nvPr/>
        </p:nvSpPr>
        <p:spPr>
          <a:xfrm>
            <a:off x="980654" y="2242225"/>
            <a:ext cx="10230692" cy="3416320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주님을 일찍이 알아 모시지 못한 사람도 많고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알고도 주님의 계명을 저버리고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떠난 사람도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많사오니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지극히 인자하신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이런 사람들도 다 불쌍히 여기시어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이끌어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들이소서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54847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5348F-ED48-CA75-7B55-2534E336B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E40D668-659D-0564-D148-154334CEB4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00811C2C-ABE3-5293-A2C6-C6D5B8BA3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475CDB2-B42A-0C4C-12AE-72BA4DD201B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36EED6C-63F7-C2A2-5D7D-2B2B67BEC9E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주님께서는 목자이시니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떠나지 않은 사람들을 보살피시고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이미 주님을 떠난 사람들은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다시 아버지 집으로 돌아오게 하시어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굶어 죽는 일이 없게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옹졸한 고집에 사로잡힌 사람들이나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불목하여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갈린 사람들도 부르시어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모두 같은 신앙을 고백하며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한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우리에서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한 목자 밑에 살게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17863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A8F92-E342-58EE-1C83-88C31A610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61DC986-EB58-35C0-2A19-6B7B1B1E84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B753519-8ECF-0066-6086-A78371218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EAC63DB-144C-8737-E665-9BC9614B7DF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E66F7D85-4061-FCBF-5B97-D4754EC86D7A}"/>
              </a:ext>
            </a:extLst>
          </p:cNvPr>
          <p:cNvSpPr txBox="1">
            <a:spLocks/>
          </p:cNvSpPr>
          <p:nvPr/>
        </p:nvSpPr>
        <p:spPr>
          <a:xfrm>
            <a:off x="1475816" y="1934449"/>
            <a:ext cx="9240369" cy="4031873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거룩한 교회를 평화의 깃발로 세우시고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모든 나라에 참된 평화를 주시어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온 세상 어디서나 입을 모아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구원하신 거룩하신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영원히 찬미와 영광과 흠숭을 드리게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세상에 주님의 나라를 세우소서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23109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1A4EC-79B9-00A3-DE15-EDC76A35A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07686D88-96B8-8E9D-9F01-F371C83A8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7DC994DF-B7F4-F849-CA12-5039C52FC62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E459D5FF-F29D-3449-1AF5-C85B6ADF0D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DE1C05C7-1000-7A17-F59A-2155993832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오늘은 </a:t>
            </a:r>
            <a:r>
              <a:rPr lang="en-US" altLang="ko-KR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차 헌금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있습니다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35227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F85B-0258-AF70-8799-EA9DF002E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A1786A40-6F97-C496-5FB4-92A49A3FDD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A68B9D2-F595-F079-EEAA-149D32C72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957" y="1247460"/>
            <a:ext cx="11766087" cy="310653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연중 제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11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주일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5B0C92F-D5D4-4222-F56D-7167B5EC5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4870" y="4051866"/>
            <a:ext cx="6162260" cy="105562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5400" spc="1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칠암동성당</a:t>
            </a:r>
            <a:endParaRPr lang="ko-KR" altLang="en-US" sz="5400" spc="1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DBD93FD8-6487-550D-7933-CEB8C7FF417A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341E808F-86C1-1752-AEF8-ABCFDDD5984F}"/>
              </a:ext>
            </a:extLst>
          </p:cNvPr>
          <p:cNvSpPr>
            <a:spLocks noGrp="1"/>
          </p:cNvSpPr>
          <p:nvPr/>
        </p:nvSpPr>
        <p:spPr>
          <a:xfrm>
            <a:off x="1749287" y="813767"/>
            <a:ext cx="8277308" cy="86137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2026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년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06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월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14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일 일요일</a:t>
            </a: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40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6543A081-333F-6B91-63C8-4A70800BEB08}"/>
              </a:ext>
            </a:extLst>
          </p:cNvPr>
          <p:cNvSpPr>
            <a:spLocks noGrp="1"/>
          </p:cNvSpPr>
          <p:nvPr/>
        </p:nvSpPr>
        <p:spPr>
          <a:xfrm>
            <a:off x="3366319" y="5077058"/>
            <a:ext cx="5459363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천주교 마산교구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C5621AA4-8813-1D37-43D9-4680BE66BD1A}"/>
              </a:ext>
            </a:extLst>
          </p:cNvPr>
          <p:cNvSpPr>
            <a:spLocks noGrp="1"/>
          </p:cNvSpPr>
          <p:nvPr/>
        </p:nvSpPr>
        <p:spPr>
          <a:xfrm>
            <a:off x="2752477" y="5574929"/>
            <a:ext cx="6687047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아시시의 성 프란치스코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34B19B95-599D-3242-E154-B989CA5B5A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63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얼음">
  <a:themeElements>
    <a:clrScheme name="얼음">
      <a:dk1>
        <a:srgbClr val="5F5F5F"/>
      </a:dk1>
      <a:lt1>
        <a:srgbClr val="FFFFFF"/>
      </a:lt1>
      <a:dk2>
        <a:srgbClr val="919191"/>
      </a:dk2>
      <a:lt2>
        <a:srgbClr val="D3CFB4"/>
      </a:lt2>
      <a:accent1>
        <a:srgbClr val="27557B"/>
      </a:accent1>
      <a:accent2>
        <a:srgbClr val="2C9DD7"/>
      </a:accent2>
      <a:accent3>
        <a:srgbClr val="C04E71"/>
      </a:accent3>
      <a:accent4>
        <a:srgbClr val="2E539E"/>
      </a:accent4>
      <a:accent5>
        <a:srgbClr val="DA93BC"/>
      </a:accent5>
      <a:accent6>
        <a:srgbClr val="BB3783"/>
      </a:accent6>
      <a:hlink>
        <a:srgbClr val="4A45FF"/>
      </a:hlink>
      <a:folHlink>
        <a:srgbClr val="BE27BB"/>
      </a:folHlink>
    </a:clrScheme>
    <a:fontScheme name="얼음">
      <a:maj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얼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  <a:lumMod val="5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  <a:lum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70000"/>
                <a:satMod val="255000"/>
              </a:schemeClr>
            </a:gs>
          </a:gsLst>
          <a:lin ang="5400000" scaled="0"/>
        </a:gradFill>
        <a:gradFill rotWithShape="1">
          <a:gsLst>
            <a:gs pos="5200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2000</TotalTime>
  <Words>1053</Words>
  <Application>Microsoft Office PowerPoint</Application>
  <PresentationFormat>Widescreen</PresentationFormat>
  <Paragraphs>218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HYHeadLine-Medium</vt:lpstr>
      <vt:lpstr>Aptos</vt:lpstr>
      <vt:lpstr>Arial</vt:lpstr>
      <vt:lpstr>Wingdings</vt:lpstr>
      <vt:lpstr>얼음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연중 제11주일</vt:lpstr>
      <vt:lpstr>PowerPoint Presentation</vt:lpstr>
      <vt:lpstr>PowerPoint Presentation</vt:lpstr>
      <vt:lpstr>PowerPoint Presentation</vt:lpstr>
      <vt:lpstr>PowerPoint Presentation</vt:lpstr>
      <vt:lpstr>◎ 우리는 주님의 백성,  그분 목장의 양 떼라네.</vt:lpstr>
      <vt:lpstr>PowerPoint Presentation</vt:lpstr>
      <vt:lpstr>◎ 알렐루야.</vt:lpstr>
      <vt:lpstr>PowerPoint Presentation</vt:lpstr>
      <vt:lpstr>PowerPoint Presentation</vt:lpstr>
      <vt:lpstr>사 도 신 경</vt:lpstr>
      <vt:lpstr>보편지향기도</vt:lpstr>
      <vt:lpstr>성 찬 전 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공 지 사 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하느님께서 세상을  너무나 사랑하신 나머지  외아들을 내주시어,  그를 믿는 사람은  누구나 멸망하지 않고  영원한 생명을 얻게 하셨다.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칠암성당</dc:creator>
  <cp:lastModifiedBy>Sangil Kim</cp:lastModifiedBy>
  <cp:revision>619</cp:revision>
  <cp:lastPrinted>2026-04-04T22:43:25Z</cp:lastPrinted>
  <dcterms:created xsi:type="dcterms:W3CDTF">2026-03-25T09:17:44Z</dcterms:created>
  <dcterms:modified xsi:type="dcterms:W3CDTF">2026-06-12T00:45:46Z</dcterms:modified>
  <cp:version>13.0.0.866</cp:version>
</cp:coreProperties>
</file>