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notesMasterIdLst>
    <p:notesMasterId r:id="rId24"/>
  </p:notesMasterIdLst>
  <p:sldIdLst>
    <p:sldId id="450" r:id="rId2"/>
    <p:sldId id="372" r:id="rId3"/>
    <p:sldId id="373" r:id="rId4"/>
    <p:sldId id="403" r:id="rId5"/>
    <p:sldId id="404" r:id="rId6"/>
    <p:sldId id="405" r:id="rId7"/>
    <p:sldId id="440" r:id="rId8"/>
    <p:sldId id="451" r:id="rId9"/>
    <p:sldId id="425" r:id="rId10"/>
    <p:sldId id="300" r:id="rId11"/>
    <p:sldId id="330" r:id="rId12"/>
    <p:sldId id="303" r:id="rId13"/>
    <p:sldId id="322" r:id="rId14"/>
    <p:sldId id="307" r:id="rId15"/>
    <p:sldId id="309" r:id="rId16"/>
    <p:sldId id="311" r:id="rId17"/>
    <p:sldId id="352" r:id="rId18"/>
    <p:sldId id="367" r:id="rId19"/>
    <p:sldId id="422" r:id="rId20"/>
    <p:sldId id="349" r:id="rId21"/>
    <p:sldId id="347" r:id="rId22"/>
    <p:sldId id="383" r:id="rId23"/>
  </p:sldIdLst>
  <p:sldSz cx="12192000" cy="6858000"/>
  <p:notesSz cx="987425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 snapToGrid="0" snapToObjects="1">
      <p:cViewPr varScale="1">
        <p:scale>
          <a:sx n="79" d="100"/>
          <a:sy n="79" d="100"/>
        </p:scale>
        <p:origin x="699" y="54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2D2EDE30-55AD-4C9E-B4BD-5F55855771E2}" type="datetime1">
              <a:rPr lang="en-US" smtClean="0"/>
              <a:t>2026-06-12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8797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300412"/>
            <a:ext cx="7899400" cy="27003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E2ADC762-0AAC-4020-B5B6-5FBF0A35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7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386585"/>
            <a:ext cx="10363199" cy="957706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357562"/>
            <a:ext cx="8534399" cy="5715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B8BF92-4A55-4BCE-8C94-781CB9EAA7D9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433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>
            <a:normAutofit/>
          </a:bodyPr>
          <a:lstStyle>
            <a:lvl1pPr>
              <a:defRPr sz="4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88DBF4CC-E0B6-4A8B-97B2-9EB3C98E6B03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5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15" y="500042"/>
            <a:ext cx="9620317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38215" y="2214562"/>
            <a:ext cx="6163199" cy="32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DDD3BCB-2689-4AB8-9A4D-25F216F80A46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4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5E2A901-F605-4DA2-9265-69CA28C85457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32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AF2CD08-275D-4FF7-9726-B045882F2C27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95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714235E-36E2-4010-95AD-F66F173E1860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1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071931"/>
            <a:ext cx="10363199" cy="928705"/>
          </a:xfrm>
        </p:spPr>
        <p:txBody>
          <a:bodyPr anchor="t">
            <a:normAutofit/>
          </a:bodyPr>
          <a:lstStyle>
            <a:lvl1pPr algn="l">
              <a:defRPr sz="4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3643314"/>
            <a:ext cx="10363199" cy="4286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B570C3B-E77D-4E54-B80E-63B0666A27C6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0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599" y="1571625"/>
            <a:ext cx="5370285" cy="46434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2114" y="1571625"/>
            <a:ext cx="5370285" cy="46434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129CBD8-6C6E-4786-8D74-5DF74FD10351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88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8762FF1-B80D-491A-9650-EED9A8B60EF6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53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51FBE6DB-C0C8-4BBE-9EFF-877F517B5FD9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18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72B603C4-F7DF-4A8C-8D40-4D009117C657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30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67942"/>
            <a:ext cx="7315199" cy="566738"/>
          </a:xfrm>
        </p:spPr>
        <p:txBody>
          <a:bodyPr anchor="ctr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D21B1C-95B6-40CA-AB3D-01287DCDB8FC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13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9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05D2FCC2-8659-4510-A71D-689D5E409701}" type="datetime1">
              <a:rPr lang="ko-KR" altLang="en-US"/>
              <a:pPr lvl="0">
                <a:defRPr lang="ko-KR" altLang="en-US"/>
              </a:pPr>
              <a:t>2026-06-12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F28FB93-0A08-4E7D-8E63-9EFA29F1E093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p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9350" indent="-266700" algn="l" defTabSz="914400" rtl="0" eaLnBrk="1" latinLnBrk="1" hangingPunct="1">
        <a:spcBef>
          <a:spcPct val="20000"/>
        </a:spcBef>
        <a:buFont typeface="Arial"/>
        <a:buChar char="»"/>
        <a:defRPr sz="1600" b="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781300" indent="-26670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1432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495675" indent="-26670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450A-1470-D3B2-6A8B-68C8131E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F1FC1BA-F1DF-3978-B87E-097376D17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7A6AD9FE-942C-16C1-A6E8-E7FA7976ADB6}"/>
              </a:ext>
            </a:extLst>
          </p:cNvPr>
          <p:cNvSpPr>
            <a:spLocks noGrp="1"/>
          </p:cNvSpPr>
          <p:nvPr/>
        </p:nvSpPr>
        <p:spPr>
          <a:xfrm>
            <a:off x="119796" y="960884"/>
            <a:ext cx="11695964" cy="5715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kumimoji="0" lang="ko-KR" altLang="en-US" sz="3000" i="0" u="none" strike="noStrike" kern="1200" cap="none" spc="0" normalizeH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ABA1B6F-BC55-713A-128F-EBC379E3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98" y="947392"/>
            <a:ext cx="3471975" cy="49632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A586A6A5-8F34-FBAB-030D-5E5283D3F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787" y="1313940"/>
            <a:ext cx="8417931" cy="92050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지금은 기도로 미사를 </a:t>
            </a:r>
            <a:br>
              <a:rPr lang="en-US" altLang="ko-KR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준비하는 시간입니다</a:t>
            </a:r>
            <a:r>
              <a:rPr lang="en-US" altLang="ko-KR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  <a:endParaRPr lang="en-US" altLang="ko-KR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C8002C79-D203-0A6B-311D-8AFE06F04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13" y="3186864"/>
            <a:ext cx="9143799" cy="1857075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ko-KR" altLang="en-US" sz="54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휴대폰은 </a:t>
            </a:r>
            <a:r>
              <a:rPr lang="ko-KR" altLang="en-US" sz="5400" dirty="0">
                <a:solidFill>
                  <a:srgbClr val="00B050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전원을 끄거나</a:t>
            </a:r>
            <a:endParaRPr lang="en-US" altLang="ko-KR" sz="5400" dirty="0">
              <a:solidFill>
                <a:srgbClr val="00B050"/>
              </a:solidFill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lvl="0">
              <a:spcBef>
                <a:spcPts val="1000"/>
              </a:spcBef>
              <a:defRPr/>
            </a:pPr>
            <a:r>
              <a:rPr lang="ko-KR" altLang="en-US" sz="5400" dirty="0">
                <a:solidFill>
                  <a:srgbClr val="00B050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무음</a:t>
            </a:r>
            <a:r>
              <a:rPr lang="ko-KR" altLang="en-US" sz="54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으로 해주세요</a:t>
            </a:r>
            <a:r>
              <a:rPr lang="en-US" altLang="ko-KR" sz="54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6727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73F4-9D4E-C0A9-CC20-714FBAEF9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4C7D919-F485-E898-00E0-0B35CBA9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E12598C4-235A-2B95-9BE0-4321128D7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시작예식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1B47155-2EF8-F9B4-2B83-38EC10AC9228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890446D-F2EE-4668-19DF-27A7DA718D65}"/>
              </a:ext>
            </a:extLst>
          </p:cNvPr>
          <p:cNvSpPr txBox="1">
            <a:spLocks/>
          </p:cNvSpPr>
          <p:nvPr/>
        </p:nvSpPr>
        <p:spPr>
          <a:xfrm>
            <a:off x="535859" y="2039658"/>
            <a:ext cx="11120283" cy="3303468"/>
          </a:xfrm>
          <a:prstGeom prst="rect">
            <a:avLst/>
          </a:prstGeom>
        </p:spPr>
        <p:txBody>
          <a:bodyPr vert="horz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2000"/>
              </a:spcAft>
              <a:defRPr/>
            </a:pP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입 당 성 가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>
              <a:spcBef>
                <a:spcPts val="0"/>
              </a:spcBef>
              <a:spcAft>
                <a:spcPts val="2000"/>
              </a:spcAft>
              <a:defRPr/>
            </a:pPr>
            <a:r>
              <a:rPr lang="en-US" altLang="ko-KR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240</a:t>
            </a:r>
          </a:p>
        </p:txBody>
      </p:sp>
    </p:spTree>
    <p:extLst>
      <p:ext uri="{BB962C8B-B14F-4D97-AF65-F5344CB8AC3E}">
        <p14:creationId xmlns:p14="http://schemas.microsoft.com/office/powerpoint/2010/main" val="21727531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AC872-F7F8-2861-E104-A78455F70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9680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2B166-0CAE-CDA0-DA9D-B8765837E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3E046BE-C927-DF14-2349-726A5F70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A3508B7A-A9DA-9C36-8783-18A1187FF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말씀전례</a:t>
            </a:r>
            <a:endParaRPr lang="ko-KR" altLang="en-US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0FCC6C6-F726-20A1-8AE1-4E8D1C06FA90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A0B91E6-642C-E568-13E3-2C7F535A9063}"/>
              </a:ext>
            </a:extLst>
          </p:cNvPr>
          <p:cNvSpPr txBox="1">
            <a:spLocks/>
          </p:cNvSpPr>
          <p:nvPr/>
        </p:nvSpPr>
        <p:spPr>
          <a:xfrm>
            <a:off x="259977" y="1835531"/>
            <a:ext cx="11672047" cy="3711722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제 </a:t>
            </a:r>
            <a:r>
              <a:rPr lang="en-US" altLang="ko-KR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1 </a:t>
            </a: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독서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7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지혜서 </a:t>
            </a:r>
            <a:r>
              <a:rPr lang="en-US" altLang="ko-KR" sz="7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7,7-14</a:t>
            </a:r>
          </a:p>
        </p:txBody>
      </p:sp>
    </p:spTree>
    <p:extLst>
      <p:ext uri="{BB962C8B-B14F-4D97-AF65-F5344CB8AC3E}">
        <p14:creationId xmlns:p14="http://schemas.microsoft.com/office/powerpoint/2010/main" val="40679004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9476-085D-128A-CB39-C241461B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B9197C7-8092-CFC5-78FA-E10E4E52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EFEBDAD-9C05-553F-854C-F69754032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45" y="3207210"/>
            <a:ext cx="11197310" cy="1378775"/>
          </a:xfr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6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◎ 알렐루야</a:t>
            </a:r>
            <a:r>
              <a:rPr lang="en-US" altLang="ko-KR" sz="6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  <a:endParaRPr lang="ko-KR" altLang="en-US" sz="6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C7AE5EDE-BABD-1352-394D-F65E0796A775}"/>
              </a:ext>
            </a:extLst>
          </p:cNvPr>
          <p:cNvSpPr>
            <a:spLocks noGrp="1"/>
          </p:cNvSpPr>
          <p:nvPr/>
        </p:nvSpPr>
        <p:spPr>
          <a:xfrm>
            <a:off x="3515591" y="1181853"/>
            <a:ext cx="5160818" cy="8754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7200" i="0" u="none" strike="noStrike" kern="1200" cap="none" spc="0" normalizeH="0" baseline="0" dirty="0">
                <a:solidFill>
                  <a:schemeClr val="tx1">
                    <a:lumMod val="50000"/>
                  </a:schemeClr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  <a:cs typeface="+mj-cs"/>
              </a:rPr>
              <a:t>복음 </a:t>
            </a:r>
            <a:r>
              <a:rPr kumimoji="0" lang="ko-KR" altLang="en-US" sz="7200" i="0" u="none" strike="noStrike" kern="1200" cap="none" spc="0" normalizeH="0" baseline="0" dirty="0" err="1">
                <a:solidFill>
                  <a:schemeClr val="tx1">
                    <a:lumMod val="50000"/>
                  </a:schemeClr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  <a:cs typeface="+mj-cs"/>
              </a:rPr>
              <a:t>환호송</a:t>
            </a:r>
            <a:endParaRPr kumimoji="0" lang="ko-KR" altLang="en-US" sz="7200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HYHeadLine-Medium" panose="02030600000101010101" pitchFamily="18" charset="-127"/>
              <a:ea typeface="HYHeadLine-Medium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43329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892D3-6255-A176-CBFF-D5984DC73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A46CF5-A287-F282-61FD-57D5B1039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E118F04A-E2CE-4F37-37C8-65B0D46E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말씀전례</a:t>
            </a:r>
            <a:endParaRPr lang="ko-KR" altLang="en-US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A610665-B487-3073-E935-F05E8FA7C4BE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85A2105-EC55-00A3-37AF-8EC986EE58FA}"/>
              </a:ext>
            </a:extLst>
          </p:cNvPr>
          <p:cNvSpPr txBox="1">
            <a:spLocks/>
          </p:cNvSpPr>
          <p:nvPr/>
        </p:nvSpPr>
        <p:spPr>
          <a:xfrm>
            <a:off x="535859" y="1816456"/>
            <a:ext cx="11120283" cy="3749873"/>
          </a:xfrm>
          <a:prstGeom prst="rect">
            <a:avLst/>
          </a:prstGeom>
        </p:spPr>
        <p:txBody>
          <a:bodyPr vert="horz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복 음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7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마르코</a:t>
            </a:r>
            <a:r>
              <a:rPr lang="ko-KR" altLang="en-US" sz="7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</a:t>
            </a:r>
            <a:r>
              <a:rPr lang="en-US" altLang="ko-KR" sz="7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16,15-20</a:t>
            </a:r>
          </a:p>
        </p:txBody>
      </p:sp>
    </p:spTree>
    <p:extLst>
      <p:ext uri="{BB962C8B-B14F-4D97-AF65-F5344CB8AC3E}">
        <p14:creationId xmlns:p14="http://schemas.microsoft.com/office/powerpoint/2010/main" val="12758089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9272-F339-E0AF-DAAE-F4F40D789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9042AF5-02C4-8F2E-BE79-5BDA4F05A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763F7404-2B80-92D1-84FC-9491678D4AAC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CCB3C70-B452-BD30-8360-34EFEF0D75D5}"/>
              </a:ext>
            </a:extLst>
          </p:cNvPr>
          <p:cNvSpPr txBox="1">
            <a:spLocks/>
          </p:cNvSpPr>
          <p:nvPr/>
        </p:nvSpPr>
        <p:spPr>
          <a:xfrm>
            <a:off x="1691213" y="2397249"/>
            <a:ext cx="8809575" cy="2333844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ko-KR" altLang="en-US" sz="115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강   론</a:t>
            </a:r>
            <a:endParaRPr lang="en-US" altLang="ko-KR" sz="115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4135BC4B-E9DE-7ADB-5F02-2344E15C3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말씀전례</a:t>
            </a:r>
            <a:endParaRPr lang="ko-KR" altLang="en-US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1202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5382-088F-6558-11B6-4DDCDB84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5B3F62-C7A8-8289-CF01-BED5BA50E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65EE942-8D77-2611-D357-DA5327067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014" y="2134112"/>
            <a:ext cx="9748299" cy="2589777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10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 찬 전 </a:t>
            </a:r>
            <a:r>
              <a:rPr lang="ko-KR" altLang="en-US" sz="10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례</a:t>
            </a:r>
            <a:endParaRPr lang="ko-KR" altLang="en-US" sz="10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741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D340E-FC41-93F2-C4E2-DDB37D59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A3B7477-EEAB-DBF1-EA42-A6D0069F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6DBBBE80-6178-F552-092F-D9D4802CF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성찬전례</a:t>
            </a:r>
            <a:endParaRPr lang="ko-KR" altLang="en-US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4845B1B-C69C-EEF5-2515-1B040FCC130F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F81DB07-73CF-DF46-3F14-D508EA733F60}"/>
              </a:ext>
            </a:extLst>
          </p:cNvPr>
          <p:cNvSpPr txBox="1">
            <a:spLocks/>
          </p:cNvSpPr>
          <p:nvPr/>
        </p:nvSpPr>
        <p:spPr>
          <a:xfrm>
            <a:off x="535859" y="2039658"/>
            <a:ext cx="11120283" cy="3303468"/>
          </a:xfrm>
          <a:prstGeom prst="rect">
            <a:avLst/>
          </a:prstGeom>
        </p:spPr>
        <p:txBody>
          <a:bodyPr vert="horz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0"/>
              </a:spcAft>
              <a:defRPr/>
            </a:pP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봉 헌 성 가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>
              <a:spcAft>
                <a:spcPts val="2000"/>
              </a:spcAft>
              <a:defRPr/>
            </a:pPr>
            <a:r>
              <a:rPr lang="en-US" altLang="ko-KR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19064357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419BB-0711-88E3-CB78-4C91C531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308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0BB75-978C-FFBF-03BC-AD1DD37F6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429718D-76E8-AA04-3A8D-149ECCB88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94F1B6D4-0BDA-39BE-2AE0-6D5F3AC43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성찬전례</a:t>
            </a:r>
            <a:endParaRPr lang="ko-KR" altLang="en-US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96B79D0-16A1-6F63-E961-5CB6A86679B9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1F4D7A3-2C45-989C-DAB9-C105CF629D34}"/>
              </a:ext>
            </a:extLst>
          </p:cNvPr>
          <p:cNvSpPr txBox="1">
            <a:spLocks/>
          </p:cNvSpPr>
          <p:nvPr/>
        </p:nvSpPr>
        <p:spPr>
          <a:xfrm>
            <a:off x="535859" y="2039658"/>
            <a:ext cx="11120283" cy="3303468"/>
          </a:xfrm>
          <a:prstGeom prst="rect">
            <a:avLst/>
          </a:prstGeom>
        </p:spPr>
        <p:txBody>
          <a:bodyPr vert="horz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0"/>
              </a:spcAft>
              <a:defRPr/>
            </a:pP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 체 성 가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>
              <a:spcAft>
                <a:spcPts val="2000"/>
              </a:spcAft>
              <a:defRPr/>
            </a:pPr>
            <a:r>
              <a:rPr lang="en-US" altLang="ko-KR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158</a:t>
            </a:r>
          </a:p>
        </p:txBody>
      </p:sp>
    </p:spTree>
    <p:extLst>
      <p:ext uri="{BB962C8B-B14F-4D97-AF65-F5344CB8AC3E}">
        <p14:creationId xmlns:p14="http://schemas.microsoft.com/office/powerpoint/2010/main" val="21866355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AAB1B-AD3A-57B0-4B4F-090A0E90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109A65-0A1B-DDAD-49BD-69FE76EC1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6553B9CD-B2C2-5EF7-4FAD-F0FF0BB86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63" y="755374"/>
            <a:ext cx="10737475" cy="86571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 프란치스코 </a:t>
            </a:r>
            <a:r>
              <a:rPr lang="ko-KR" altLang="en-US" sz="4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파스카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800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주년 기념 기도문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FD691DA-0DD3-DA9E-DD91-D00A4BD20B62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0FF291C-1BEC-727D-1C29-6199F4A02699}"/>
              </a:ext>
            </a:extLst>
          </p:cNvPr>
          <p:cNvSpPr txBox="1">
            <a:spLocks/>
          </p:cNvSpPr>
          <p:nvPr/>
        </p:nvSpPr>
        <p:spPr>
          <a:xfrm>
            <a:off x="1475816" y="1688228"/>
            <a:ext cx="9240369" cy="4524315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저의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형제이신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성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프란치스코님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당신은 팔백 년 전 평화의 사람이 되어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누이인 죽음을 맞이하러 가셨으니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주님 앞에서 저희를 위하여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빌어주소서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en-US" altLang="ko-KR" sz="32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당신은 성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다미아노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십자가에서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참된 평화를 알아보셨으니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모든 장벽을 허무는 화해의 샘을 </a:t>
            </a:r>
            <a:endParaRPr lang="en-US" altLang="ko-KR" sz="32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주님 안에서 찾는 법을 저희에게 가르쳐 주소서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1781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39B2FA-232E-136D-12C0-067A36348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2">
            <a:extLst>
              <a:ext uri="{FF2B5EF4-FFF2-40B4-BE49-F238E27FC236}">
                <a16:creationId xmlns:a16="http://schemas.microsoft.com/office/drawing/2014/main" id="{210C6EDB-FC18-F0D0-B69D-7CC876CC4347}"/>
              </a:ext>
            </a:extLst>
          </p:cNvPr>
          <p:cNvSpPr>
            <a:spLocks noGrp="1"/>
          </p:cNvSpPr>
          <p:nvPr/>
        </p:nvSpPr>
        <p:spPr>
          <a:xfrm>
            <a:off x="119796" y="960884"/>
            <a:ext cx="11695964" cy="5715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kumimoji="0" lang="ko-KR" altLang="en-US" sz="3000" b="1" i="0" u="none" strike="noStrike" kern="1200" cap="none" spc="0" normalizeH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46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AF63-DC6C-F6A3-4A94-E69D3DA49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C37CCBC-08BA-A434-1119-1769D0B21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958BFB51-2F79-334E-B847-59BBCA33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038" y="795140"/>
            <a:ext cx="4775924" cy="12403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마침예식</a:t>
            </a:r>
            <a:endParaRPr lang="ko-KR" altLang="en-US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83D8B6A-A735-7DA7-FC4B-D89BC0235F22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2594C47D-2DAD-FC8D-C34E-82333FEB27D8}"/>
              </a:ext>
            </a:extLst>
          </p:cNvPr>
          <p:cNvSpPr txBox="1">
            <a:spLocks/>
          </p:cNvSpPr>
          <p:nvPr/>
        </p:nvSpPr>
        <p:spPr>
          <a:xfrm>
            <a:off x="535859" y="2039658"/>
            <a:ext cx="11120283" cy="3303468"/>
          </a:xfrm>
          <a:prstGeom prst="rect">
            <a:avLst/>
          </a:prstGeom>
        </p:spPr>
        <p:txBody>
          <a:bodyPr vert="horz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0"/>
              </a:spcAft>
              <a:defRPr/>
            </a:pPr>
            <a:r>
              <a:rPr lang="ko-KR" altLang="en-US" sz="9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파 견 성 가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>
              <a:spcAft>
                <a:spcPts val="2000"/>
              </a:spcAft>
              <a:defRPr/>
            </a:pPr>
            <a:r>
              <a:rPr lang="en-US" altLang="ko-KR" sz="9600">
                <a:latin typeface="HYHeadLine-Medium" panose="02030600000101010101" pitchFamily="18" charset="-127"/>
                <a:ea typeface="HYHeadLine-Medium" panose="02030600000101010101" pitchFamily="18" charset="-127"/>
              </a:rPr>
              <a:t>249</a:t>
            </a:r>
            <a:endParaRPr lang="en-US" altLang="ko-KR" sz="9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9617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49384" y="2221681"/>
            <a:ext cx="4772691" cy="49632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4129" y="537882"/>
            <a:ext cx="10152530" cy="580240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하느님께서 세상을 </a:t>
            </a:r>
            <a:b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너무나 사랑하신 나머지 </a:t>
            </a:r>
            <a:b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외아들을 내주시어</a:t>
            </a:r>
            <a: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 </a:t>
            </a:r>
            <a:b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그를 믿는 사람은 </a:t>
            </a:r>
            <a:b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누구나 멸망하지 않고 </a:t>
            </a:r>
            <a:b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영원한 생명을 얻게 하셨다</a:t>
            </a:r>
            <a:r>
              <a:rPr lang="en-US" altLang="ko-KR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1271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31D2A-EEC1-CAE1-7412-EF36CA18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EF7283-3C65-367C-B9A1-A8ACCF2D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8CFD18CC-4847-7C40-E9D6-C5B97DDCF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63" y="755374"/>
            <a:ext cx="10737475" cy="86571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 프란치스코 </a:t>
            </a:r>
            <a:r>
              <a:rPr lang="ko-KR" altLang="en-US" sz="4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파스카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800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주년 기념 기도문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9EC7BA6-938A-8DB4-CBA1-4C6A9E8604D1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1E92ED19-361F-2F91-82A9-4BA56DBBEFF2}"/>
              </a:ext>
            </a:extLst>
          </p:cNvPr>
          <p:cNvSpPr txBox="1">
            <a:spLocks/>
          </p:cNvSpPr>
          <p:nvPr/>
        </p:nvSpPr>
        <p:spPr>
          <a:xfrm>
            <a:off x="1475816" y="1576487"/>
            <a:ext cx="9240369" cy="5016758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당신은 무장하지 않은 채로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전쟁과 몰이해의 경계를 가로지르셨으니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세상이 담을 쌓은 그 자리에 </a:t>
            </a:r>
            <a:endParaRPr lang="en-US" altLang="ko-KR" sz="32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다리를 놓는 용기를 저희에게 주소서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en-US" altLang="ko-KR" sz="32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갈등과 분열로 고통받는 이 시대에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저희가 평화를 일구는 사람이 되게 하시고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무장하지 않으며 무장을 해제시키는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그리스도에게서 오는 평화의 증거자가 되도록</a:t>
            </a:r>
            <a:endParaRPr lang="en-US" altLang="ko-KR" sz="32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전구해 주소서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 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아멘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0409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6C1D9-319E-53E7-10F1-E1C80B47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1CC1B82-D2A2-F722-EB51-76B796EE7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EA8164E5-A8F3-7B4E-D360-31D958F63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63" y="755374"/>
            <a:ext cx="10737475" cy="86571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예수 성심 </a:t>
            </a:r>
            <a:r>
              <a:rPr lang="ko-KR" altLang="en-US" sz="4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성월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기도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(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매일미사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p.183)</a:t>
            </a:r>
            <a:endParaRPr lang="ko-KR" altLang="en-US" sz="4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0AB3063-EA8B-0065-6233-45CAABBD97B8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DB63563-BC74-7B6B-9516-13ACD06C7085}"/>
              </a:ext>
            </a:extLst>
          </p:cNvPr>
          <p:cNvSpPr txBox="1">
            <a:spLocks/>
          </p:cNvSpPr>
          <p:nvPr/>
        </p:nvSpPr>
        <p:spPr>
          <a:xfrm>
            <a:off x="1273831" y="1965226"/>
            <a:ext cx="9644339" cy="3970318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○ 지극히 어지신 구세주 예수님</a:t>
            </a: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</a:t>
            </a: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주님 앞에 꿇어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경배하오니</a:t>
            </a:r>
            <a:endParaRPr lang="ko-KR" altLang="en-US" sz="3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저희를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굽어살피소서</a:t>
            </a: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● </a:t>
            </a: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저희는 이미 주님의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백성이오니</a:t>
            </a:r>
            <a:endParaRPr lang="ko-KR" altLang="en-US" sz="3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언제나 주님과 함께 살아가기를 바라나이다</a:t>
            </a: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</a:t>
            </a: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주님과 하나 되고자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오늘 저희를 주님의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성심께</a:t>
            </a: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봉헌하나이다</a:t>
            </a: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7246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592E9-4D6C-B885-38AD-8901C1C1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10ECBD-2957-C764-9E57-5CE7C882F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EC7388A5-A3E2-CDCC-C4D7-6A4F95527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63" y="755374"/>
            <a:ext cx="10737475" cy="86571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예수 성심 </a:t>
            </a:r>
            <a:r>
              <a:rPr lang="ko-KR" altLang="en-US" sz="4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성월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기도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(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매일미사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p.183)</a:t>
            </a:r>
            <a:endParaRPr lang="ko-KR" altLang="en-US" sz="4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F37FB69E-5C54-9118-7F0F-BF31E1940795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80D6E67-2D73-99F4-98E8-B12BEE63D9DD}"/>
              </a:ext>
            </a:extLst>
          </p:cNvPr>
          <p:cNvSpPr txBox="1">
            <a:spLocks/>
          </p:cNvSpPr>
          <p:nvPr/>
        </p:nvSpPr>
        <p:spPr>
          <a:xfrm>
            <a:off x="980654" y="2242225"/>
            <a:ext cx="10230692" cy="3416320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○ 주님을 일찍이 알아 모시지 못한 사람도 많고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주님을 알고도 주님의 계명을 저버리고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주님을 떠난 사람도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많사오니</a:t>
            </a:r>
            <a:endParaRPr lang="ko-KR" altLang="en-US" sz="36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● 지극히 인자하신 예수님</a:t>
            </a: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</a:t>
            </a: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이런 사람들도 다 불쌍히 여기시어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주님의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성심께</a:t>
            </a:r>
            <a:r>
              <a:rPr lang="ko-KR" altLang="en-US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이끌어 </a:t>
            </a:r>
            <a:r>
              <a:rPr lang="ko-KR" altLang="en-US" sz="36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들이소서</a:t>
            </a:r>
            <a:r>
              <a:rPr lang="en-US" altLang="ko-KR" sz="36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5484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5348F-ED48-CA75-7B55-2534E336B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E40D668-659D-0564-D148-154334CEB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00811C2C-ABE3-5293-A2C6-C6D5B8BA3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63" y="755374"/>
            <a:ext cx="10737475" cy="86571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예수 성심 </a:t>
            </a:r>
            <a:r>
              <a:rPr lang="ko-KR" altLang="en-US" sz="4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성월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기도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(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매일미사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p.183)</a:t>
            </a:r>
            <a:endParaRPr lang="ko-KR" altLang="en-US" sz="4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475CDB2-B42A-0C4C-12AE-72BA4DD201B5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36EED6C-63F7-C2A2-5D7D-2B2B67BEC9E9}"/>
              </a:ext>
            </a:extLst>
          </p:cNvPr>
          <p:cNvSpPr txBox="1">
            <a:spLocks/>
          </p:cNvSpPr>
          <p:nvPr/>
        </p:nvSpPr>
        <p:spPr>
          <a:xfrm>
            <a:off x="1475816" y="1688228"/>
            <a:ext cx="9240369" cy="4524315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○ 주님께서는 목자이시니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주님을 떠나지 않은 사람들을 보살피시고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이미 주님을 떠난 사람들은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다시 아버지 집으로 돌아오게 하시어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굶어 죽는 일이 없게 하소서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● 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옹졸한 고집에 사로잡힌 사람들이나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불목하여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갈린 사람들도 부르시어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저희가 모두 같은 신앙을 고백하며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한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우리에서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한 목자 밑에 살게 하소서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7863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A8F92-E342-58EE-1C83-88C31A610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61DC986-EB58-35C0-2A19-6B7B1B1E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7B753519-8ECF-0066-6086-A78371218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263" y="755374"/>
            <a:ext cx="10737475" cy="86571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예수 성심 </a:t>
            </a:r>
            <a:r>
              <a:rPr lang="ko-KR" altLang="en-US" sz="40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성월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기도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(</a:t>
            </a:r>
            <a:r>
              <a:rPr lang="ko-KR" altLang="en-US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매일미사 </a:t>
            </a:r>
            <a:r>
              <a:rPr lang="en-US" altLang="ko-KR" sz="40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p.183)</a:t>
            </a:r>
            <a:endParaRPr lang="ko-KR" altLang="en-US" sz="4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EAC63DB-144C-8737-E665-9BC9614B7DFB}"/>
              </a:ext>
            </a:extLst>
          </p:cNvPr>
          <p:cNvSpPr>
            <a:spLocks noGrp="1"/>
          </p:cNvSpPr>
          <p:nvPr/>
        </p:nvSpPr>
        <p:spPr>
          <a:xfrm>
            <a:off x="1653137" y="4180664"/>
            <a:ext cx="9190526" cy="165559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5000" b="1" i="0" u="none" strike="noStrike" kern="1200" cap="none" spc="0" normalizeH="0" baseline="0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66F7D85-4061-FCBF-5B97-D4754EC86D7A}"/>
              </a:ext>
            </a:extLst>
          </p:cNvPr>
          <p:cNvSpPr txBox="1">
            <a:spLocks/>
          </p:cNvSpPr>
          <p:nvPr/>
        </p:nvSpPr>
        <p:spPr>
          <a:xfrm>
            <a:off x="1475816" y="1934449"/>
            <a:ext cx="9240369" cy="4031873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○ 주님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 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거룩한 교회를 평화의 깃발로 세우시고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모든 나라에 참된 평화를 주시어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온 세상 어디서나 입을 모아</a:t>
            </a: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저희를 구원하신 거룩하신 </a:t>
            </a:r>
            <a:r>
              <a:rPr lang="ko-KR" altLang="en-US" sz="32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성심께</a:t>
            </a:r>
            <a:endParaRPr lang="ko-KR" altLang="en-US" sz="32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algn="just">
              <a:spcBef>
                <a:spcPts val="0"/>
              </a:spcBef>
              <a:defRPr/>
            </a:pP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    영원히 찬미와 영광과 흠숭을 드리게 하소서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◎ 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아멘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○ 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예수 성심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,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● </a:t>
            </a:r>
            <a:r>
              <a:rPr lang="ko-KR" altLang="en-US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이 세상에 주님의 나라를 세우소서</a:t>
            </a:r>
            <a:r>
              <a:rPr lang="en-US" altLang="ko-KR" sz="32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310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C9978-D9FA-33E5-B5A6-1E964336D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AD83782-3903-5CC8-3594-14072804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D65CE2CE-36A9-E16B-C251-1CF77695B48B}"/>
              </a:ext>
            </a:extLst>
          </p:cNvPr>
          <p:cNvSpPr>
            <a:spLocks noGrp="1"/>
          </p:cNvSpPr>
          <p:nvPr/>
        </p:nvSpPr>
        <p:spPr>
          <a:xfrm>
            <a:off x="119796" y="960884"/>
            <a:ext cx="11695964" cy="5715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kumimoji="0" lang="ko-KR" altLang="en-US" sz="3000" i="0" u="none" strike="noStrike" kern="1200" cap="none" spc="0" normalizeH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CB1D60-9652-0A77-47DE-D19005AC4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98" y="947392"/>
            <a:ext cx="3471975" cy="49632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70EB66FF-18E0-6CE9-5BE0-1C6D3F601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787" y="1313940"/>
            <a:ext cx="8417931" cy="92050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지금은 기도로 미사를 </a:t>
            </a:r>
            <a:br>
              <a:rPr lang="en-US" altLang="ko-KR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</a:br>
            <a:r>
              <a:rPr lang="ko-KR" altLang="en-US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준비하는 시간입니다</a:t>
            </a:r>
            <a:r>
              <a:rPr lang="en-US" altLang="ko-KR" sz="4400" spc="-1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  <a:endParaRPr lang="en-US" altLang="ko-KR" sz="60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3AE3B17D-637A-5791-DB1D-9BAA161B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13" y="3186864"/>
            <a:ext cx="9143799" cy="1857075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ko-KR" altLang="en-US" sz="54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휴대폰은 </a:t>
            </a:r>
            <a:r>
              <a:rPr lang="ko-KR" altLang="en-US" sz="5400" dirty="0">
                <a:solidFill>
                  <a:srgbClr val="00B050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전원을 끄거나</a:t>
            </a:r>
            <a:endParaRPr lang="en-US" altLang="ko-KR" sz="5400" dirty="0">
              <a:solidFill>
                <a:srgbClr val="00B050"/>
              </a:solidFill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  <a:p>
            <a:pPr lvl="0">
              <a:spcBef>
                <a:spcPts val="1000"/>
              </a:spcBef>
              <a:defRPr/>
            </a:pPr>
            <a:r>
              <a:rPr lang="ko-KR" altLang="en-US" sz="5400" dirty="0">
                <a:solidFill>
                  <a:srgbClr val="00B050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무음</a:t>
            </a:r>
            <a:r>
              <a:rPr lang="ko-KR" altLang="en-US" sz="54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으로 해주세요</a:t>
            </a:r>
            <a:r>
              <a:rPr lang="en-US" altLang="ko-KR" sz="5400" dirty="0">
                <a:latin typeface="HYHeadLine-Medium" panose="02030600000101010101" pitchFamily="18" charset="-127"/>
                <a:ea typeface="HYHeadLine-Mediu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5825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2F85B-0258-AF70-8799-EA9DF002E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1786A40-6F97-C496-5FB4-92A49A3FD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A68B9D2-F595-F079-EEAA-149D32C72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46" y="1247460"/>
            <a:ext cx="9155989" cy="3106537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6000" dirty="0">
                <a:latin typeface="HYHeadLine-Medium" panose="02030600000101010101" pitchFamily="18" charset="-127"/>
                <a:ea typeface="HYHeadLine-Medium" panose="02030600000101010101" pitchFamily="18" charset="-127"/>
                <a:cs typeface="함초롬바탕"/>
              </a:rPr>
              <a:t>파도바의 성 </a:t>
            </a:r>
            <a:r>
              <a:rPr lang="ko-KR" altLang="en-US" sz="6000" dirty="0" err="1">
                <a:latin typeface="HYHeadLine-Medium" panose="02030600000101010101" pitchFamily="18" charset="-127"/>
                <a:ea typeface="HYHeadLine-Medium" panose="02030600000101010101" pitchFamily="18" charset="-127"/>
                <a:cs typeface="함초롬바탕"/>
              </a:rPr>
              <a:t>안토니오</a:t>
            </a:r>
            <a:r>
              <a:rPr lang="ko-KR" altLang="en-US" sz="6000" dirty="0">
                <a:latin typeface="HYHeadLine-Medium" panose="02030600000101010101" pitchFamily="18" charset="-127"/>
                <a:ea typeface="HYHeadLine-Medium" panose="02030600000101010101" pitchFamily="18" charset="-127"/>
                <a:cs typeface="함초롬바탕"/>
              </a:rPr>
              <a:t> </a:t>
            </a:r>
            <a:br>
              <a:rPr lang="en-US" altLang="ko-KR" sz="6000" dirty="0">
                <a:latin typeface="HYHeadLine-Medium" panose="02030600000101010101" pitchFamily="18" charset="-127"/>
                <a:ea typeface="HYHeadLine-Medium" panose="02030600000101010101" pitchFamily="18" charset="-127"/>
                <a:cs typeface="함초롬바탕"/>
              </a:rPr>
            </a:br>
            <a:r>
              <a:rPr lang="ko-KR" altLang="en-US" sz="6000" dirty="0">
                <a:latin typeface="HYHeadLine-Medium" panose="02030600000101010101" pitchFamily="18" charset="-127"/>
                <a:ea typeface="HYHeadLine-Medium" panose="02030600000101010101" pitchFamily="18" charset="-127"/>
                <a:cs typeface="함초롬바탕"/>
              </a:rPr>
              <a:t>사제 학자 축일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B0C92F-D5D4-4222-F56D-7167B5EC5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037" y="4051866"/>
            <a:ext cx="6162260" cy="105562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sz="5400" spc="100" dirty="0" err="1">
                <a:latin typeface="HYHeadLine-Medium" panose="02030600000101010101" pitchFamily="18" charset="-127"/>
                <a:ea typeface="HYHeadLine-Medium" panose="02030600000101010101" pitchFamily="18" charset="-127"/>
              </a:rPr>
              <a:t>칠암동성당</a:t>
            </a:r>
            <a:endParaRPr lang="ko-KR" altLang="en-US" sz="5400" spc="100" dirty="0"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DBD93FD8-6487-550D-7933-CEB8C7FF417A}"/>
              </a:ext>
            </a:extLst>
          </p:cNvPr>
          <p:cNvSpPr>
            <a:spLocks noGrp="1"/>
          </p:cNvSpPr>
          <p:nvPr/>
        </p:nvSpPr>
        <p:spPr>
          <a:xfrm>
            <a:off x="119796" y="960884"/>
            <a:ext cx="11695964" cy="5715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endParaRPr kumimoji="0" lang="ko-KR" altLang="en-US" sz="3000" i="0" u="none" strike="noStrike" kern="1200" cap="none" spc="0" normalizeH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341E808F-86C1-1752-AEF8-ABCFDDD5984F}"/>
              </a:ext>
            </a:extLst>
          </p:cNvPr>
          <p:cNvSpPr>
            <a:spLocks noGrp="1"/>
          </p:cNvSpPr>
          <p:nvPr/>
        </p:nvSpPr>
        <p:spPr>
          <a:xfrm>
            <a:off x="825557" y="813767"/>
            <a:ext cx="8277308" cy="861379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kumimoji="0" lang="en-US" altLang="ko-KR" sz="40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2026</a:t>
            </a:r>
            <a:r>
              <a:rPr kumimoji="0" lang="ko-KR" altLang="en-US" sz="40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년 </a:t>
            </a:r>
            <a:r>
              <a:rPr kumimoji="0" lang="en-US" altLang="ko-KR" sz="40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06</a:t>
            </a:r>
            <a:r>
              <a:rPr kumimoji="0" lang="ko-KR" altLang="en-US" sz="40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월 </a:t>
            </a:r>
            <a:r>
              <a:rPr kumimoji="0" lang="en-US" altLang="ko-KR" sz="40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13</a:t>
            </a:r>
            <a:r>
              <a:rPr kumimoji="0" lang="ko-KR" altLang="en-US" sz="40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일 토요일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6543A081-333F-6B91-63C8-4A70800BEB08}"/>
              </a:ext>
            </a:extLst>
          </p:cNvPr>
          <p:cNvSpPr>
            <a:spLocks noGrp="1"/>
          </p:cNvSpPr>
          <p:nvPr/>
        </p:nvSpPr>
        <p:spPr>
          <a:xfrm>
            <a:off x="1914483" y="5077058"/>
            <a:ext cx="5459363" cy="41397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천주교 마산교구</a:t>
            </a:r>
            <a:endParaRPr kumimoji="0" lang="ko-KR" altLang="en-US" sz="4400" i="0" u="none" strike="noStrike" kern="1200" cap="none" spc="0" normalizeH="0" baseline="0" dirty="0">
              <a:solidFill>
                <a:schemeClr val="tx1"/>
              </a:solidFill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C5621AA4-8813-1D37-43D9-4680BE66BD1A}"/>
              </a:ext>
            </a:extLst>
          </p:cNvPr>
          <p:cNvSpPr>
            <a:spLocks noGrp="1"/>
          </p:cNvSpPr>
          <p:nvPr/>
        </p:nvSpPr>
        <p:spPr>
          <a:xfrm>
            <a:off x="1192373" y="5574929"/>
            <a:ext cx="6687047" cy="41397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i="0" u="none" strike="noStrike" kern="1200" cap="none" spc="0" normalizeH="0" baseline="0" dirty="0">
                <a:solidFill>
                  <a:schemeClr val="tx1"/>
                </a:solidFill>
                <a:latin typeface="HYHeadLine-Medium" panose="02030600000101010101" pitchFamily="18" charset="-127"/>
                <a:ea typeface="HYHeadLine-Medium" panose="02030600000101010101" pitchFamily="18" charset="-127"/>
              </a:rPr>
              <a:t>아시시의 성 프란치스코</a:t>
            </a:r>
            <a:endParaRPr kumimoji="0" lang="ko-KR" altLang="en-US" sz="4400" i="0" u="none" strike="noStrike" kern="1200" cap="none" spc="0" normalizeH="0" baseline="0" dirty="0">
              <a:solidFill>
                <a:schemeClr val="tx1"/>
              </a:solidFill>
              <a:latin typeface="HYHeadLine-Medium" panose="02030600000101010101" pitchFamily="18" charset="-127"/>
              <a:ea typeface="HYHeadLine-Medium" panose="02030600000101010101" pitchFamily="18" charset="-127"/>
            </a:endParaRPr>
          </a:p>
        </p:txBody>
      </p:sp>
      <p:pic>
        <p:nvPicPr>
          <p:cNvPr id="9" name="그림 10">
            <a:extLst>
              <a:ext uri="{FF2B5EF4-FFF2-40B4-BE49-F238E27FC236}">
                <a16:creationId xmlns:a16="http://schemas.microsoft.com/office/drawing/2014/main" id="{BEA41B09-5589-13AA-D0F9-C64346E9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98" y="947392"/>
            <a:ext cx="3471975" cy="496321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5546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얼음">
  <a:themeElements>
    <a:clrScheme name="얼음">
      <a:dk1>
        <a:srgbClr val="5F5F5F"/>
      </a:dk1>
      <a:lt1>
        <a:srgbClr val="FFFFFF"/>
      </a:lt1>
      <a:dk2>
        <a:srgbClr val="919191"/>
      </a:dk2>
      <a:lt2>
        <a:srgbClr val="D3CFB4"/>
      </a:lt2>
      <a:accent1>
        <a:srgbClr val="27557B"/>
      </a:accent1>
      <a:accent2>
        <a:srgbClr val="2C9DD7"/>
      </a:accent2>
      <a:accent3>
        <a:srgbClr val="C04E71"/>
      </a:accent3>
      <a:accent4>
        <a:srgbClr val="2E539E"/>
      </a:accent4>
      <a:accent5>
        <a:srgbClr val="DA93BC"/>
      </a:accent5>
      <a:accent6>
        <a:srgbClr val="BB3783"/>
      </a:accent6>
      <a:hlink>
        <a:srgbClr val="4A45FF"/>
      </a:hlink>
      <a:folHlink>
        <a:srgbClr val="BE27BB"/>
      </a:folHlink>
    </a:clrScheme>
    <a:fontScheme name="얼음">
      <a:maj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얼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5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  <a:lum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70000"/>
                <a:satMod val="255000"/>
              </a:schemeClr>
            </a:gs>
          </a:gsLst>
          <a:lin ang="5400000" scaled="0"/>
        </a:gradFill>
        <a:gradFill rotWithShape="1">
          <a:gsLst>
            <a:gs pos="5200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433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HYHeadLine-Medium</vt:lpstr>
      <vt:lpstr>Aptos</vt:lpstr>
      <vt:lpstr>Arial</vt:lpstr>
      <vt:lpstr>Wingdings</vt:lpstr>
      <vt:lpstr>얼음</vt:lpstr>
      <vt:lpstr>지금은 기도로 미사를  준비하는 시간입니다.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지금은 기도로 미사를  준비하는 시간입니다.</vt:lpstr>
      <vt:lpstr>파도바의 성 안토니오  사제 학자 축일</vt:lpstr>
      <vt:lpstr>PowerPoint Presentation</vt:lpstr>
      <vt:lpstr>PowerPoint Presentation</vt:lpstr>
      <vt:lpstr>PowerPoint Presentation</vt:lpstr>
      <vt:lpstr>◎ 알렐루야.</vt:lpstr>
      <vt:lpstr>PowerPoint Presentation</vt:lpstr>
      <vt:lpstr>PowerPoint Presentation</vt:lpstr>
      <vt:lpstr>성 찬 전 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하느님께서 세상을  너무나 사랑하신 나머지  외아들을 내주시어,  그를 믿는 사람은  누구나 멸망하지 않고  영원한 생명을 얻게 하셨다.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칠암성당</dc:creator>
  <cp:lastModifiedBy>Sangil Kim</cp:lastModifiedBy>
  <cp:revision>587</cp:revision>
  <cp:lastPrinted>2026-04-04T22:43:25Z</cp:lastPrinted>
  <dcterms:created xsi:type="dcterms:W3CDTF">2026-03-25T09:17:44Z</dcterms:created>
  <dcterms:modified xsi:type="dcterms:W3CDTF">2026-06-12T08:49:46Z</dcterms:modified>
  <cp:version>13.0.0.866</cp:version>
</cp:coreProperties>
</file>