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287000" cy="10287000" type="screen4x3"/>
  <p:notesSz cx="10287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png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26" Type="http://schemas.openxmlformats.org/officeDocument/2006/relationships/image" Target="../media/image39.png"/><Relationship Id="rId27" Type="http://schemas.openxmlformats.org/officeDocument/2006/relationships/image" Target="../media/image40.png"/><Relationship Id="rId28" Type="http://schemas.openxmlformats.org/officeDocument/2006/relationships/image" Target="../media/image41.png"/><Relationship Id="rId29" Type="http://schemas.openxmlformats.org/officeDocument/2006/relationships/image" Target="../media/image42.png"/><Relationship Id="rId30" Type="http://schemas.openxmlformats.org/officeDocument/2006/relationships/image" Target="../media/image43.png"/><Relationship Id="rId31" Type="http://schemas.openxmlformats.org/officeDocument/2006/relationships/image" Target="../media/image4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7" Type="http://schemas.openxmlformats.org/officeDocument/2006/relationships/image" Target="../media/image6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20" Type="http://schemas.openxmlformats.org/officeDocument/2006/relationships/image" Target="../media/image86.png"/><Relationship Id="rId21" Type="http://schemas.openxmlformats.org/officeDocument/2006/relationships/image" Target="../media/image8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Relationship Id="rId10" Type="http://schemas.openxmlformats.org/officeDocument/2006/relationships/image" Target="../media/image96.png"/><Relationship Id="rId11" Type="http://schemas.openxmlformats.org/officeDocument/2006/relationships/image" Target="../media/image97.png"/><Relationship Id="rId12" Type="http://schemas.openxmlformats.org/officeDocument/2006/relationships/image" Target="../media/image98.png"/><Relationship Id="rId13" Type="http://schemas.openxmlformats.org/officeDocument/2006/relationships/image" Target="../media/image99.png"/><Relationship Id="rId14" Type="http://schemas.openxmlformats.org/officeDocument/2006/relationships/image" Target="../media/image100.png"/><Relationship Id="rId15" Type="http://schemas.openxmlformats.org/officeDocument/2006/relationships/image" Target="../media/image101.png"/><Relationship Id="rId16" Type="http://schemas.openxmlformats.org/officeDocument/2006/relationships/image" Target="../media/image102.png"/><Relationship Id="rId17" Type="http://schemas.openxmlformats.org/officeDocument/2006/relationships/image" Target="../media/image103.png"/><Relationship Id="rId18" Type="http://schemas.openxmlformats.org/officeDocument/2006/relationships/image" Target="../media/image104.png"/><Relationship Id="rId19" Type="http://schemas.openxmlformats.org/officeDocument/2006/relationships/image" Target="../media/image105.png"/><Relationship Id="rId20" Type="http://schemas.openxmlformats.org/officeDocument/2006/relationships/image" Target="../media/image106.png"/><Relationship Id="rId21" Type="http://schemas.openxmlformats.org/officeDocument/2006/relationships/image" Target="../media/image107.png"/><Relationship Id="rId22" Type="http://schemas.openxmlformats.org/officeDocument/2006/relationships/image" Target="../media/image108.png"/><Relationship Id="rId23" Type="http://schemas.openxmlformats.org/officeDocument/2006/relationships/image" Target="../media/image109.png"/><Relationship Id="rId24" Type="http://schemas.openxmlformats.org/officeDocument/2006/relationships/image" Target="../media/image110.png"/><Relationship Id="rId25" Type="http://schemas.openxmlformats.org/officeDocument/2006/relationships/image" Target="../media/image111.png"/><Relationship Id="rId26" Type="http://schemas.openxmlformats.org/officeDocument/2006/relationships/image" Target="../media/image112.png"/><Relationship Id="rId27" Type="http://schemas.openxmlformats.org/officeDocument/2006/relationships/image" Target="../media/image113.png"/><Relationship Id="rId28" Type="http://schemas.openxmlformats.org/officeDocument/2006/relationships/image" Target="../media/image11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285714" cy="10285714"/>
            <a:chOff x="0" y="0"/>
            <a:chExt cx="10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983498" y="5653672"/>
            <a:ext cx="609308" cy="609308"/>
            <a:chOff x="8983498" y="5653672"/>
            <a:chExt cx="609308" cy="6093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3498" y="5653672"/>
              <a:ext cx="609308" cy="6093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983498" y="6091746"/>
            <a:ext cx="609308" cy="609308"/>
            <a:chOff x="8983498" y="6091746"/>
            <a:chExt cx="609308" cy="60930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3498" y="6091746"/>
              <a:ext cx="609308" cy="60930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983498" y="7522896"/>
            <a:ext cx="609308" cy="609308"/>
            <a:chOff x="8983498" y="7522896"/>
            <a:chExt cx="609308" cy="6093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83498" y="7522896"/>
              <a:ext cx="609308" cy="60930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50243" y="7398446"/>
            <a:ext cx="9574286" cy="49362"/>
            <a:chOff x="350243" y="7398446"/>
            <a:chExt cx="9574286" cy="4936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243" y="7398446"/>
              <a:ext cx="9574286" cy="49362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643" y="7486977"/>
            <a:ext cx="1419751" cy="21696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26393" y="7486977"/>
            <a:ext cx="1944198" cy="20088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72578" y="5182822"/>
            <a:ext cx="6438057" cy="114794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46475" y="3059354"/>
            <a:ext cx="3843309" cy="36147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997344" y="4411532"/>
            <a:ext cx="609308" cy="609308"/>
            <a:chOff x="8997344" y="4411532"/>
            <a:chExt cx="609308" cy="60930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97344" y="4411532"/>
              <a:ext cx="609308" cy="60930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28806" y="2554145"/>
            <a:ext cx="609308" cy="609308"/>
            <a:chOff x="728806" y="2554145"/>
            <a:chExt cx="609308" cy="60930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0800000">
              <a:off x="728806" y="2554145"/>
              <a:ext cx="609308" cy="60930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28806" y="2116071"/>
            <a:ext cx="609308" cy="609308"/>
            <a:chOff x="728806" y="2116071"/>
            <a:chExt cx="609308" cy="609308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0800000">
              <a:off x="728806" y="2116071"/>
              <a:ext cx="609308" cy="60930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14960" y="3796285"/>
            <a:ext cx="609308" cy="609308"/>
            <a:chOff x="714960" y="3796285"/>
            <a:chExt cx="609308" cy="60930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10800000">
              <a:off x="714960" y="3796285"/>
              <a:ext cx="609308" cy="609308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313382" y="3316451"/>
            <a:ext cx="5285535" cy="1620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285714" cy="10285714"/>
            <a:chOff x="0" y="0"/>
            <a:chExt cx="10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10315200" cy="5918680"/>
            <a:chOff x="0" y="0"/>
            <a:chExt cx="10315200" cy="591868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315200" cy="591868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4286" y="6623678"/>
            <a:ext cx="10810452" cy="37266"/>
            <a:chOff x="-134286" y="6623678"/>
            <a:chExt cx="10810452" cy="3726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4286" y="6623678"/>
              <a:ext cx="10810452" cy="3726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162043" y="6605187"/>
            <a:ext cx="72062" cy="72062"/>
            <a:chOff x="2162043" y="6605187"/>
            <a:chExt cx="72062" cy="7206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2043" y="6605187"/>
              <a:ext cx="72062" cy="7206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106826" y="6605187"/>
            <a:ext cx="72062" cy="72062"/>
            <a:chOff x="5106826" y="6605187"/>
            <a:chExt cx="72062" cy="7206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06826" y="6605187"/>
              <a:ext cx="72062" cy="7206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017998" y="6605187"/>
            <a:ext cx="72062" cy="72062"/>
            <a:chOff x="8017998" y="6605187"/>
            <a:chExt cx="72062" cy="7206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7998" y="6605187"/>
              <a:ext cx="72062" cy="72062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8251" y="6768295"/>
            <a:ext cx="1246702" cy="28825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56961" y="6768297"/>
            <a:ext cx="1302388" cy="25968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8179" y="6768297"/>
            <a:ext cx="1374369" cy="28825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807046" y="4718803"/>
            <a:ext cx="2709993" cy="1511080"/>
            <a:chOff x="807046" y="4718803"/>
            <a:chExt cx="2709993" cy="1511080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812211" y="4729962"/>
              <a:ext cx="1499921" cy="1499921"/>
              <a:chOff x="812211" y="4729962"/>
              <a:chExt cx="1499921" cy="1499921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12211" y="4729962"/>
                <a:ext cx="1499921" cy="1499921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812027" y="4718803"/>
              <a:ext cx="1507678" cy="1507678"/>
              <a:chOff x="812027" y="4718803"/>
              <a:chExt cx="1507678" cy="1507678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12027" y="4718803"/>
                <a:ext cx="1507678" cy="1507678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2017119" y="4729962"/>
              <a:ext cx="1499921" cy="1499921"/>
              <a:chOff x="2017119" y="4729962"/>
              <a:chExt cx="1499921" cy="1499921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017119" y="4729962"/>
                <a:ext cx="1499921" cy="1499921"/>
              </a:xfrm>
              <a:prstGeom prst="rect">
                <a:avLst/>
              </a:prstGeom>
            </p:spPr>
          </p:pic>
        </p:grpSp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52296" y="5209696"/>
              <a:ext cx="1310843" cy="55521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7061" y="5015735"/>
              <a:ext cx="1308160" cy="87547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3751761" y="4718803"/>
            <a:ext cx="1499921" cy="1499921"/>
            <a:chOff x="3751761" y="4718803"/>
            <a:chExt cx="1499921" cy="1499921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51761" y="4718803"/>
              <a:ext cx="1499921" cy="1499921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3751761" y="4718541"/>
            <a:ext cx="1507494" cy="1507494"/>
            <a:chOff x="3751761" y="4718541"/>
            <a:chExt cx="1507494" cy="150749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51761" y="4718541"/>
              <a:ext cx="1507494" cy="1507494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4956669" y="4718803"/>
            <a:ext cx="1499921" cy="1499921"/>
            <a:chOff x="4956669" y="4718803"/>
            <a:chExt cx="1499921" cy="1499921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56669" y="4718803"/>
              <a:ext cx="1499921" cy="1499921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125715" y="5054477"/>
            <a:ext cx="1127919" cy="923729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666613" y="5004576"/>
            <a:ext cx="1374827" cy="875474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6712629" y="4718803"/>
            <a:ext cx="1499921" cy="1499921"/>
            <a:chOff x="6712629" y="4718803"/>
            <a:chExt cx="1499921" cy="1499921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12629" y="4718803"/>
              <a:ext cx="1499921" cy="1499921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6712424" y="4720553"/>
            <a:ext cx="1500126" cy="1500126"/>
            <a:chOff x="6712424" y="4720553"/>
            <a:chExt cx="1500126" cy="1500126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12424" y="4720553"/>
              <a:ext cx="1500126" cy="1500126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7917537" y="4718803"/>
            <a:ext cx="1499921" cy="1499921"/>
            <a:chOff x="7917537" y="4718803"/>
            <a:chExt cx="1499921" cy="149992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17537" y="4718803"/>
              <a:ext cx="1499921" cy="1499921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125362" y="5019383"/>
            <a:ext cx="1271119" cy="923738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627479" y="5004576"/>
            <a:ext cx="1336731" cy="923093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1931933" y="6304620"/>
            <a:ext cx="529210" cy="42337"/>
            <a:chOff x="1931933" y="6304620"/>
            <a:chExt cx="529210" cy="42337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 rot="-16200000">
              <a:off x="1931933" y="6304620"/>
              <a:ext cx="529210" cy="42337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4873155" y="6304620"/>
            <a:ext cx="529210" cy="42337"/>
            <a:chOff x="4873155" y="6304620"/>
            <a:chExt cx="529210" cy="42337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 rot="-16200000">
              <a:off x="4873155" y="6304620"/>
              <a:ext cx="529210" cy="42337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7790632" y="6304620"/>
            <a:ext cx="529210" cy="42337"/>
            <a:chOff x="7790632" y="6304620"/>
            <a:chExt cx="529210" cy="42337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 rot="-16200000">
              <a:off x="7790632" y="6304620"/>
              <a:ext cx="529210" cy="42337"/>
            </a:xfrm>
            <a:prstGeom prst="rect">
              <a:avLst/>
            </a:prstGeom>
          </p:spPr>
        </p:pic>
      </p:grpSp>
      <p:pic>
        <p:nvPicPr>
          <p:cNvPr id="67" name="Object 66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539669" y="3314858"/>
            <a:ext cx="2974585" cy="639747"/>
          </a:xfrm>
          <a:prstGeom prst="rect">
            <a:avLst/>
          </a:prstGeom>
        </p:spPr>
      </p:pic>
      <p:grpSp>
        <p:nvGrpSpPr>
          <p:cNvPr id="1020" name="그룹 1020"/>
          <p:cNvGrpSpPr/>
          <p:nvPr/>
        </p:nvGrpSpPr>
        <p:grpSpPr>
          <a:xfrm>
            <a:off x="3883333" y="2922942"/>
            <a:ext cx="2529762" cy="116998"/>
            <a:chOff x="3883333" y="2922942"/>
            <a:chExt cx="2529762" cy="116998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83333" y="2922942"/>
              <a:ext cx="2529762" cy="116998"/>
            </a:xfrm>
            <a:prstGeom prst="rect">
              <a:avLst/>
            </a:prstGeom>
          </p:spPr>
        </p:pic>
      </p:grpSp>
      <p:pic>
        <p:nvPicPr>
          <p:cNvPr id="71" name="Object 70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924517" y="2933823"/>
            <a:ext cx="2499030" cy="235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1430" y="3689864"/>
            <a:ext cx="5285490" cy="68847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388926" y="3314754"/>
            <a:ext cx="2313491" cy="2122746"/>
            <a:chOff x="388926" y="3314754"/>
            <a:chExt cx="2313491" cy="212274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926" y="3314754"/>
              <a:ext cx="2313491" cy="212274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926" y="5550000"/>
            <a:ext cx="2313491" cy="2010246"/>
            <a:chOff x="388926" y="5550000"/>
            <a:chExt cx="2313491" cy="201024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926" y="5550000"/>
              <a:ext cx="2313491" cy="201024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702418" y="3314754"/>
            <a:ext cx="2158929" cy="4245492"/>
            <a:chOff x="2702418" y="3314754"/>
            <a:chExt cx="2158929" cy="424549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418" y="3314754"/>
              <a:ext cx="2158929" cy="424549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14800" y="4510486"/>
            <a:ext cx="5563858" cy="245990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4328" y="2319830"/>
            <a:ext cx="3764414" cy="113339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167047" y="6555123"/>
            <a:ext cx="4095205" cy="3893237"/>
            <a:chOff x="6167047" y="6555123"/>
            <a:chExt cx="4095205" cy="389323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67047" y="6555123"/>
              <a:ext cx="4095205" cy="38932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3832671"/>
            <a:ext cx="7689397" cy="27196"/>
            <a:chOff x="0" y="3832671"/>
            <a:chExt cx="7689397" cy="2719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0" y="3832671"/>
              <a:ext cx="7689397" cy="2719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573" y="2882630"/>
            <a:ext cx="5362166" cy="62569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649724" y="4880478"/>
            <a:ext cx="383974" cy="376803"/>
            <a:chOff x="3649724" y="4880478"/>
            <a:chExt cx="383974" cy="37680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9724" y="4880478"/>
              <a:ext cx="383974" cy="37680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455008" y="3836214"/>
            <a:ext cx="2465332" cy="2465332"/>
            <a:chOff x="4455008" y="3836214"/>
            <a:chExt cx="2465332" cy="246533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5008" y="3836214"/>
              <a:ext cx="2465332" cy="246533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5710" y="4366691"/>
            <a:ext cx="1467892" cy="50654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3610" y="5111639"/>
            <a:ext cx="1174598" cy="87211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784340" y="4924471"/>
            <a:ext cx="1806667" cy="17345"/>
            <a:chOff x="4784340" y="4924471"/>
            <a:chExt cx="1806667" cy="1734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4340" y="4924471"/>
              <a:ext cx="1806667" cy="1734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29000" y="3836214"/>
            <a:ext cx="2465332" cy="2465332"/>
            <a:chOff x="929000" y="3836214"/>
            <a:chExt cx="2465332" cy="246533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9000" y="3836214"/>
              <a:ext cx="2465332" cy="2465332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9701" y="4366691"/>
            <a:ext cx="1475235" cy="50654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77601" y="5111639"/>
            <a:ext cx="1192245" cy="87211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58333" y="4924471"/>
            <a:ext cx="1806667" cy="17345"/>
            <a:chOff x="1258333" y="4924471"/>
            <a:chExt cx="1806667" cy="17345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8333" y="4924471"/>
              <a:ext cx="1806667" cy="1734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689397" y="2250000"/>
            <a:ext cx="2596317" cy="5826996"/>
            <a:chOff x="7689397" y="2250000"/>
            <a:chExt cx="2596317" cy="5826996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89397" y="2250000"/>
              <a:ext cx="2596317" cy="582699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0" y="6286878"/>
            <a:ext cx="7689397" cy="27196"/>
            <a:chOff x="0" y="6286878"/>
            <a:chExt cx="7689397" cy="27196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10800000">
              <a:off x="0" y="6286878"/>
              <a:ext cx="7689397" cy="2719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9633677" y="2486768"/>
            <a:ext cx="235969" cy="235969"/>
            <a:chOff x="9633677" y="2486768"/>
            <a:chExt cx="235969" cy="235969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33677" y="2486768"/>
              <a:ext cx="235969" cy="235969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690461" y="2489702"/>
            <a:ext cx="162284" cy="291769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1481687" y="1393325"/>
            <a:ext cx="5147766" cy="11472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DEC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977" y="3969625"/>
            <a:ext cx="2482720" cy="50654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5558" y="3969625"/>
            <a:ext cx="2562435" cy="50654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0" y="3629099"/>
            <a:ext cx="10294159" cy="27196"/>
            <a:chOff x="0" y="3629099"/>
            <a:chExt cx="10294159" cy="27196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0" y="3629099"/>
              <a:ext cx="10294159" cy="27196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0496" y="2861201"/>
            <a:ext cx="4499900" cy="73050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939785" y="5828517"/>
            <a:ext cx="4406144" cy="28737"/>
            <a:chOff x="2939785" y="5828517"/>
            <a:chExt cx="4406144" cy="2873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5400000">
              <a:off x="2939785" y="5828517"/>
              <a:ext cx="4406144" cy="2873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37556" y="7240249"/>
            <a:ext cx="2750031" cy="196425"/>
            <a:chOff x="1237556" y="7240249"/>
            <a:chExt cx="2750031" cy="196425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237556" y="7240249"/>
              <a:ext cx="2750031" cy="196425"/>
              <a:chOff x="1237556" y="7240249"/>
              <a:chExt cx="2750031" cy="196425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16128" y="7209897"/>
                <a:ext cx="790474" cy="308912"/>
              </a:xfrm>
              <a:prstGeom prst="rect">
                <a:avLst/>
              </a:prstGeom>
            </p:spPr>
          </p:pic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160606" y="7209899"/>
                <a:ext cx="787265" cy="308912"/>
              </a:xfrm>
              <a:prstGeom prst="rect">
                <a:avLst/>
              </a:prstGeom>
            </p:spPr>
          </p:pic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204160" y="7209899"/>
                <a:ext cx="837912" cy="308912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237556" y="7250162"/>
              <a:ext cx="183419" cy="130221"/>
              <a:chOff x="1237556" y="7250162"/>
              <a:chExt cx="183419" cy="130221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237556" y="7250162"/>
                <a:ext cx="183419" cy="13022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2293776" y="7250162"/>
              <a:ext cx="183419" cy="130221"/>
              <a:chOff x="2293776" y="7250162"/>
              <a:chExt cx="183419" cy="130221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293776" y="7250162"/>
                <a:ext cx="183419" cy="130221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3229262" y="7250162"/>
              <a:ext cx="183419" cy="130221"/>
              <a:chOff x="3229262" y="7250162"/>
              <a:chExt cx="183419" cy="130221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229262" y="7250162"/>
                <a:ext cx="183419" cy="130221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6484083" y="7240250"/>
            <a:ext cx="2750049" cy="196425"/>
            <a:chOff x="6484083" y="7240250"/>
            <a:chExt cx="2750049" cy="196425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6484083" y="7240250"/>
              <a:ext cx="2750049" cy="196425"/>
              <a:chOff x="6484083" y="7240250"/>
              <a:chExt cx="2750049" cy="196425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462655" y="7209898"/>
                <a:ext cx="790484" cy="308912"/>
              </a:xfrm>
              <a:prstGeom prst="rect">
                <a:avLst/>
              </a:prstGeom>
            </p:spPr>
          </p:pic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407134" y="7209899"/>
                <a:ext cx="709141" cy="308912"/>
              </a:xfrm>
              <a:prstGeom prst="rect">
                <a:avLst/>
              </a:prstGeom>
            </p:spPr>
          </p:pic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8450705" y="7209899"/>
                <a:ext cx="780160" cy="308912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6484083" y="7250162"/>
              <a:ext cx="183419" cy="130221"/>
              <a:chOff x="6484083" y="7250162"/>
              <a:chExt cx="183419" cy="130221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484083" y="7250162"/>
                <a:ext cx="183419" cy="130221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7626017" y="7250162"/>
              <a:ext cx="183419" cy="130221"/>
              <a:chOff x="7626017" y="7250162"/>
              <a:chExt cx="183419" cy="130221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626017" y="7250162"/>
                <a:ext cx="183419" cy="130221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8540075" y="7250162"/>
              <a:ext cx="183419" cy="130221"/>
              <a:chOff x="8540075" y="7250162"/>
              <a:chExt cx="183419" cy="130221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8540075" y="7250162"/>
                <a:ext cx="183419" cy="130221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>
            <a:off x="1237556" y="4630840"/>
            <a:ext cx="2381669" cy="2424090"/>
            <a:chOff x="1237556" y="4630840"/>
            <a:chExt cx="2381669" cy="2424090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37556" y="4630840"/>
              <a:ext cx="2381669" cy="242409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194724" y="4630840"/>
            <a:ext cx="3013192" cy="2286259"/>
            <a:chOff x="6194724" y="4630840"/>
            <a:chExt cx="3013192" cy="2286259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94724" y="4630840"/>
              <a:ext cx="3013192" cy="2286259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35407" y="1657742"/>
            <a:ext cx="4521071" cy="11333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28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124" y="2791917"/>
            <a:ext cx="9728571" cy="4979451"/>
            <a:chOff x="69124" y="2791917"/>
            <a:chExt cx="9728571" cy="49794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24" y="2791917"/>
              <a:ext cx="9728571" cy="497945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9651582" y="7140593"/>
            <a:ext cx="843408" cy="14196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055880" y="2203841"/>
            <a:ext cx="8036" cy="4553571"/>
            <a:chOff x="10055880" y="2203841"/>
            <a:chExt cx="8036" cy="4553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880" y="2203841"/>
              <a:ext cx="8036" cy="4553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996952" y="2695989"/>
            <a:ext cx="116346" cy="136556"/>
            <a:chOff x="9996952" y="2695989"/>
            <a:chExt cx="116346" cy="136556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9996952" y="2695989"/>
              <a:ext cx="52867" cy="136556"/>
              <a:chOff x="9996952" y="2695989"/>
              <a:chExt cx="52867" cy="136556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996952" y="2695989"/>
                <a:ext cx="52867" cy="13655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0060430" y="2695989"/>
              <a:ext cx="52867" cy="136556"/>
              <a:chOff x="10060430" y="2695989"/>
              <a:chExt cx="52867" cy="136556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60430" y="2695989"/>
                <a:ext cx="52867" cy="136556"/>
              </a:xfrm>
              <a:prstGeom prst="rect">
                <a:avLst/>
              </a:prstGeom>
            </p:spPr>
          </p:pic>
        </p:grpSp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32290" y="3778780"/>
            <a:ext cx="1982073" cy="48493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632143" y="3152348"/>
            <a:ext cx="153460" cy="180117"/>
            <a:chOff x="632143" y="3152348"/>
            <a:chExt cx="153460" cy="180117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632143" y="3152348"/>
              <a:ext cx="69732" cy="180117"/>
              <a:chOff x="632143" y="3152348"/>
              <a:chExt cx="69732" cy="180117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32143" y="3152348"/>
                <a:ext cx="69732" cy="180117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715871" y="3152348"/>
              <a:ext cx="69732" cy="180117"/>
              <a:chOff x="715871" y="3152348"/>
              <a:chExt cx="69732" cy="180117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15871" y="3152348"/>
                <a:ext cx="69732" cy="180117"/>
              </a:xfrm>
              <a:prstGeom prst="rect">
                <a:avLst/>
              </a:prstGeom>
            </p:spPr>
          </p:pic>
        </p:grpSp>
      </p:grpSp>
      <p:grpSp>
        <p:nvGrpSpPr>
          <p:cNvPr id="1009" name="그룹 1009"/>
          <p:cNvGrpSpPr/>
          <p:nvPr/>
        </p:nvGrpSpPr>
        <p:grpSpPr>
          <a:xfrm>
            <a:off x="5142857" y="3182121"/>
            <a:ext cx="1129281" cy="1228578"/>
            <a:chOff x="5142857" y="3182121"/>
            <a:chExt cx="1129281" cy="1228578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42857" y="3182121"/>
              <a:ext cx="1129281" cy="1228578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3515" y="3314844"/>
            <a:ext cx="1073112" cy="21963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42935" y="3129735"/>
            <a:ext cx="919986" cy="619024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4396429" y="2503132"/>
            <a:ext cx="8036" cy="5357143"/>
            <a:chOff x="4396429" y="2503132"/>
            <a:chExt cx="8036" cy="535714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6429" y="2503132"/>
              <a:ext cx="8036" cy="5357143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7440073" y="2742954"/>
            <a:ext cx="5571" cy="1857109"/>
            <a:chOff x="7440073" y="2742954"/>
            <a:chExt cx="5571" cy="1857109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7440073" y="2742954"/>
              <a:ext cx="5571" cy="185710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5142857" y="4570842"/>
            <a:ext cx="1129281" cy="1228578"/>
            <a:chOff x="5142857" y="4570842"/>
            <a:chExt cx="1129281" cy="1228578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42857" y="4570842"/>
              <a:ext cx="1129281" cy="1228578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87159" y="4682952"/>
            <a:ext cx="962607" cy="219636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434372" y="4518458"/>
            <a:ext cx="1017044" cy="619025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7440073" y="4131675"/>
            <a:ext cx="5571" cy="1857109"/>
            <a:chOff x="7440073" y="4131675"/>
            <a:chExt cx="5571" cy="1857109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5400000">
              <a:off x="7440073" y="4131675"/>
              <a:ext cx="5571" cy="1857109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5142857" y="5980040"/>
            <a:ext cx="1129281" cy="1228578"/>
            <a:chOff x="5142857" y="5980040"/>
            <a:chExt cx="1129281" cy="1228578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42857" y="5980040"/>
              <a:ext cx="1129281" cy="1228578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65731" y="6032589"/>
            <a:ext cx="835674" cy="219626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434372" y="5927649"/>
            <a:ext cx="1017044" cy="619025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7440073" y="5540872"/>
            <a:ext cx="5571" cy="1857109"/>
            <a:chOff x="7440073" y="5540872"/>
            <a:chExt cx="5571" cy="1857109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5400000">
              <a:off x="7440073" y="5540872"/>
              <a:ext cx="5571" cy="1857109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69124" y="2424981"/>
            <a:ext cx="1371429" cy="1371429"/>
            <a:chOff x="69124" y="2424981"/>
            <a:chExt cx="1371429" cy="1371429"/>
          </a:xfrm>
        </p:grpSpPr>
        <p:grpSp>
          <p:nvGrpSpPr>
            <p:cNvPr id="1017" name="그룹 1017"/>
            <p:cNvGrpSpPr/>
            <p:nvPr/>
          </p:nvGrpSpPr>
          <p:grpSpPr>
            <a:xfrm>
              <a:off x="69124" y="2424981"/>
              <a:ext cx="1367848" cy="1367848"/>
              <a:chOff x="69124" y="2424981"/>
              <a:chExt cx="1367848" cy="1367848"/>
            </a:xfrm>
          </p:grpSpPr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-614800" y="1804188"/>
                <a:ext cx="2735696" cy="2735696"/>
              </a:xfrm>
              <a:prstGeom prst="rect">
                <a:avLst/>
              </a:prstGeom>
            </p:spPr>
          </p:pic>
          <p:pic>
            <p:nvPicPr>
              <p:cNvPr id="56" name="Object 55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69124" y="2424981"/>
                <a:ext cx="1367848" cy="1367848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654673" y="2846613"/>
              <a:ext cx="241690" cy="283674"/>
              <a:chOff x="654673" y="2846613"/>
              <a:chExt cx="241690" cy="283674"/>
            </a:xfrm>
          </p:grpSpPr>
          <p:grpSp>
            <p:nvGrpSpPr>
              <p:cNvPr id="1019" name="그룹 1019"/>
              <p:cNvGrpSpPr/>
              <p:nvPr/>
            </p:nvGrpSpPr>
            <p:grpSpPr>
              <a:xfrm>
                <a:off x="654673" y="2846613"/>
                <a:ext cx="109823" cy="283674"/>
                <a:chOff x="654673" y="2846613"/>
                <a:chExt cx="109823" cy="283674"/>
              </a:xfrm>
            </p:grpSpPr>
            <p:pic>
              <p:nvPicPr>
                <p:cNvPr id="60" name="Object 59"/>
                <p:cNvPicPr>
                  <a:picLocks noChangeAspect="1"/>
                </p:cNvPicPr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654673" y="2846613"/>
                  <a:ext cx="109823" cy="283674"/>
                </a:xfrm>
                <a:prstGeom prst="rect">
                  <a:avLst/>
                </a:prstGeom>
              </p:spPr>
            </p:pic>
          </p:grpSp>
          <p:grpSp>
            <p:nvGrpSpPr>
              <p:cNvPr id="1020" name="그룹 1020"/>
              <p:cNvGrpSpPr/>
              <p:nvPr/>
            </p:nvGrpSpPr>
            <p:grpSpPr>
              <a:xfrm>
                <a:off x="786540" y="2846613"/>
                <a:ext cx="109823" cy="283674"/>
                <a:chOff x="786540" y="2846613"/>
                <a:chExt cx="109823" cy="283674"/>
              </a:xfrm>
            </p:grpSpPr>
            <p:pic>
              <p:nvPicPr>
                <p:cNvPr id="63" name="Object 62"/>
                <p:cNvPicPr>
                  <a:picLocks noChangeAspect="1"/>
                </p:cNvPicPr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786540" y="2846613"/>
                  <a:ext cx="109823" cy="283674"/>
                </a:xfrm>
                <a:prstGeom prst="rect">
                  <a:avLst/>
                </a:prstGeom>
              </p:spPr>
            </p:pic>
          </p:grpSp>
        </p:grpSp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1253" y="3171867"/>
              <a:ext cx="836244" cy="176149"/>
            </a:xfrm>
            <a:prstGeom prst="rect">
              <a:avLst/>
            </a:prstGeom>
          </p:spPr>
        </p:pic>
      </p:grpSp>
      <p:pic>
        <p:nvPicPr>
          <p:cNvPr id="68" name="Object 67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91765" y="4058495"/>
            <a:ext cx="3913916" cy="2921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285714" cy="10285714"/>
            <a:chOff x="0" y="0"/>
            <a:chExt cx="10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489286" y="3921430"/>
            <a:ext cx="1304762" cy="1304762"/>
            <a:chOff x="4489286" y="3921430"/>
            <a:chExt cx="1304762" cy="1304762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4489286" y="3921430"/>
              <a:ext cx="1302416" cy="1302416"/>
              <a:chOff x="4489286" y="3921430"/>
              <a:chExt cx="1302416" cy="130241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38078" y="3350370"/>
                <a:ext cx="2604832" cy="2604832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286" y="3921430"/>
                <a:ext cx="1302416" cy="1302416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4846940" y="4258251"/>
              <a:ext cx="629986" cy="534933"/>
              <a:chOff x="4846940" y="4258251"/>
              <a:chExt cx="629986" cy="534933"/>
            </a:xfrm>
          </p:grpSpPr>
          <p:grpSp>
            <p:nvGrpSpPr>
              <p:cNvPr id="1005" name="그룹 1005"/>
              <p:cNvGrpSpPr/>
              <p:nvPr/>
            </p:nvGrpSpPr>
            <p:grpSpPr>
              <a:xfrm>
                <a:off x="5031579" y="4258251"/>
                <a:ext cx="260708" cy="305995"/>
                <a:chOff x="5031579" y="4258251"/>
                <a:chExt cx="260708" cy="305995"/>
              </a:xfrm>
            </p:grpSpPr>
            <p:grpSp>
              <p:nvGrpSpPr>
                <p:cNvPr id="1006" name="그룹 1006"/>
                <p:cNvGrpSpPr/>
                <p:nvPr/>
              </p:nvGrpSpPr>
              <p:grpSpPr>
                <a:xfrm>
                  <a:off x="5031579" y="4258251"/>
                  <a:ext cx="118465" cy="305995"/>
                  <a:chOff x="5031579" y="4258251"/>
                  <a:chExt cx="118465" cy="305995"/>
                </a:xfrm>
              </p:grpSpPr>
              <p:pic>
                <p:nvPicPr>
                  <p:cNvPr id="13" name="Object 12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5031579" y="4258251"/>
                    <a:ext cx="118465" cy="30599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07" name="그룹 1007"/>
                <p:cNvGrpSpPr/>
                <p:nvPr/>
              </p:nvGrpSpPr>
              <p:grpSpPr>
                <a:xfrm>
                  <a:off x="5173822" y="4258251"/>
                  <a:ext cx="118465" cy="305995"/>
                  <a:chOff x="5173822" y="4258251"/>
                  <a:chExt cx="118465" cy="305995"/>
                </a:xfrm>
              </p:grpSpPr>
              <p:pic>
                <p:nvPicPr>
                  <p:cNvPr id="16" name="Object 15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5173822" y="4258251"/>
                    <a:ext cx="118465" cy="30599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835684" y="4568082"/>
                <a:ext cx="658516" cy="282259"/>
              </a:xfrm>
              <a:prstGeom prst="rect">
                <a:avLst/>
              </a:prstGeom>
            </p:spPr>
          </p:pic>
        </p:grpSp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0716" y="5164288"/>
            <a:ext cx="3607717" cy="76608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64346" y="7308422"/>
            <a:ext cx="9372490" cy="6975"/>
            <a:chOff x="464346" y="7308422"/>
            <a:chExt cx="9372490" cy="697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4346" y="7308422"/>
              <a:ext cx="9372490" cy="69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2022-05-25T14:20:15Z</dcterms:created>
  <dcterms:modified xsi:type="dcterms:W3CDTF">2022-05-25T14:20:15Z</dcterms:modified>
</cp:coreProperties>
</file>