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64" r:id="rId1"/>
  </p:sldMasterIdLst>
  <p:notesMasterIdLst>
    <p:notesMasterId r:id="rId2"/>
  </p:notesMasterIdLst>
  <p:sldIdLst>
    <p:sldId id="257" r:id="rId3"/>
    <p:sldId id="307" r:id="rId4"/>
    <p:sldId id="381" r:id="rId5"/>
    <p:sldId id="391" r:id="rId6"/>
    <p:sldId id="400" r:id="rId7"/>
    <p:sldId id="379" r:id="rId8"/>
    <p:sldId id="397" r:id="rId9"/>
    <p:sldId id="403" r:id="rId10"/>
    <p:sldId id="380" r:id="rId11"/>
    <p:sldId id="398" r:id="rId12"/>
    <p:sldId id="352" r:id="rId13"/>
    <p:sldId id="376" r:id="rId14"/>
    <p:sldId id="314" r:id="rId15"/>
    <p:sldId id="311" r:id="rId16"/>
    <p:sldId id="312" r:id="rId17"/>
    <p:sldId id="313" r:id="rId1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5620"/>
    <p:restoredTop sz="91727" autoAdjust="0"/>
  </p:normalViewPr>
  <p:slideViewPr>
    <p:cSldViewPr>
      <p:cViewPr varScale="1">
        <p:scale>
          <a:sx n="100" d="100"/>
          <a:sy n="100" d="100"/>
        </p:scale>
        <p:origin x="-1290" y="-174"/>
      </p:cViewPr>
      <p:guideLst>
        <p:guide orient="horz" pos="2159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slide" Target="slides/slide13.xml"  /><Relationship Id="rId16" Type="http://schemas.openxmlformats.org/officeDocument/2006/relationships/slide" Target="slides/slide14.xml"  /><Relationship Id="rId17" Type="http://schemas.openxmlformats.org/officeDocument/2006/relationships/slide" Target="slides/slide15.xml"  /><Relationship Id="rId18" Type="http://schemas.openxmlformats.org/officeDocument/2006/relationships/slide" Target="slides/slide16.xml"  /><Relationship Id="rId19" Type="http://schemas.openxmlformats.org/officeDocument/2006/relationships/presProps" Target="presProps.xml"  /><Relationship Id="rId2" Type="http://schemas.openxmlformats.org/officeDocument/2006/relationships/notesMaster" Target="notesMasters/notesMaster1.xml"  /><Relationship Id="rId20" Type="http://schemas.openxmlformats.org/officeDocument/2006/relationships/viewProps" Target="viewProps.xml"  /><Relationship Id="rId21" Type="http://schemas.openxmlformats.org/officeDocument/2006/relationships/theme" Target="theme/theme1.xml"  /><Relationship Id="rId22" Type="http://schemas.openxmlformats.org/officeDocument/2006/relationships/tableStyles" Target="tableStyles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FCAA8C1-93A5-459F-B675-2BBD27AC8901}" type="datetime1">
              <a:rPr lang="ko-KR" altLang="en-US"/>
              <a:pPr lvl="0">
                <a:defRPr/>
              </a:pPr>
              <a:t>2026-06-20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57508E2E-92E7-4344-A048-2AD3B74CECDE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257C-5F7B-4B46-AD11-F562326A06E1}" type="datetimeFigureOut">
              <a:rPr lang="ko-KR" altLang="en-US" smtClean="0"/>
              <a:pPr/>
              <a:t>2026-01-04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B0FA-8828-41F1-A2E8-CBFAD0E497C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257C-5F7B-4B46-AD11-F562326A06E1}" type="datetimeFigureOut">
              <a:rPr lang="ko-KR" altLang="en-US" smtClean="0"/>
              <a:pPr/>
              <a:t>2026-01-04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B0FA-8828-41F1-A2E8-CBFAD0E497C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257C-5F7B-4B46-AD11-F562326A06E1}" type="datetimeFigureOut">
              <a:rPr lang="ko-KR" altLang="en-US" smtClean="0"/>
              <a:pPr/>
              <a:t>2026-01-04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B0FA-8828-41F1-A2E8-CBFAD0E497C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257C-5F7B-4B46-AD11-F562326A06E1}" type="datetimeFigureOut">
              <a:rPr lang="ko-KR" altLang="en-US" smtClean="0"/>
              <a:pPr/>
              <a:t>2026-01-04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B0FA-8828-41F1-A2E8-CBFAD0E497C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257C-5F7B-4B46-AD11-F562326A06E1}" type="datetimeFigureOut">
              <a:rPr lang="ko-KR" altLang="en-US" smtClean="0"/>
              <a:pPr/>
              <a:t>2026-01-04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B0FA-8828-41F1-A2E8-CBFAD0E497C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257C-5F7B-4B46-AD11-F562326A06E1}" type="datetimeFigureOut">
              <a:rPr lang="ko-KR" altLang="en-US" smtClean="0"/>
              <a:pPr/>
              <a:t>2026-01-04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B0FA-8828-41F1-A2E8-CBFAD0E497C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257C-5F7B-4B46-AD11-F562326A06E1}" type="datetimeFigureOut">
              <a:rPr lang="ko-KR" altLang="en-US" smtClean="0"/>
              <a:pPr/>
              <a:t>2026-01-04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B0FA-8828-41F1-A2E8-CBFAD0E497C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257C-5F7B-4B46-AD11-F562326A06E1}" type="datetimeFigureOut">
              <a:rPr lang="ko-KR" altLang="en-US" smtClean="0"/>
              <a:pPr/>
              <a:t>2026-01-04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B0FA-8828-41F1-A2E8-CBFAD0E497C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257C-5F7B-4B46-AD11-F562326A06E1}" type="datetimeFigureOut">
              <a:rPr lang="ko-KR" altLang="en-US" smtClean="0"/>
              <a:pPr/>
              <a:t>2026-01-04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B0FA-8828-41F1-A2E8-CBFAD0E497C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257C-5F7B-4B46-AD11-F562326A06E1}" type="datetimeFigureOut">
              <a:rPr lang="ko-KR" altLang="en-US" smtClean="0"/>
              <a:pPr/>
              <a:t>2026-01-04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B0FA-8828-41F1-A2E8-CBFAD0E497C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257C-5F7B-4B46-AD11-F562326A06E1}" type="datetimeFigureOut">
              <a:rPr lang="ko-KR" altLang="en-US" smtClean="0"/>
              <a:pPr/>
              <a:t>2026-01-04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B0FA-8828-41F1-A2E8-CBFAD0E497C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A257C-5F7B-4B46-AD11-F562326A06E1}" type="datetimeFigureOut">
              <a:rPr lang="ko-KR" altLang="en-US" smtClean="0"/>
              <a:pPr/>
              <a:t>2026-01-04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6B0FA-8828-41F1-A2E8-CBFAD0E497C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3.jpe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4.jpe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5.jpe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6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467544" y="-459432"/>
            <a:ext cx="7772400" cy="45719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sz="2400" i="0" u="sng" strike="noStrike" mc:Ignorable="hp" hp:hslEmbossed="0">
                <a:solidFill>
                  <a:schemeClr val="tx1"/>
                </a:solidFill>
                <a:latin typeface="휴먼둥근헤드라인"/>
                <a:ea typeface="휴먼둥근헤드라인"/>
              </a:rPr>
              <a:t>하나님의 부르심에 응답하는 사람들</a:t>
            </a:r>
            <a:r>
              <a:rPr xmlns:mc="http://schemas.openxmlformats.org/markup-compatibility/2006" xmlns:hp="http://schemas.haansoft.com/office/presentation/8.0" lang="EN-US" sz="2400" i="0" u="sng" strike="noStrike" spc="-160" mc:Ignorable="hp" hp:hslEmbossed="0">
                <a:solidFill>
                  <a:schemeClr val="tx1"/>
                </a:solidFill>
                <a:latin typeface="휴먼둥근헤드라인"/>
                <a:ea typeface="휴먼둥근헤드라인"/>
              </a:rPr>
              <a:t>!!!</a:t>
            </a:r>
            <a:endParaRPr xmlns:mc="http://schemas.openxmlformats.org/markup-compatibility/2006" xmlns:hp="http://schemas.haansoft.com/office/presentation/8.0" lang="EN-US" sz="2400" i="0" u="sng" strike="noStrike" spc="-160" mc:Ignorable="hp" hp:hslEmbossed="0">
              <a:solidFill>
                <a:schemeClr val="tx1"/>
              </a:solidFill>
              <a:latin typeface="휴먼둥근헤드라인"/>
              <a:ea typeface="휴먼둥근헤드라인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300" b="1">
                <a:solidFill>
                  <a:schemeClr val="tx1"/>
                </a:solidFill>
                <a:latin typeface="휴먼둥근헤드라인"/>
                <a:ea typeface="휴먼둥근헤드라인"/>
              </a:rPr>
              <a:t>병오년</a:t>
            </a:r>
            <a:r>
              <a:rPr lang="en-US" altLang="ko-KR" sz="2300" b="1">
                <a:solidFill>
                  <a:schemeClr val="tx1"/>
                </a:solidFill>
                <a:latin typeface="휴먼둥근헤드라인"/>
                <a:ea typeface="휴먼둥근헤드라인"/>
              </a:rPr>
              <a:t>(</a:t>
            </a:r>
            <a:r>
              <a:rPr lang="en-US" altLang="ko-KR" sz="2300" b="1">
                <a:solidFill>
                  <a:schemeClr val="tx1"/>
                </a:solidFill>
                <a:latin typeface="휴먼둥근헤드라인"/>
              </a:rPr>
              <a:t>丙午年</a:t>
            </a:r>
            <a:r>
              <a:rPr lang="en-US" altLang="ko-KR" sz="2300" b="1">
                <a:solidFill>
                  <a:schemeClr val="tx1"/>
                </a:solidFill>
                <a:latin typeface="휴먼둥근헤드라인"/>
                <a:ea typeface="휴먼둥근헤드라인"/>
              </a:rPr>
              <a:t>/ 붉은말)/ 2026. 6. 21. / </a:t>
            </a:r>
            <a:r>
              <a:rPr lang="ko-KR" altLang="en-US" sz="2300" b="1">
                <a:solidFill>
                  <a:schemeClr val="tx1"/>
                </a:solidFill>
                <a:latin typeface="휴먼둥근헤드라인"/>
                <a:ea typeface="휴먼둥근헤드라인"/>
              </a:rPr>
              <a:t>성령강림후 네번째주일</a:t>
            </a:r>
            <a:endParaRPr lang="ko-KR" altLang="en-US" sz="2300" b="1">
              <a:solidFill>
                <a:schemeClr val="tx1"/>
              </a:solidFill>
              <a:latin typeface="휴먼둥근헤드라인"/>
              <a:ea typeface="휴먼둥근헤드라인"/>
            </a:endParaRPr>
          </a:p>
          <a:p>
            <a:pPr algn="ctr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1" i="0" u="none" strike="noStrike" spc="-160" mc:Ignorable="hp" hp:hslEmbossed="0">
                <a:solidFill>
                  <a:schemeClr val="tx1"/>
                </a:solidFill>
                <a:latin typeface="휴먼둥근헤드라인"/>
                <a:ea typeface="휴먼둥근헤드라인"/>
              </a:rPr>
              <a:t>요나 </a:t>
            </a:r>
            <a:r>
              <a:rPr xmlns:mc="http://schemas.openxmlformats.org/markup-compatibility/2006" xmlns:hp="http://schemas.haansoft.com/office/presentation/8.0" lang="EN-US" sz="2400" b="1" i="0" u="none" strike="noStrike" spc="-160" mc:Ignorable="hp" hp:hslEmbossed="0">
                <a:solidFill>
                  <a:schemeClr val="tx1"/>
                </a:solidFill>
                <a:latin typeface="휴먼둥근헤드라인"/>
                <a:ea typeface="휴먼둥근헤드라인"/>
              </a:rPr>
              <a:t>3:1-10 / </a:t>
            </a:r>
            <a:r>
              <a:rPr xmlns:mc="http://schemas.openxmlformats.org/markup-compatibility/2006" xmlns:hp="http://schemas.haansoft.com/office/presentation/8.0" sz="2400" b="1" i="0" u="none" strike="noStrike" spc="-160" mc:Ignorable="hp" hp:hslEmbossed="0">
                <a:solidFill>
                  <a:schemeClr val="tx1"/>
                </a:solidFill>
                <a:latin typeface="휴먼둥근헤드라인"/>
                <a:ea typeface="휴먼둥근헤드라인"/>
              </a:rPr>
              <a:t>사도행전 </a:t>
            </a:r>
            <a:r>
              <a:rPr xmlns:mc="http://schemas.openxmlformats.org/markup-compatibility/2006" xmlns:hp="http://schemas.haansoft.com/office/presentation/8.0" lang="EN-US" sz="2400" b="1" i="0" u="none" strike="noStrike" spc="-160" mc:Ignorable="hp" hp:hslEmbossed="0">
                <a:solidFill>
                  <a:schemeClr val="tx1"/>
                </a:solidFill>
                <a:latin typeface="휴먼둥근헤드라인"/>
                <a:ea typeface="휴먼둥근헤드라인"/>
              </a:rPr>
              <a:t>16:6-15 / </a:t>
            </a:r>
            <a:r>
              <a:rPr xmlns:mc="http://schemas.openxmlformats.org/markup-compatibility/2006" xmlns:hp="http://schemas.haansoft.com/office/presentation/8.0" sz="2400" b="1" i="0" u="none" strike="noStrike" spc="-160" mc:Ignorable="hp" hp:hslEmbossed="0">
                <a:solidFill>
                  <a:schemeClr val="tx1"/>
                </a:solidFill>
                <a:latin typeface="휴먼둥근헤드라인"/>
                <a:ea typeface="휴먼둥근헤드라인"/>
              </a:rPr>
              <a:t>마태복음 </a:t>
            </a:r>
            <a:r>
              <a:rPr xmlns:mc="http://schemas.openxmlformats.org/markup-compatibility/2006" xmlns:hp="http://schemas.haansoft.com/office/presentation/8.0" lang="EN-US" sz="2400" b="1" i="0" u="none" strike="noStrike" spc="-160" mc:Ignorable="hp" hp:hslEmbossed="0">
                <a:solidFill>
                  <a:schemeClr val="tx1"/>
                </a:solidFill>
                <a:latin typeface="휴먼둥근헤드라인"/>
                <a:ea typeface="휴먼둥근헤드라인"/>
              </a:rPr>
              <a:t>28:16-20 </a:t>
            </a:r>
            <a:endParaRPr xmlns:mc="http://schemas.openxmlformats.org/markup-compatibility/2006" xmlns:hp="http://schemas.haansoft.com/office/presentation/8.0" sz="2400" b="1" i="0" u="none" strike="noStrike" spc="-160" mc:Ignorable="hp" hp:hslEmbossed="0">
              <a:solidFill>
                <a:schemeClr val="tx1"/>
              </a:solidFill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휴먼둥근헤드라인"/>
              <a:ea typeface="휴먼둥근헤드라인"/>
            </a:endParaRPr>
          </a:p>
        </p:txBody>
      </p:sp>
      <p:pic>
        <p:nvPicPr>
          <p:cNvPr id="30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" y="1484784"/>
            <a:ext cx="9144000" cy="53732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611560" y="-675456"/>
            <a:ext cx="7772400" cy="45719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251504" cy="68580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2100" b="1" i="0" u="none" strike="noStrike" spc="-80" mc:Ignorable="hp" hp:hslEmbossed="0">
                <a:solidFill>
                  <a:schemeClr val="tx1"/>
                </a:solidFill>
              </a:rPr>
              <a:t>19. </a:t>
            </a:r>
            <a:endParaRPr xmlns:mc="http://schemas.openxmlformats.org/markup-compatibility/2006" xmlns:hp="http://schemas.haansoft.com/office/presentation/8.0" sz="2100" b="1" i="0" u="none" strike="noStrike" spc="-80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100" b="1" i="0" u="none" strike="noStrike" spc="-80" mc:Ignorable="hp" hp:hslEmbossed="0">
                <a:solidFill>
                  <a:schemeClr val="tx1"/>
                </a:solidFill>
              </a:rPr>
              <a:t>그러므로 </a:t>
            </a:r>
            <a:endParaRPr xmlns:mc="http://schemas.openxmlformats.org/markup-compatibility/2006" xmlns:hp="http://schemas.haansoft.com/office/presentation/8.0" sz="2100" b="1" i="0" u="none" strike="noStrike" spc="-80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100" b="1" i="0" u="none" strike="noStrike" spc="-80" mc:Ignorable="hp" hp:hslEmbossed="0">
                <a:solidFill>
                  <a:schemeClr val="tx1"/>
                </a:solidFill>
              </a:rPr>
              <a:t>너희는 가서 </a:t>
            </a:r>
            <a:endParaRPr xmlns:mc="http://schemas.openxmlformats.org/markup-compatibility/2006" xmlns:hp="http://schemas.haansoft.com/office/presentation/8.0" sz="2100" b="1" i="0" u="none" strike="noStrike" spc="-80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100" b="1" i="0" u="none" strike="noStrike" spc="-80" mc:Ignorable="hp" hp:hslEmbossed="0">
                <a:solidFill>
                  <a:schemeClr val="tx1"/>
                </a:solidFill>
              </a:rPr>
              <a:t>모든 민족을 제자로 삼아 </a:t>
            </a:r>
            <a:endParaRPr xmlns:mc="http://schemas.openxmlformats.org/markup-compatibility/2006" xmlns:hp="http://schemas.haansoft.com/office/presentation/8.0" sz="2100" b="1" i="0" u="none" strike="noStrike" spc="-80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100" b="1" i="0" u="none" strike="noStrike" spc="-80" mc:Ignorable="hp" hp:hslEmbossed="0">
                <a:solidFill>
                  <a:schemeClr val="tx1"/>
                </a:solidFill>
              </a:rPr>
              <a:t>아버지와 아들과 성령의 이름으로 </a:t>
            </a:r>
            <a:endParaRPr xmlns:mc="http://schemas.openxmlformats.org/markup-compatibility/2006" xmlns:hp="http://schemas.haansoft.com/office/presentation/8.0" sz="2100" b="1" i="0" u="none" strike="noStrike" spc="-80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100" b="1" i="0" u="none" strike="noStrike" spc="-80" mc:Ignorable="hp" hp:hslEmbossed="0">
                <a:solidFill>
                  <a:schemeClr val="tx1"/>
                </a:solidFill>
              </a:rPr>
              <a:t>세례를 베풀고</a:t>
            </a:r>
            <a:endParaRPr xmlns:mc="http://schemas.openxmlformats.org/markup-compatibility/2006" xmlns:hp="http://schemas.haansoft.com/office/presentation/8.0" sz="2100" b="1" i="0" u="none" strike="noStrike" spc="-80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sz="2100" b="1" i="0" u="none" strike="noStrike" spc="-80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2100" b="1" i="0" u="none" strike="noStrike" mc:Ignorable="hp" hp:hslEmbossed="0">
                <a:solidFill>
                  <a:schemeClr val="tx1"/>
                </a:solidFill>
              </a:rPr>
              <a:t>20. </a:t>
            </a:r>
            <a:endParaRPr xmlns:mc="http://schemas.openxmlformats.org/markup-compatibility/2006" xmlns:hp="http://schemas.haansoft.com/office/presentation/8.0" sz="21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100" b="1" i="0" u="none" strike="noStrike" mc:Ignorable="hp" hp:hslEmbossed="0">
                <a:solidFill>
                  <a:schemeClr val="tx1"/>
                </a:solidFill>
              </a:rPr>
              <a:t>내가 너희에게 분부한 </a:t>
            </a:r>
            <a:endParaRPr xmlns:mc="http://schemas.openxmlformats.org/markup-compatibility/2006" xmlns:hp="http://schemas.haansoft.com/office/presentation/8.0" sz="21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100" b="1" i="0" u="none" strike="noStrike" mc:Ignorable="hp" hp:hslEmbossed="0">
                <a:solidFill>
                  <a:schemeClr val="tx1"/>
                </a:solidFill>
              </a:rPr>
              <a:t>모든 것을 가르쳐 지키게 하라 </a:t>
            </a:r>
            <a:endParaRPr xmlns:mc="http://schemas.openxmlformats.org/markup-compatibility/2006" xmlns:hp="http://schemas.haansoft.com/office/presentation/8.0" sz="21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100" b="1" i="0" u="none" strike="noStrike" mc:Ignorable="hp" hp:hslEmbossed="0">
                <a:solidFill>
                  <a:schemeClr val="tx1"/>
                </a:solidFill>
              </a:rPr>
              <a:t>볼지어다 </a:t>
            </a:r>
            <a:endParaRPr xmlns:mc="http://schemas.openxmlformats.org/markup-compatibility/2006" xmlns:hp="http://schemas.haansoft.com/office/presentation/8.0" sz="21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100" b="1" i="0" u="none" strike="noStrike" mc:Ignorable="hp" hp:hslEmbossed="0">
                <a:solidFill>
                  <a:schemeClr val="tx1"/>
                </a:solidFill>
              </a:rPr>
              <a:t>내가 세상 끝날까지 </a:t>
            </a:r>
            <a:endParaRPr xmlns:mc="http://schemas.openxmlformats.org/markup-compatibility/2006" xmlns:hp="http://schemas.haansoft.com/office/presentation/8.0" sz="21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100" b="1" i="0" u="none" strike="noStrike" mc:Ignorable="hp" hp:hslEmbossed="0">
                <a:solidFill>
                  <a:schemeClr val="tx1"/>
                </a:solidFill>
              </a:rPr>
              <a:t>너희와 항상 함께 있으리라 하시니라</a:t>
            </a:r>
            <a:r>
              <a:rPr xmlns:mc="http://schemas.openxmlformats.org/markup-compatibility/2006" xmlns:hp="http://schemas.haansoft.com/office/presentation/8.0" lang="EN-US" sz="2100" b="1" i="0" u="none" strike="noStrike" mc:Ignorable="hp" hp:hslEmbossed="0">
                <a:solidFill>
                  <a:schemeClr val="tx1"/>
                </a:solidFill>
              </a:rPr>
              <a:t>.</a:t>
            </a:r>
            <a:endParaRPr lang="ko-KR" altLang="en-US" sz="2400" b="1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45719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251504" cy="6858000"/>
          </a:xfrm>
        </p:spPr>
        <p:txBody>
          <a:bodyPr>
            <a:noAutofit/>
          </a:bodyPr>
          <a:lstStyle/>
          <a:p>
            <a:pPr algn="l" fontAlgn="base"/>
            <a:endParaRPr lang="en-US" altLang="ko-KR" sz="2800" b="1" dirty="0" smtClean="0">
              <a:solidFill>
                <a:schemeClr val="tx1"/>
              </a:solidFill>
              <a:latin typeface="+mj-lt"/>
            </a:endParaRPr>
          </a:p>
          <a:p>
            <a:pPr algn="l" fontAlgn="base"/>
            <a:endParaRPr lang="ko-KR" altLang="en-US" sz="2400" b="1" dirty="0" smtClean="0">
              <a:solidFill>
                <a:schemeClr val="tx1"/>
              </a:solidFill>
            </a:endParaRPr>
          </a:p>
        </p:txBody>
      </p:sp>
      <p:pic>
        <p:nvPicPr>
          <p:cNvPr id="5" name="그림 4" descr="충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16632"/>
            <a:ext cx="8280920" cy="67413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45719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251504" cy="6858000"/>
          </a:xfrm>
        </p:spPr>
        <p:txBody>
          <a:bodyPr>
            <a:noAutofit/>
          </a:bodyPr>
          <a:lstStyle/>
          <a:p>
            <a:pPr algn="l" fontAlgn="base"/>
            <a:endParaRPr lang="en-US" altLang="ko-KR" sz="2800" b="1" dirty="0" smtClean="0">
              <a:solidFill>
                <a:schemeClr val="tx1"/>
              </a:solidFill>
              <a:latin typeface="+mj-lt"/>
            </a:endParaRPr>
          </a:p>
          <a:p>
            <a:pPr algn="l" fontAlgn="base"/>
            <a:endParaRPr lang="ko-KR" altLang="en-US" sz="2400" b="1" dirty="0" smtClean="0">
              <a:solidFill>
                <a:schemeClr val="tx1"/>
              </a:solidFill>
            </a:endParaRPr>
          </a:p>
        </p:txBody>
      </p:sp>
      <p:pic>
        <p:nvPicPr>
          <p:cNvPr id="6" name="그림 5" descr="찬양 은혜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287"/>
            <a:ext cx="9144000" cy="6829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45719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251504" cy="6858000"/>
          </a:xfrm>
        </p:spPr>
        <p:txBody>
          <a:bodyPr>
            <a:noAutofit/>
          </a:bodyPr>
          <a:lstStyle/>
          <a:p>
            <a:pPr algn="l" fontAlgn="base"/>
            <a:endParaRPr lang="en-US" altLang="ko-KR" sz="2800" b="1" dirty="0" smtClean="0">
              <a:solidFill>
                <a:schemeClr val="tx1"/>
              </a:solidFill>
              <a:latin typeface="+mj-lt"/>
            </a:endParaRPr>
          </a:p>
          <a:p>
            <a:pPr algn="l" fontAlgn="base"/>
            <a:endParaRPr lang="ko-KR" altLang="en-US" sz="2400" b="1" dirty="0" smtClean="0">
              <a:solidFill>
                <a:schemeClr val="tx1"/>
              </a:solidFill>
            </a:endParaRPr>
          </a:p>
        </p:txBody>
      </p:sp>
      <p:pic>
        <p:nvPicPr>
          <p:cNvPr id="5" name="그림 4" descr="01 마을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45719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251504" cy="6858000"/>
          </a:xfrm>
        </p:spPr>
        <p:txBody>
          <a:bodyPr>
            <a:noAutofit/>
          </a:bodyPr>
          <a:lstStyle/>
          <a:p>
            <a:pPr algn="l" fontAlgn="base"/>
            <a:r>
              <a:rPr lang="en-US" altLang="ko-KR" sz="2800" b="1" dirty="0" smtClean="0">
                <a:solidFill>
                  <a:schemeClr val="tx1"/>
                </a:solidFill>
                <a:latin typeface="+mj-lt"/>
              </a:rPr>
              <a:t>"</a:t>
            </a:r>
            <a:r>
              <a:rPr lang="ko-KR" altLang="en-US" sz="2800" b="1" dirty="0" err="1" smtClean="0">
                <a:solidFill>
                  <a:schemeClr val="tx1"/>
                </a:solidFill>
                <a:latin typeface="+mj-lt"/>
              </a:rPr>
              <a:t>갈계는</a:t>
            </a:r>
            <a:r>
              <a:rPr lang="ko-KR" altLang="en-US" sz="2800" b="1" dirty="0" smtClean="0">
                <a:solidFill>
                  <a:schemeClr val="tx1"/>
                </a:solidFill>
                <a:latin typeface="+mj-lt"/>
              </a:rPr>
              <a:t> 우리의 희망</a:t>
            </a:r>
            <a:r>
              <a:rPr lang="en-US" altLang="ko-KR" sz="2800" b="1" dirty="0" smtClean="0">
                <a:solidFill>
                  <a:schemeClr val="tx1"/>
                </a:solidFill>
                <a:latin typeface="+mj-lt"/>
              </a:rPr>
              <a:t>“</a:t>
            </a:r>
          </a:p>
          <a:p>
            <a:pPr algn="l" fontAlgn="base"/>
            <a:r>
              <a:rPr lang="ko-KR" altLang="en-US" sz="2000" b="1" dirty="0" smtClean="0">
                <a:solidFill>
                  <a:schemeClr val="tx1"/>
                </a:solidFill>
                <a:latin typeface="+mj-lt"/>
              </a:rPr>
              <a:t>강기원목사 글    </a:t>
            </a:r>
            <a:r>
              <a:rPr lang="en-US" altLang="ko-KR" sz="2000" b="1" dirty="0" smtClean="0">
                <a:solidFill>
                  <a:schemeClr val="tx1"/>
                </a:solidFill>
                <a:latin typeface="+mj-lt"/>
              </a:rPr>
              <a:t>/ 2016.</a:t>
            </a:r>
            <a:r>
              <a:rPr lang="ko-KR" altLang="en-US" sz="20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sz="2000" b="1" dirty="0" smtClean="0">
                <a:solidFill>
                  <a:schemeClr val="tx1"/>
                </a:solidFill>
                <a:latin typeface="+mj-lt"/>
              </a:rPr>
              <a:t>10.</a:t>
            </a:r>
            <a:r>
              <a:rPr lang="ko-KR" altLang="en-US" sz="20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sz="2000" b="1" dirty="0" smtClean="0">
                <a:solidFill>
                  <a:schemeClr val="tx1"/>
                </a:solidFill>
                <a:latin typeface="+mj-lt"/>
              </a:rPr>
              <a:t>20. </a:t>
            </a:r>
            <a:r>
              <a:rPr lang="ko-KR" altLang="en-US" sz="2000" b="1" dirty="0" smtClean="0">
                <a:solidFill>
                  <a:schemeClr val="tx1"/>
                </a:solidFill>
                <a:latin typeface="+mj-lt"/>
              </a:rPr>
              <a:t>목 </a:t>
            </a:r>
            <a:endParaRPr lang="en-US" altLang="ko-KR" sz="2000" b="1" dirty="0" smtClean="0">
              <a:solidFill>
                <a:schemeClr val="tx1"/>
              </a:solidFill>
              <a:latin typeface="+mj-lt"/>
            </a:endParaRPr>
          </a:p>
          <a:p>
            <a:pPr algn="l" fontAlgn="base"/>
            <a:r>
              <a:rPr lang="ko-KR" altLang="en-US" sz="2000" b="1" dirty="0" smtClean="0">
                <a:solidFill>
                  <a:schemeClr val="tx1"/>
                </a:solidFill>
                <a:latin typeface="+mj-lt"/>
              </a:rPr>
              <a:t>성요한신부 작곡 </a:t>
            </a:r>
            <a:r>
              <a:rPr lang="en-US" altLang="ko-KR" sz="2000" b="1" dirty="0" smtClean="0">
                <a:solidFill>
                  <a:schemeClr val="tx1"/>
                </a:solidFill>
                <a:latin typeface="+mj-lt"/>
              </a:rPr>
              <a:t>/ 2024. 3. 16. </a:t>
            </a:r>
            <a:r>
              <a:rPr lang="ko-KR" altLang="en-US" sz="2000" b="1" dirty="0" smtClean="0">
                <a:solidFill>
                  <a:schemeClr val="tx1"/>
                </a:solidFill>
                <a:latin typeface="+mj-lt"/>
              </a:rPr>
              <a:t>토</a:t>
            </a:r>
            <a:r>
              <a:rPr lang="en-US" altLang="ko-KR" sz="20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ko-KR" altLang="en-US" sz="2000" b="1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ko-KR" altLang="en-US" sz="2000" b="1" dirty="0" smtClean="0">
                <a:solidFill>
                  <a:schemeClr val="tx1"/>
                </a:solidFill>
                <a:latin typeface="+mj-lt"/>
              </a:rPr>
            </a:br>
            <a:r>
              <a:rPr lang="ko-KR" altLang="en-US" sz="2000" b="1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ko-KR" altLang="en-US" sz="2000" b="1" dirty="0" smtClean="0">
                <a:solidFill>
                  <a:schemeClr val="tx1"/>
                </a:solidFill>
                <a:latin typeface="+mj-lt"/>
              </a:rPr>
            </a:br>
            <a:r>
              <a:rPr lang="ko-KR" altLang="en-US" sz="2800" b="1" dirty="0" smtClean="0">
                <a:solidFill>
                  <a:schemeClr val="tx1"/>
                </a:solidFill>
                <a:latin typeface="+mj-lt"/>
              </a:rPr>
              <a:t>지리에서 백두까지</a:t>
            </a:r>
            <a:br>
              <a:rPr lang="ko-KR" altLang="en-US" sz="2800" b="1" dirty="0" smtClean="0">
                <a:solidFill>
                  <a:schemeClr val="tx1"/>
                </a:solidFill>
                <a:latin typeface="+mj-lt"/>
              </a:rPr>
            </a:br>
            <a:r>
              <a:rPr lang="ko-KR" altLang="en-US" sz="2800" b="1" dirty="0" err="1" smtClean="0">
                <a:solidFill>
                  <a:schemeClr val="tx1"/>
                </a:solidFill>
                <a:latin typeface="+mj-lt"/>
              </a:rPr>
              <a:t>우뚝솟은</a:t>
            </a:r>
            <a:r>
              <a:rPr lang="ko-KR" altLang="en-US" sz="2800" b="1" dirty="0" smtClean="0">
                <a:solidFill>
                  <a:schemeClr val="tx1"/>
                </a:solidFill>
                <a:latin typeface="+mj-lt"/>
              </a:rPr>
              <a:t> 백두대간</a:t>
            </a:r>
            <a:br>
              <a:rPr lang="ko-KR" altLang="en-US" sz="2800" b="1" dirty="0" smtClean="0">
                <a:solidFill>
                  <a:schemeClr val="tx1"/>
                </a:solidFill>
                <a:latin typeface="+mj-lt"/>
              </a:rPr>
            </a:br>
            <a:r>
              <a:rPr lang="ko-KR" altLang="en-US" sz="2800" b="1" dirty="0" err="1" smtClean="0">
                <a:solidFill>
                  <a:schemeClr val="tx1"/>
                </a:solidFill>
                <a:latin typeface="+mj-lt"/>
              </a:rPr>
              <a:t>시루봉자락에</a:t>
            </a:r>
            <a:r>
              <a:rPr lang="ko-KR" altLang="en-US" sz="2800" b="1" dirty="0" smtClean="0">
                <a:solidFill>
                  <a:schemeClr val="tx1"/>
                </a:solidFill>
                <a:latin typeface="+mj-lt"/>
              </a:rPr>
              <a:t> 터잡은 </a:t>
            </a:r>
            <a:r>
              <a:rPr lang="ko-KR" altLang="en-US" sz="2800" b="1" dirty="0" err="1" smtClean="0">
                <a:solidFill>
                  <a:schemeClr val="tx1"/>
                </a:solidFill>
                <a:latin typeface="+mj-lt"/>
              </a:rPr>
              <a:t>갈계마을</a:t>
            </a:r>
            <a:r>
              <a:rPr lang="ko-KR" altLang="en-US" sz="2800" b="1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ko-KR" altLang="en-US" sz="2800" b="1" dirty="0" smtClean="0">
                <a:solidFill>
                  <a:schemeClr val="tx1"/>
                </a:solidFill>
                <a:latin typeface="+mj-lt"/>
              </a:rPr>
            </a:br>
            <a:r>
              <a:rPr lang="ko-KR" altLang="en-US" sz="2800" b="1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ko-KR" altLang="en-US" sz="2800" b="1" dirty="0" smtClean="0">
                <a:solidFill>
                  <a:schemeClr val="tx1"/>
                </a:solidFill>
                <a:latin typeface="+mj-lt"/>
              </a:rPr>
            </a:br>
            <a:r>
              <a:rPr lang="ko-KR" altLang="en-US" sz="2800" b="1" dirty="0" smtClean="0">
                <a:solidFill>
                  <a:schemeClr val="tx1"/>
                </a:solidFill>
                <a:latin typeface="+mj-lt"/>
              </a:rPr>
              <a:t>동으로는 청룡과 </a:t>
            </a:r>
            <a:r>
              <a:rPr lang="ko-KR" altLang="en-US" sz="2800" b="1" dirty="0" err="1" smtClean="0">
                <a:solidFill>
                  <a:schemeClr val="tx1"/>
                </a:solidFill>
                <a:latin typeface="+mj-lt"/>
              </a:rPr>
              <a:t>솔비요</a:t>
            </a:r>
            <a:r>
              <a:rPr lang="en-US" altLang="ko-KR" sz="2800" b="1" dirty="0" smtClean="0">
                <a:solidFill>
                  <a:schemeClr val="tx1"/>
                </a:solidFill>
                <a:latin typeface="+mj-lt"/>
              </a:rPr>
              <a:t>.</a:t>
            </a:r>
            <a:r>
              <a:rPr lang="ko-KR" altLang="en-US" sz="2800" b="1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ko-KR" altLang="en-US" sz="2800" b="1" dirty="0" smtClean="0">
                <a:solidFill>
                  <a:schemeClr val="tx1"/>
                </a:solidFill>
                <a:latin typeface="+mj-lt"/>
              </a:rPr>
            </a:br>
            <a:r>
              <a:rPr lang="ko-KR" altLang="en-US" sz="2800" b="1" dirty="0" smtClean="0">
                <a:solidFill>
                  <a:schemeClr val="tx1"/>
                </a:solidFill>
                <a:latin typeface="+mj-lt"/>
              </a:rPr>
              <a:t>남으로는 </a:t>
            </a:r>
            <a:r>
              <a:rPr lang="ko-KR" altLang="en-US" sz="2800" b="1" dirty="0" err="1" smtClean="0">
                <a:solidFill>
                  <a:schemeClr val="tx1"/>
                </a:solidFill>
                <a:latin typeface="+mj-lt"/>
              </a:rPr>
              <a:t>마갑과</a:t>
            </a:r>
            <a:r>
              <a:rPr lang="ko-KR" altLang="en-US" sz="28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ko-KR" altLang="en-US" sz="2800" b="1" dirty="0" err="1" smtClean="0">
                <a:solidFill>
                  <a:schemeClr val="tx1"/>
                </a:solidFill>
                <a:latin typeface="+mj-lt"/>
              </a:rPr>
              <a:t>덕두라</a:t>
            </a:r>
            <a:r>
              <a:rPr lang="en-US" altLang="ko-KR" sz="2800" b="1" dirty="0" smtClean="0">
                <a:solidFill>
                  <a:schemeClr val="tx1"/>
                </a:solidFill>
                <a:latin typeface="+mj-lt"/>
              </a:rPr>
              <a:t>.</a:t>
            </a:r>
            <a:r>
              <a:rPr lang="ko-KR" altLang="en-US" sz="2800" b="1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ko-KR" altLang="en-US" sz="2800" b="1" dirty="0" smtClean="0">
                <a:solidFill>
                  <a:schemeClr val="tx1"/>
                </a:solidFill>
                <a:latin typeface="+mj-lt"/>
              </a:rPr>
            </a:br>
            <a:r>
              <a:rPr lang="ko-KR" altLang="en-US" sz="2800" b="1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ko-KR" altLang="en-US" sz="2800" b="1" dirty="0" smtClean="0">
                <a:solidFill>
                  <a:schemeClr val="tx1"/>
                </a:solidFill>
                <a:latin typeface="+mj-lt"/>
              </a:rPr>
            </a:br>
            <a:r>
              <a:rPr lang="ko-KR" altLang="en-US" sz="2800" b="1" dirty="0" smtClean="0">
                <a:solidFill>
                  <a:schemeClr val="tx1"/>
                </a:solidFill>
                <a:latin typeface="+mj-lt"/>
              </a:rPr>
              <a:t>고려숙종시절로</a:t>
            </a:r>
            <a:br>
              <a:rPr lang="ko-KR" altLang="en-US" sz="2800" b="1" dirty="0" smtClean="0">
                <a:solidFill>
                  <a:schemeClr val="tx1"/>
                </a:solidFill>
                <a:latin typeface="+mj-lt"/>
              </a:rPr>
            </a:br>
            <a:r>
              <a:rPr lang="ko-KR" altLang="en-US" sz="2800" b="1" dirty="0" smtClean="0">
                <a:solidFill>
                  <a:schemeClr val="tx1"/>
                </a:solidFill>
                <a:latin typeface="+mj-lt"/>
              </a:rPr>
              <a:t>한 두 사람 모여들고</a:t>
            </a:r>
            <a:br>
              <a:rPr lang="ko-KR" altLang="en-US" sz="2800" b="1" dirty="0" smtClean="0">
                <a:solidFill>
                  <a:schemeClr val="tx1"/>
                </a:solidFill>
                <a:latin typeface="+mj-lt"/>
              </a:rPr>
            </a:br>
            <a:r>
              <a:rPr lang="ko-KR" altLang="en-US" sz="2800" b="1" dirty="0" smtClean="0">
                <a:solidFill>
                  <a:schemeClr val="tx1"/>
                </a:solidFill>
                <a:latin typeface="+mj-lt"/>
              </a:rPr>
              <a:t>동서가 어우러지니</a:t>
            </a:r>
            <a:br>
              <a:rPr lang="ko-KR" altLang="en-US" sz="2800" b="1" dirty="0" smtClean="0">
                <a:solidFill>
                  <a:schemeClr val="tx1"/>
                </a:solidFill>
                <a:latin typeface="+mj-lt"/>
              </a:rPr>
            </a:br>
            <a:r>
              <a:rPr lang="ko-KR" altLang="en-US" sz="2800" b="1" dirty="0" smtClean="0">
                <a:solidFill>
                  <a:schemeClr val="tx1"/>
                </a:solidFill>
                <a:latin typeface="+mj-lt"/>
              </a:rPr>
              <a:t>칡꽃이 피어난다</a:t>
            </a:r>
            <a:r>
              <a:rPr lang="en-US" altLang="ko-KR" sz="2800" b="1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algn="l" fontAlgn="base"/>
            <a:endParaRPr lang="ko-KR" altLang="en-US" sz="24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45719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251504" cy="6858000"/>
          </a:xfrm>
        </p:spPr>
        <p:txBody>
          <a:bodyPr>
            <a:noAutofit/>
          </a:bodyPr>
          <a:lstStyle/>
          <a:p>
            <a:pPr algn="l" fontAlgn="base"/>
            <a:endParaRPr lang="en-US" altLang="ko-KR" sz="2800" b="1" dirty="0" smtClean="0">
              <a:solidFill>
                <a:schemeClr val="tx1"/>
              </a:solidFill>
              <a:latin typeface="+mj-lt"/>
            </a:endParaRPr>
          </a:p>
          <a:p>
            <a:pPr algn="l" fontAlgn="base"/>
            <a:endParaRPr lang="ko-KR" altLang="en-US" sz="2400" b="1" dirty="0" smtClean="0">
              <a:solidFill>
                <a:schemeClr val="tx1"/>
              </a:solidFill>
            </a:endParaRPr>
          </a:p>
        </p:txBody>
      </p:sp>
      <p:pic>
        <p:nvPicPr>
          <p:cNvPr id="4" name="그림 3" descr="434584372_7318065101607474_634619873454945083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45719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251504" cy="6858000"/>
          </a:xfrm>
        </p:spPr>
        <p:txBody>
          <a:bodyPr>
            <a:noAutofit/>
          </a:bodyPr>
          <a:lstStyle/>
          <a:p>
            <a:pPr algn="l" fontAlgn="base"/>
            <a:endParaRPr lang="en-US" altLang="ko-KR" sz="2800" b="1" dirty="0" smtClean="0">
              <a:solidFill>
                <a:schemeClr val="tx1"/>
              </a:solidFill>
              <a:latin typeface="+mj-lt"/>
            </a:endParaRPr>
          </a:p>
          <a:p>
            <a:pPr algn="l" fontAlgn="base"/>
            <a:endParaRPr lang="ko-KR" altLang="en-US" sz="2400" b="1" dirty="0" smtClean="0">
              <a:solidFill>
                <a:schemeClr val="tx1"/>
              </a:solidFill>
            </a:endParaRPr>
          </a:p>
        </p:txBody>
      </p:sp>
      <p:pic>
        <p:nvPicPr>
          <p:cNvPr id="5" name="그림 4" descr="434589719_7318065351607449_133070853160747520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611560" y="-531440"/>
            <a:ext cx="7772400" cy="45719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부제목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1" i="0" u="none" strike="noStrike" spc="-160" mc:Ignorable="hp" hp:hslEmbossed="0">
                <a:solidFill>
                  <a:schemeClr val="tx1"/>
                </a:solidFill>
                <a:latin typeface="휴먼둥근헤드라인"/>
                <a:ea typeface="휴먼둥근헤드라인"/>
              </a:rPr>
              <a:t>요나 </a:t>
            </a:r>
            <a:r>
              <a:rPr xmlns:mc="http://schemas.openxmlformats.org/markup-compatibility/2006" xmlns:hp="http://schemas.haansoft.com/office/presentation/8.0" lang="EN-US" sz="2400" b="1" i="0" u="none" strike="noStrike" spc="-160" mc:Ignorable="hp" hp:hslEmbossed="0">
                <a:solidFill>
                  <a:schemeClr val="tx1"/>
                </a:solidFill>
                <a:latin typeface="휴먼둥근헤드라인"/>
                <a:ea typeface="휴먼둥근헤드라인"/>
              </a:rPr>
              <a:t>3:1-10 </a:t>
            </a:r>
            <a:endParaRPr xmlns:mc="http://schemas.openxmlformats.org/markup-compatibility/2006" xmlns:hp="http://schemas.haansoft.com/office/presentation/8.0" sz="2400" b="1" i="0" u="none" strike="noStrike" spc="-20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2400" b="1" i="0" u="none" strike="noStrike" mc:Ignorable="hp" hp:hslEmbossed="0">
                <a:solidFill>
                  <a:schemeClr val="tx1"/>
                </a:solidFill>
              </a:rPr>
              <a:t>1. </a:t>
            </a: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1" i="0" u="none" strike="noStrike" mc:Ignorable="hp" hp:hslEmbossed="0">
                <a:solidFill>
                  <a:schemeClr val="tx1"/>
                </a:solidFill>
              </a:rPr>
              <a:t>여호와의 말씀이 </a:t>
            </a: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1" i="0" u="none" strike="noStrike" mc:Ignorable="hp" hp:hslEmbossed="0">
                <a:solidFill>
                  <a:schemeClr val="tx1"/>
                </a:solidFill>
              </a:rPr>
              <a:t>두 번째로 요나에게 임하니라 이르시되</a:t>
            </a:r>
            <a:endParaRPr xmlns:mc="http://schemas.openxmlformats.org/markup-compatibility/2006" xmlns:hp="http://schemas.haansoft.com/office/presentation/8.0" lang="EN-US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lang="EN-US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2400" b="1" i="0" u="none" strike="noStrike" mc:Ignorable="hp" hp:hslEmbossed="0">
                <a:solidFill>
                  <a:schemeClr val="tx1"/>
                </a:solidFill>
              </a:rPr>
              <a:t>2. </a:t>
            </a: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1" i="0" u="none" strike="noStrike" mc:Ignorable="hp" hp:hslEmbossed="0">
                <a:solidFill>
                  <a:schemeClr val="tx1"/>
                </a:solidFill>
              </a:rPr>
              <a:t>일어나 저 큰 성읍 니느웨로 가서 </a:t>
            </a: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1" i="0" u="none" strike="noStrike" mc:Ignorable="hp" hp:hslEmbossed="0">
                <a:solidFill>
                  <a:schemeClr val="tx1"/>
                </a:solidFill>
              </a:rPr>
              <a:t>내가 네게 명한 바를 그들에게 선포하라 하신지라</a:t>
            </a: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2400" b="1" i="0" u="none" strike="noStrike" spc="-190" mc:Ignorable="hp" hp:hslEmbossed="0">
                <a:solidFill>
                  <a:schemeClr val="tx1"/>
                </a:solidFill>
              </a:rPr>
              <a:t>3. </a:t>
            </a:r>
            <a:endParaRPr xmlns:mc="http://schemas.openxmlformats.org/markup-compatibility/2006" xmlns:hp="http://schemas.haansoft.com/office/presentation/8.0" sz="2400" b="1" i="0" u="none" strike="noStrike" spc="-190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1" i="0" u="none" strike="noStrike" spc="-190" mc:Ignorable="hp" hp:hslEmbossed="0">
                <a:solidFill>
                  <a:schemeClr val="tx1"/>
                </a:solidFill>
              </a:rPr>
              <a:t>요나가 여호와의 말씀대로 일어나서 </a:t>
            </a:r>
            <a:endParaRPr xmlns:mc="http://schemas.openxmlformats.org/markup-compatibility/2006" xmlns:hp="http://schemas.haansoft.com/office/presentation/8.0" sz="2400" b="1" i="0" u="none" strike="noStrike" spc="-190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1" i="0" u="none" strike="noStrike" spc="-190" mc:Ignorable="hp" hp:hslEmbossed="0">
                <a:solidFill>
                  <a:schemeClr val="tx1"/>
                </a:solidFill>
              </a:rPr>
              <a:t>니느웨로 가니라 니느웨는 사흘 동안 걸을 만큼 </a:t>
            </a:r>
            <a:endParaRPr xmlns:mc="http://schemas.openxmlformats.org/markup-compatibility/2006" xmlns:hp="http://schemas.haansoft.com/office/presentation/8.0" sz="2400" b="1" i="0" u="none" strike="noStrike" spc="-190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1" i="0" u="none" strike="noStrike" spc="-190" mc:Ignorable="hp" hp:hslEmbossed="0">
                <a:solidFill>
                  <a:schemeClr val="tx1"/>
                </a:solidFill>
              </a:rPr>
              <a:t>하나님 앞에 큰 성읍이더라</a:t>
            </a:r>
            <a:endParaRPr xmlns:mc="http://schemas.openxmlformats.org/markup-compatibility/2006" xmlns:hp="http://schemas.haansoft.com/office/presentation/8.0" sz="2400" b="0" i="0" u="none" strike="noStrike" spc="-190" mc:Ignorable="hp" hp:hslEmbossed="0"/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400" b="1">
              <a:solidFill>
                <a:schemeClr val="tx1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611560" y="-675456"/>
            <a:ext cx="7772400" cy="45719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251504" cy="68580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2400" b="1" i="0" u="none" strike="noStrike" spc="-190" mc:Ignorable="hp" hp:hslEmbossed="0">
                <a:solidFill>
                  <a:schemeClr val="tx1"/>
                </a:solidFill>
              </a:rPr>
              <a:t>4. </a:t>
            </a:r>
            <a:r>
              <a:rPr xmlns:mc="http://schemas.openxmlformats.org/markup-compatibility/2006" xmlns:hp="http://schemas.haansoft.com/office/presentation/8.0" sz="2400" b="1" i="0" u="none" strike="noStrike" spc="-190" mc:Ignorable="hp" hp:hslEmbossed="0">
                <a:solidFill>
                  <a:schemeClr val="tx1"/>
                </a:solidFill>
              </a:rPr>
              <a:t>요나가 그 성읍에 들어가서 </a:t>
            </a:r>
            <a:endParaRPr xmlns:mc="http://schemas.openxmlformats.org/markup-compatibility/2006" xmlns:hp="http://schemas.haansoft.com/office/presentation/8.0" sz="2400" b="1" i="0" u="none" strike="noStrike" spc="-190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1" i="0" u="none" strike="noStrike" spc="-190" mc:Ignorable="hp" hp:hslEmbossed="0">
                <a:solidFill>
                  <a:schemeClr val="tx1"/>
                </a:solidFill>
              </a:rPr>
              <a:t>하루 동안 다니며 외쳐 이르되 사십 일이 지나면 </a:t>
            </a:r>
            <a:endParaRPr xmlns:mc="http://schemas.openxmlformats.org/markup-compatibility/2006" xmlns:hp="http://schemas.haansoft.com/office/presentation/8.0" sz="2400" b="1" i="0" u="none" strike="noStrike" spc="-190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1" i="0" u="none" strike="noStrike" spc="-190" mc:Ignorable="hp" hp:hslEmbossed="0">
                <a:solidFill>
                  <a:schemeClr val="tx1"/>
                </a:solidFill>
              </a:rPr>
              <a:t>니느웨가 무너지리라 하였더니</a:t>
            </a:r>
            <a:endParaRPr xmlns:mc="http://schemas.openxmlformats.org/markup-compatibility/2006" xmlns:hp="http://schemas.haansoft.com/office/presentation/8.0" sz="2400" b="1" i="0" u="none" strike="noStrike" spc="-190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sz="2400" b="1" i="0" u="none" strike="noStrike" spc="-190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2400" b="1" i="0" u="none" strike="noStrike" spc="-90" mc:Ignorable="hp" hp:hslEmbossed="0">
                <a:solidFill>
                  <a:schemeClr val="tx1"/>
                </a:solidFill>
              </a:rPr>
              <a:t>5. </a:t>
            </a:r>
            <a:r>
              <a:rPr xmlns:mc="http://schemas.openxmlformats.org/markup-compatibility/2006" xmlns:hp="http://schemas.haansoft.com/office/presentation/8.0" sz="2400" b="1" i="0" u="none" strike="noStrike" spc="-90" mc:Ignorable="hp" hp:hslEmbossed="0">
                <a:solidFill>
                  <a:schemeClr val="tx1"/>
                </a:solidFill>
              </a:rPr>
              <a:t>니느웨 사람들이 </a:t>
            </a:r>
            <a:endParaRPr xmlns:mc="http://schemas.openxmlformats.org/markup-compatibility/2006" xmlns:hp="http://schemas.haansoft.com/office/presentation/8.0" sz="2400" b="1" i="0" u="none" strike="noStrike" spc="-90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1" i="0" u="none" strike="noStrike" spc="-90" mc:Ignorable="hp" hp:hslEmbossed="0">
                <a:solidFill>
                  <a:schemeClr val="tx1"/>
                </a:solidFill>
              </a:rPr>
              <a:t>하나님을 믿고 금식을 선포하고 </a:t>
            </a:r>
            <a:endParaRPr xmlns:mc="http://schemas.openxmlformats.org/markup-compatibility/2006" xmlns:hp="http://schemas.haansoft.com/office/presentation/8.0" sz="2400" b="1" i="0" u="none" strike="noStrike" spc="-90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1" i="0" u="none" strike="noStrike" spc="-90" mc:Ignorable="hp" hp:hslEmbossed="0">
                <a:solidFill>
                  <a:schemeClr val="tx1"/>
                </a:solidFill>
              </a:rPr>
              <a:t>높고 낮은 자를 막론하고 </a:t>
            </a:r>
            <a:endParaRPr xmlns:mc="http://schemas.openxmlformats.org/markup-compatibility/2006" xmlns:hp="http://schemas.haansoft.com/office/presentation/8.0" sz="2400" b="1" i="0" u="none" strike="noStrike" spc="-90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1" i="0" u="none" strike="noStrike" spc="-90" mc:Ignorable="hp" hp:hslEmbossed="0">
                <a:solidFill>
                  <a:schemeClr val="tx1"/>
                </a:solidFill>
              </a:rPr>
              <a:t>굵은 베 옷을 입은지라</a:t>
            </a:r>
            <a:endParaRPr xmlns:mc="http://schemas.openxmlformats.org/markup-compatibility/2006" xmlns:hp="http://schemas.haansoft.com/office/presentation/8.0" sz="2400" b="1" i="0" u="none" strike="noStrike" spc="-90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sz="2400" b="1" i="0" u="none" strike="noStrike" spc="-90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2400" b="1" i="0" u="none" strike="noStrike" spc="-130" mc:Ignorable="hp" hp:hslEmbossed="0">
                <a:solidFill>
                  <a:schemeClr val="tx1"/>
                </a:solidFill>
              </a:rPr>
              <a:t>6. </a:t>
            </a:r>
            <a:r>
              <a:rPr xmlns:mc="http://schemas.openxmlformats.org/markup-compatibility/2006" xmlns:hp="http://schemas.haansoft.com/office/presentation/8.0" sz="2400" b="1" i="0" u="none" strike="noStrike" spc="-130" mc:Ignorable="hp" hp:hslEmbossed="0">
                <a:solidFill>
                  <a:schemeClr val="tx1"/>
                </a:solidFill>
              </a:rPr>
              <a:t>그 일이 니느웨 왕에게 들리매 </a:t>
            </a:r>
            <a:endParaRPr xmlns:mc="http://schemas.openxmlformats.org/markup-compatibility/2006" xmlns:hp="http://schemas.haansoft.com/office/presentation/8.0" sz="2400" b="1" i="0" u="none" strike="noStrike" spc="-130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1" i="0" u="none" strike="noStrike" spc="-130" mc:Ignorable="hp" hp:hslEmbossed="0">
                <a:solidFill>
                  <a:schemeClr val="tx1"/>
                </a:solidFill>
              </a:rPr>
              <a:t>왕이 보좌에서 일어나 왕복을 벗고 </a:t>
            </a:r>
            <a:endParaRPr xmlns:mc="http://schemas.openxmlformats.org/markup-compatibility/2006" xmlns:hp="http://schemas.haansoft.com/office/presentation/8.0" sz="2400" b="1" i="0" u="none" strike="noStrike" spc="-130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1" i="0" u="none" strike="noStrike" spc="-130" mc:Ignorable="hp" hp:hslEmbossed="0">
                <a:solidFill>
                  <a:schemeClr val="tx1"/>
                </a:solidFill>
              </a:rPr>
              <a:t>굵은 베 옷을 입고 재 위에 앉으니라</a:t>
            </a:r>
            <a:endParaRPr xmlns:mc="http://schemas.openxmlformats.org/markup-compatibility/2006" xmlns:hp="http://schemas.haansoft.com/office/presentation/8.0" sz="2400" b="0" i="0" u="none" strike="noStrike" spc="-130" mc:Ignorable="hp" hp:hslEmbossed="0"/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300" b="1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611560" y="-675456"/>
            <a:ext cx="7772400" cy="45719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251504" cy="68580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2400" b="1" i="0" u="none" strike="noStrike" mc:Ignorable="hp" hp:hslEmbossed="0">
                <a:solidFill>
                  <a:schemeClr val="tx1"/>
                </a:solidFill>
              </a:rPr>
              <a:t>7. </a:t>
            </a: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1" i="0" u="none" strike="noStrike" mc:Ignorable="hp" hp:hslEmbossed="0">
                <a:solidFill>
                  <a:schemeClr val="tx1"/>
                </a:solidFill>
              </a:rPr>
              <a:t>왕과 그의 대신들이 조서를 내려 </a:t>
            </a: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1" i="0" u="none" strike="noStrike" mc:Ignorable="hp" hp:hslEmbossed="0">
                <a:solidFill>
                  <a:schemeClr val="tx1"/>
                </a:solidFill>
              </a:rPr>
              <a:t>니느웨에 선포하여 이르되 </a:t>
            </a: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1" i="0" u="none" strike="noStrike" mc:Ignorable="hp" hp:hslEmbossed="0">
                <a:solidFill>
                  <a:schemeClr val="tx1"/>
                </a:solidFill>
              </a:rPr>
              <a:t>사람이나 짐승이나 소 떼나 </a:t>
            </a: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1" i="0" u="none" strike="noStrike" mc:Ignorable="hp" hp:hslEmbossed="0">
                <a:solidFill>
                  <a:schemeClr val="tx1"/>
                </a:solidFill>
              </a:rPr>
              <a:t>양 떼나 아무것도 입에 대지 말지니 </a:t>
            </a: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1" i="0" u="none" strike="noStrike" mc:Ignorable="hp" hp:hslEmbossed="0">
                <a:solidFill>
                  <a:schemeClr val="tx1"/>
                </a:solidFill>
              </a:rPr>
              <a:t>곧 먹지도 말 것이요 물도 마시지 말 것이며</a:t>
            </a: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2400" b="1" i="0" u="none" strike="noStrike" mc:Ignorable="hp" hp:hslEmbossed="0">
                <a:solidFill>
                  <a:schemeClr val="tx1"/>
                </a:solidFill>
              </a:rPr>
              <a:t>8. </a:t>
            </a:r>
            <a:r>
              <a:rPr xmlns:mc="http://schemas.openxmlformats.org/markup-compatibility/2006" xmlns:hp="http://schemas.haansoft.com/office/presentation/8.0" sz="2400" b="1" i="0" u="none" strike="noStrike" mc:Ignorable="hp" hp:hslEmbossed="0">
                <a:solidFill>
                  <a:schemeClr val="tx1"/>
                </a:solidFill>
              </a:rPr>
              <a:t>사람이든지 짐승이든지 </a:t>
            </a: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1" i="0" u="none" strike="noStrike" mc:Ignorable="hp" hp:hslEmbossed="0">
                <a:solidFill>
                  <a:schemeClr val="tx1"/>
                </a:solidFill>
              </a:rPr>
              <a:t>다 굵은 베 옷을 입을 것이요 </a:t>
            </a: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1" i="0" u="none" strike="noStrike" mc:Ignorable="hp" hp:hslEmbossed="0">
                <a:solidFill>
                  <a:schemeClr val="tx1"/>
                </a:solidFill>
              </a:rPr>
              <a:t>힘써 하나님께 부르짖을 것이며 </a:t>
            </a: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1" i="0" u="none" strike="noStrike" mc:Ignorable="hp" hp:hslEmbossed="0">
                <a:solidFill>
                  <a:schemeClr val="tx1"/>
                </a:solidFill>
              </a:rPr>
              <a:t>각기 악한 길과 손으로 행한 강포에서 떠날 것이라</a:t>
            </a: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611560" y="-675456"/>
            <a:ext cx="7772400" cy="45719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251504" cy="68580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2400" b="1" i="0" u="none" strike="noStrike" spc="-240" mc:Ignorable="hp" hp:hslEmbossed="0">
                <a:solidFill>
                  <a:schemeClr val="tx1"/>
                </a:solidFill>
              </a:rPr>
              <a:t>9. </a:t>
            </a:r>
            <a:endParaRPr xmlns:mc="http://schemas.openxmlformats.org/markup-compatibility/2006" xmlns:hp="http://schemas.haansoft.com/office/presentation/8.0" sz="2400" b="1" i="0" u="none" strike="noStrike" spc="-240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1" i="0" u="none" strike="noStrike" spc="-240" mc:Ignorable="hp" hp:hslEmbossed="0">
                <a:solidFill>
                  <a:schemeClr val="tx1"/>
                </a:solidFill>
              </a:rPr>
              <a:t>하나님이 뜻을 </a:t>
            </a:r>
            <a:endParaRPr xmlns:mc="http://schemas.openxmlformats.org/markup-compatibility/2006" xmlns:hp="http://schemas.haansoft.com/office/presentation/8.0" sz="2400" b="1" i="0" u="none" strike="noStrike" spc="-240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1" i="0" u="none" strike="noStrike" spc="-240" mc:Ignorable="hp" hp:hslEmbossed="0">
                <a:solidFill>
                  <a:schemeClr val="tx1"/>
                </a:solidFill>
              </a:rPr>
              <a:t>돌이키시고 그 진노를 그치사 </a:t>
            </a:r>
            <a:endParaRPr xmlns:mc="http://schemas.openxmlformats.org/markup-compatibility/2006" xmlns:hp="http://schemas.haansoft.com/office/presentation/8.0" sz="2400" b="1" i="0" u="none" strike="noStrike" spc="-240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1" i="0" u="none" strike="noStrike" spc="-240" mc:Ignorable="hp" hp:hslEmbossed="0">
                <a:solidFill>
                  <a:schemeClr val="tx1"/>
                </a:solidFill>
              </a:rPr>
              <a:t>우리가 멸망하지 않게 하시리라 </a:t>
            </a:r>
            <a:endParaRPr xmlns:mc="http://schemas.openxmlformats.org/markup-compatibility/2006" xmlns:hp="http://schemas.haansoft.com/office/presentation/8.0" sz="2400" b="1" i="0" u="none" strike="noStrike" spc="-240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1" i="0" u="none" strike="noStrike" spc="-240" mc:Ignorable="hp" hp:hslEmbossed="0">
                <a:solidFill>
                  <a:schemeClr val="tx1"/>
                </a:solidFill>
              </a:rPr>
              <a:t>그렇지 않을지라도 누가 알겠느냐 한지라</a:t>
            </a:r>
            <a:endParaRPr xmlns:mc="http://schemas.openxmlformats.org/markup-compatibility/2006" xmlns:hp="http://schemas.haansoft.com/office/presentation/8.0" sz="2400" b="1" i="0" u="none" strike="noStrike" spc="-240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sz="2400" b="1" i="0" u="none" strike="noStrike" spc="-240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2400" b="1" i="0" u="none" strike="noStrike" mc:Ignorable="hp" hp:hslEmbossed="0">
                <a:solidFill>
                  <a:schemeClr val="tx1"/>
                </a:solidFill>
              </a:rPr>
              <a:t>10. </a:t>
            </a: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1" i="0" u="none" strike="noStrike" mc:Ignorable="hp" hp:hslEmbossed="0">
                <a:solidFill>
                  <a:schemeClr val="tx1"/>
                </a:solidFill>
              </a:rPr>
              <a:t>하나님이 그들이 행한 것 </a:t>
            </a: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1" i="0" u="none" strike="noStrike" mc:Ignorable="hp" hp:hslEmbossed="0">
                <a:solidFill>
                  <a:schemeClr val="tx1"/>
                </a:solidFill>
              </a:rPr>
              <a:t>곧 그 악한 길에서 돌이켜 떠난 것을 보시고 </a:t>
            </a: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1" i="0" u="none" strike="noStrike" mc:Ignorable="hp" hp:hslEmbossed="0">
                <a:solidFill>
                  <a:schemeClr val="tx1"/>
                </a:solidFill>
              </a:rPr>
              <a:t>하나님이 뜻을 돌이키사 그들에게 내리리라고 </a:t>
            </a: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1" i="0" u="none" strike="noStrike" mc:Ignorable="hp" hp:hslEmbossed="0">
                <a:solidFill>
                  <a:schemeClr val="tx1"/>
                </a:solidFill>
              </a:rPr>
              <a:t>말씀하신 재앙을 내리지 아니하시니라</a:t>
            </a:r>
            <a:r>
              <a:rPr xmlns:mc="http://schemas.openxmlformats.org/markup-compatibility/2006" xmlns:hp="http://schemas.haansoft.com/office/presentation/8.0" lang="EN-US" sz="2400" b="1" i="0" u="none" strike="noStrike" mc:Ignorable="hp" hp:hslEmbossed="0">
                <a:solidFill>
                  <a:schemeClr val="tx1"/>
                </a:solidFill>
              </a:rPr>
              <a:t>.</a:t>
            </a:r>
            <a:endParaRPr lang="ko-KR" altLang="en-US" sz="2400" b="1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611560" y="-675456"/>
            <a:ext cx="7772400" cy="45719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251504" cy="6858000"/>
          </a:xfrm>
        </p:spPr>
        <p:txBody>
          <a:bodyPr>
            <a:noAutofit/>
          </a:bodyPr>
          <a:lstStyle/>
          <a:p>
            <a:pPr algn="ctr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1" i="0" u="none" strike="noStrike" spc="-160" mc:Ignorable="hp" hp:hslEmbossed="0">
                <a:solidFill>
                  <a:schemeClr val="tx1"/>
                </a:solidFill>
                <a:latin typeface="휴먼둥근헤드라인"/>
                <a:ea typeface="휴먼둥근헤드라인"/>
              </a:rPr>
              <a:t>사도행전 </a:t>
            </a:r>
            <a:r>
              <a:rPr xmlns:mc="http://schemas.openxmlformats.org/markup-compatibility/2006" xmlns:hp="http://schemas.haansoft.com/office/presentation/8.0" lang="EN-US" sz="2400" b="1" i="0" u="none" strike="noStrike" spc="-160" mc:Ignorable="hp" hp:hslEmbossed="0">
                <a:solidFill>
                  <a:schemeClr val="tx1"/>
                </a:solidFill>
                <a:latin typeface="휴먼둥근헤드라인"/>
                <a:ea typeface="휴먼둥근헤드라인"/>
              </a:rPr>
              <a:t>16:6-15 </a:t>
            </a:r>
            <a:endParaRPr xmlns:mc="http://schemas.openxmlformats.org/markup-compatibility/2006" xmlns:hp="http://schemas.haansoft.com/office/presentation/8.0" sz="2100" b="1" i="0" u="none" strike="noStrike" spc="-100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2400" b="1" i="0" u="none" strike="noStrike" mc:Ignorable="hp" hp:hslEmbossed="0">
                <a:solidFill>
                  <a:schemeClr val="tx1"/>
                </a:solidFill>
              </a:rPr>
              <a:t>6. </a:t>
            </a:r>
            <a:r>
              <a:rPr xmlns:mc="http://schemas.openxmlformats.org/markup-compatibility/2006" xmlns:hp="http://schemas.haansoft.com/office/presentation/8.0" sz="2400" b="1" i="0" u="none" strike="noStrike" mc:Ignorable="hp" hp:hslEmbossed="0">
                <a:solidFill>
                  <a:schemeClr val="tx1"/>
                </a:solidFill>
              </a:rPr>
              <a:t>성령이 아시아에서 말씀을 전하지 못하게 하시거늘 </a:t>
            </a: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1" i="0" u="none" strike="noStrike" mc:Ignorable="hp" hp:hslEmbossed="0">
                <a:solidFill>
                  <a:schemeClr val="tx1"/>
                </a:solidFill>
              </a:rPr>
              <a:t>브루기아와 갈라디아 땅으로 다녀가</a:t>
            </a: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2400" b="1" i="0" u="none" strike="noStrike" mc:Ignorable="hp" hp:hslEmbossed="0">
                <a:solidFill>
                  <a:schemeClr val="tx1"/>
                </a:solidFill>
              </a:rPr>
              <a:t>7. </a:t>
            </a:r>
            <a:r>
              <a:rPr xmlns:mc="http://schemas.openxmlformats.org/markup-compatibility/2006" xmlns:hp="http://schemas.haansoft.com/office/presentation/8.0" sz="2400" b="1" i="0" u="none" strike="noStrike" mc:Ignorable="hp" hp:hslEmbossed="0">
                <a:solidFill>
                  <a:schemeClr val="tx1"/>
                </a:solidFill>
              </a:rPr>
              <a:t>무시아 앞에 이르러 비두니아로 가고자 애쓰되 </a:t>
            </a: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1" i="0" u="none" strike="noStrike" mc:Ignorable="hp" hp:hslEmbossed="0">
                <a:solidFill>
                  <a:schemeClr val="tx1"/>
                </a:solidFill>
              </a:rPr>
              <a:t>예수의 영이 허락하지 아니하시는지라</a:t>
            </a: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2400" b="1" i="0" u="none" strike="noStrike" mc:Ignorable="hp" hp:hslEmbossed="0">
                <a:solidFill>
                  <a:schemeClr val="tx1"/>
                </a:solidFill>
              </a:rPr>
              <a:t>8. </a:t>
            </a:r>
            <a:r>
              <a:rPr xmlns:mc="http://schemas.openxmlformats.org/markup-compatibility/2006" xmlns:hp="http://schemas.haansoft.com/office/presentation/8.0" sz="2400" b="1" i="0" u="none" strike="noStrike" mc:Ignorable="hp" hp:hslEmbossed="0">
                <a:solidFill>
                  <a:schemeClr val="tx1"/>
                </a:solidFill>
              </a:rPr>
              <a:t>무시아를 지나 드로아로 내려갔는데</a:t>
            </a: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2400" b="1" i="0" u="none" strike="noStrike" mc:Ignorable="hp" hp:hslEmbossed="0">
                <a:solidFill>
                  <a:schemeClr val="tx1"/>
                </a:solidFill>
              </a:rPr>
              <a:t>9. </a:t>
            </a:r>
            <a:r>
              <a:rPr xmlns:mc="http://schemas.openxmlformats.org/markup-compatibility/2006" xmlns:hp="http://schemas.haansoft.com/office/presentation/8.0" sz="2400" b="1" i="0" u="none" strike="noStrike" mc:Ignorable="hp" hp:hslEmbossed="0">
                <a:solidFill>
                  <a:schemeClr val="tx1"/>
                </a:solidFill>
              </a:rPr>
              <a:t>밤에 환상이 바울에게 보이니 </a:t>
            </a: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1" i="0" u="none" strike="noStrike" mc:Ignorable="hp" hp:hslEmbossed="0">
                <a:solidFill>
                  <a:schemeClr val="tx1"/>
                </a:solidFill>
              </a:rPr>
              <a:t>마게도냐 사람 하나가 서서 </a:t>
            </a: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1" i="0" u="none" strike="noStrike" mc:Ignorable="hp" hp:hslEmbossed="0">
                <a:solidFill>
                  <a:schemeClr val="tx1"/>
                </a:solidFill>
              </a:rPr>
              <a:t>그에게 청하여 이르되 마게도냐로 건너와서 </a:t>
            </a: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1" i="0" u="none" strike="noStrike" mc:Ignorable="hp" hp:hslEmbossed="0">
                <a:solidFill>
                  <a:schemeClr val="tx1"/>
                </a:solidFill>
              </a:rPr>
              <a:t>우리를 도우라 하거늘</a:t>
            </a: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100" b="1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611560" y="-675456"/>
            <a:ext cx="7772400" cy="45719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251504" cy="68580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2100" b="1" i="0" u="none" strike="noStrike" mc:Ignorable="hp" hp:hslEmbossed="0">
                <a:solidFill>
                  <a:schemeClr val="tx1"/>
                </a:solidFill>
              </a:rPr>
              <a:t>10. </a:t>
            </a:r>
            <a:r>
              <a:rPr xmlns:mc="http://schemas.openxmlformats.org/markup-compatibility/2006" xmlns:hp="http://schemas.haansoft.com/office/presentation/8.0" sz="2100" b="1" i="0" u="none" strike="noStrike" mc:Ignorable="hp" hp:hslEmbossed="0">
                <a:solidFill>
                  <a:schemeClr val="tx1"/>
                </a:solidFill>
              </a:rPr>
              <a:t>바울이 그 환상을 보았을 때 </a:t>
            </a:r>
            <a:endParaRPr xmlns:mc="http://schemas.openxmlformats.org/markup-compatibility/2006" xmlns:hp="http://schemas.haansoft.com/office/presentation/8.0" sz="21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100" b="1" i="0" u="none" strike="noStrike" mc:Ignorable="hp" hp:hslEmbossed="0">
                <a:solidFill>
                  <a:schemeClr val="tx1"/>
                </a:solidFill>
              </a:rPr>
              <a:t>우리가 곧 마게도냐로 떠나기를 힘쓰니 </a:t>
            </a:r>
            <a:endParaRPr xmlns:mc="http://schemas.openxmlformats.org/markup-compatibility/2006" xmlns:hp="http://schemas.haansoft.com/office/presentation/8.0" sz="21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100" b="1" i="0" u="none" strike="noStrike" mc:Ignorable="hp" hp:hslEmbossed="0">
                <a:solidFill>
                  <a:schemeClr val="tx1"/>
                </a:solidFill>
              </a:rPr>
              <a:t>이는 하나님이 저 사람들에게 복음을 전하라고 </a:t>
            </a:r>
            <a:endParaRPr xmlns:mc="http://schemas.openxmlformats.org/markup-compatibility/2006" xmlns:hp="http://schemas.haansoft.com/office/presentation/8.0" sz="21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100" b="1" i="0" u="none" strike="noStrike" mc:Ignorable="hp" hp:hslEmbossed="0">
                <a:solidFill>
                  <a:schemeClr val="tx1"/>
                </a:solidFill>
              </a:rPr>
              <a:t>우리를 부르신 줄로 인정함이러라</a:t>
            </a:r>
            <a:endParaRPr xmlns:mc="http://schemas.openxmlformats.org/markup-compatibility/2006" xmlns:hp="http://schemas.haansoft.com/office/presentation/8.0" sz="21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sz="21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2400" b="1" i="0" u="none" strike="noStrike" mc:Ignorable="hp" hp:hslEmbossed="0">
                <a:solidFill>
                  <a:schemeClr val="tx1"/>
                </a:solidFill>
              </a:rPr>
              <a:t>11. </a:t>
            </a:r>
            <a:r>
              <a:rPr xmlns:mc="http://schemas.openxmlformats.org/markup-compatibility/2006" xmlns:hp="http://schemas.haansoft.com/office/presentation/8.0" sz="2400" b="1" i="0" u="none" strike="noStrike" mc:Ignorable="hp" hp:hslEmbossed="0">
                <a:solidFill>
                  <a:schemeClr val="tx1"/>
                </a:solidFill>
              </a:rPr>
              <a:t>드로아에서 배로 떠나 </a:t>
            </a: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1" i="0" u="none" strike="noStrike" mc:Ignorable="hp" hp:hslEmbossed="0">
                <a:solidFill>
                  <a:schemeClr val="tx1"/>
                </a:solidFill>
              </a:rPr>
              <a:t>사모드라게로 직행하여 이튿날 네압볼리로 가고</a:t>
            </a: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2400" b="1" i="0" u="none" strike="noStrike" mc:Ignorable="hp" hp:hslEmbossed="0">
                <a:solidFill>
                  <a:schemeClr val="tx1"/>
                </a:solidFill>
              </a:rPr>
              <a:t>12. </a:t>
            </a:r>
            <a:r>
              <a:rPr xmlns:mc="http://schemas.openxmlformats.org/markup-compatibility/2006" xmlns:hp="http://schemas.haansoft.com/office/presentation/8.0" sz="2400" b="1" i="0" u="none" strike="noStrike" mc:Ignorable="hp" hp:hslEmbossed="0">
                <a:solidFill>
                  <a:schemeClr val="tx1"/>
                </a:solidFill>
              </a:rPr>
              <a:t>거기서 빌립보에 이르니 </a:t>
            </a: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1" i="0" u="none" strike="noStrike" mc:Ignorable="hp" hp:hslEmbossed="0">
                <a:solidFill>
                  <a:schemeClr val="tx1"/>
                </a:solidFill>
              </a:rPr>
              <a:t>이는 마게도냐 지방의 첫 성이요 </a:t>
            </a: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1" i="0" u="none" strike="noStrike" mc:Ignorable="hp" hp:hslEmbossed="0">
                <a:solidFill>
                  <a:schemeClr val="tx1"/>
                </a:solidFill>
              </a:rPr>
              <a:t>또 로마의 식민지라 </a:t>
            </a: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1" i="0" u="none" strike="noStrike" mc:Ignorable="hp" hp:hslEmbossed="0">
                <a:solidFill>
                  <a:schemeClr val="tx1"/>
                </a:solidFill>
              </a:rPr>
              <a:t>이 성에서 수일을 유하다가</a:t>
            </a:r>
            <a:endParaRPr xmlns:mc="http://schemas.openxmlformats.org/markup-compatibility/2006" xmlns:hp="http://schemas.haansoft.com/office/presentation/8.0" sz="2400" b="1" i="0" u="none" strike="noStrike" spc="-200" mc:Ignorable="hp" hp:hslEmbossed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611560" y="-675456"/>
            <a:ext cx="7772400" cy="45719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251504" cy="685800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100" b="1" i="0" u="none" strike="noStrike" spc="-200" mc:Ignorable="hp" hp:hslEmbossed="0">
                <a:solidFill>
                  <a:schemeClr val="tx1"/>
                </a:solidFill>
              </a:rPr>
              <a:t> </a:t>
            </a:r>
            <a:r>
              <a:rPr xmlns:mc="http://schemas.openxmlformats.org/markup-compatibility/2006" xmlns:hp="http://schemas.haansoft.com/office/presentation/8.0" lang="EN-US" sz="2400" b="1" i="0" u="none" strike="noStrike" mc:Ignorable="hp" hp:hslEmbossed="0">
                <a:solidFill>
                  <a:schemeClr val="tx1"/>
                </a:solidFill>
              </a:rPr>
              <a:t>13. </a:t>
            </a:r>
            <a:r>
              <a:rPr xmlns:mc="http://schemas.openxmlformats.org/markup-compatibility/2006" xmlns:hp="http://schemas.haansoft.com/office/presentation/8.0" sz="2400" b="1" i="0" u="none" strike="noStrike" mc:Ignorable="hp" hp:hslEmbossed="0">
                <a:solidFill>
                  <a:schemeClr val="tx1"/>
                </a:solidFill>
              </a:rPr>
              <a:t>안식일에 우리가 기도할 곳이 있을까 하여 </a:t>
            </a: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1" i="0" u="none" strike="noStrike" mc:Ignorable="hp" hp:hslEmbossed="0">
                <a:solidFill>
                  <a:schemeClr val="tx1"/>
                </a:solidFill>
              </a:rPr>
              <a:t>문 밖 강가에 나가 거기 앉아서 모인 여자들에게 말하는데</a:t>
            </a: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2400" b="1" i="0" u="none" strike="noStrike" mc:Ignorable="hp" hp:hslEmbossed="0">
                <a:solidFill>
                  <a:schemeClr val="tx1"/>
                </a:solidFill>
              </a:rPr>
              <a:t>14. </a:t>
            </a:r>
            <a:r>
              <a:rPr xmlns:mc="http://schemas.openxmlformats.org/markup-compatibility/2006" xmlns:hp="http://schemas.haansoft.com/office/presentation/8.0" sz="2400" b="1" i="0" u="none" strike="noStrike" mc:Ignorable="hp" hp:hslEmbossed="0">
                <a:solidFill>
                  <a:schemeClr val="tx1"/>
                </a:solidFill>
              </a:rPr>
              <a:t>두아디라 시에 있는 자주 장사로서 하나님을 섬기는 </a:t>
            </a: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1" i="0" u="none" strike="noStrike" mc:Ignorable="hp" hp:hslEmbossed="0">
                <a:solidFill>
                  <a:schemeClr val="tx1"/>
                </a:solidFill>
              </a:rPr>
              <a:t>루디아라 하는 한 여자가 들었는데 </a:t>
            </a: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1" i="0" u="none" strike="noStrike" mc:Ignorable="hp" hp:hslEmbossed="0">
                <a:solidFill>
                  <a:schemeClr val="tx1"/>
                </a:solidFill>
              </a:rPr>
              <a:t>주께서 그 마음을 열어 바울의 말을 따르게 하신지라</a:t>
            </a: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2400" b="1" i="0" u="none" strike="noStrike" mc:Ignorable="hp" hp:hslEmbossed="0">
                <a:solidFill>
                  <a:schemeClr val="tx1"/>
                </a:solidFill>
              </a:rPr>
              <a:t>15. </a:t>
            </a:r>
            <a:r>
              <a:rPr xmlns:mc="http://schemas.openxmlformats.org/markup-compatibility/2006" xmlns:hp="http://schemas.haansoft.com/office/presentation/8.0" sz="2400" b="1" i="0" u="none" strike="noStrike" mc:Ignorable="hp" hp:hslEmbossed="0">
                <a:solidFill>
                  <a:schemeClr val="tx1"/>
                </a:solidFill>
              </a:rPr>
              <a:t>그와 그 집이 다 세례를 받고 </a:t>
            </a: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1" i="0" u="none" strike="noStrike" mc:Ignorable="hp" hp:hslEmbossed="0">
                <a:solidFill>
                  <a:schemeClr val="tx1"/>
                </a:solidFill>
              </a:rPr>
              <a:t>우리에게 청하여 이르되 </a:t>
            </a: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1" i="0" u="none" strike="noStrike" mc:Ignorable="hp" hp:hslEmbossed="0">
                <a:solidFill>
                  <a:schemeClr val="tx1"/>
                </a:solidFill>
              </a:rPr>
              <a:t>만일 나를 주 믿는 자로 알거든 </a:t>
            </a: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1" i="0" u="none" strike="noStrike" mc:Ignorable="hp" hp:hslEmbossed="0">
                <a:solidFill>
                  <a:schemeClr val="tx1"/>
                </a:solidFill>
              </a:rPr>
              <a:t>내 집에 들어와 유하라 하고 </a:t>
            </a: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1" i="0" u="none" strike="noStrike" mc:Ignorable="hp" hp:hslEmbossed="0">
                <a:solidFill>
                  <a:schemeClr val="tx1"/>
                </a:solidFill>
              </a:rPr>
              <a:t>강권하여 머물게 하니라</a:t>
            </a:r>
            <a:r>
              <a:rPr xmlns:mc="http://schemas.openxmlformats.org/markup-compatibility/2006" xmlns:hp="http://schemas.haansoft.com/office/presentation/8.0" lang="EN-US" sz="2400" b="1" i="0" u="none" strike="noStrike" mc:Ignorable="hp" hp:hslEmbossed="0">
                <a:solidFill>
                  <a:schemeClr val="tx1"/>
                </a:solidFill>
              </a:rPr>
              <a:t>.</a:t>
            </a:r>
            <a:endParaRPr xmlns:mc="http://schemas.openxmlformats.org/markup-compatibility/2006" xmlns:hp="http://schemas.haansoft.com/office/presentation/8.0" lang="EN-US" sz="2100" b="0" i="0" u="none" strike="noStrike" mc:Ignorable="hp" hp:hslEmbossed="0"/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sz="2400" b="1" i="0" u="none" strike="noStrike" spc="-200" mc:Ignorable="hp" hp:hslEmbossed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611560" y="-675456"/>
            <a:ext cx="7772400" cy="45719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251504" cy="6858000"/>
          </a:xfrm>
        </p:spPr>
        <p:txBody>
          <a:bodyPr>
            <a:noAutofit/>
          </a:bodyPr>
          <a:lstStyle/>
          <a:p>
            <a:pPr algn="ctr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1" i="0" u="none" strike="noStrike" spc="-160" mc:Ignorable="hp" hp:hslEmbossed="0">
                <a:solidFill>
                  <a:schemeClr val="tx1"/>
                </a:solidFill>
                <a:latin typeface="휴먼둥근헤드라인"/>
                <a:ea typeface="휴먼둥근헤드라인"/>
              </a:rPr>
              <a:t>마태복음 </a:t>
            </a:r>
            <a:r>
              <a:rPr xmlns:mc="http://schemas.openxmlformats.org/markup-compatibility/2006" xmlns:hp="http://schemas.haansoft.com/office/presentation/8.0" lang="EN-US" sz="2400" b="1" i="0" u="none" strike="noStrike" spc="-160" mc:Ignorable="hp" hp:hslEmbossed="0">
                <a:solidFill>
                  <a:schemeClr val="tx1"/>
                </a:solidFill>
                <a:latin typeface="휴먼둥근헤드라인"/>
                <a:ea typeface="휴먼둥근헤드라인"/>
              </a:rPr>
              <a:t>28:16-20 </a:t>
            </a: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2400" b="1" i="0" u="none" strike="noStrike" mc:Ignorable="hp" hp:hslEmbossed="0">
                <a:solidFill>
                  <a:schemeClr val="tx1"/>
                </a:solidFill>
              </a:rPr>
              <a:t>16. </a:t>
            </a: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1" i="0" u="none" strike="noStrike" mc:Ignorable="hp" hp:hslEmbossed="0">
                <a:solidFill>
                  <a:schemeClr val="tx1"/>
                </a:solidFill>
              </a:rPr>
              <a:t>열한 제자가 </a:t>
            </a: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1" i="0" u="none" strike="noStrike" mc:Ignorable="hp" hp:hslEmbossed="0">
                <a:solidFill>
                  <a:schemeClr val="tx1"/>
                </a:solidFill>
              </a:rPr>
              <a:t>갈릴리에 가서 </a:t>
            </a: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1" i="0" u="none" strike="noStrike" mc:Ignorable="hp" hp:hslEmbossed="0">
                <a:solidFill>
                  <a:schemeClr val="tx1"/>
                </a:solidFill>
              </a:rPr>
              <a:t>예수께서 지시하신 산에 이르러</a:t>
            </a: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2400" b="1" i="0" u="none" strike="noStrike" mc:Ignorable="hp" hp:hslEmbossed="0">
                <a:solidFill>
                  <a:schemeClr val="tx1"/>
                </a:solidFill>
              </a:rPr>
              <a:t>17. </a:t>
            </a:r>
            <a:r>
              <a:rPr xmlns:mc="http://schemas.openxmlformats.org/markup-compatibility/2006" xmlns:hp="http://schemas.haansoft.com/office/presentation/8.0" sz="2400" b="1" i="0" u="none" strike="noStrike" mc:Ignorable="hp" hp:hslEmbossed="0">
                <a:solidFill>
                  <a:schemeClr val="tx1"/>
                </a:solidFill>
              </a:rPr>
              <a:t>예수를 뵈옵고 경배하나 </a:t>
            </a: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1" i="0" u="none" strike="noStrike" mc:Ignorable="hp" hp:hslEmbossed="0">
                <a:solidFill>
                  <a:schemeClr val="tx1"/>
                </a:solidFill>
              </a:rPr>
              <a:t>아직도 의심하는 사람들이 있더라</a:t>
            </a: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2400" b="1" i="0" u="none" strike="noStrike" mc:Ignorable="hp" hp:hslEmbossed="0">
                <a:solidFill>
                  <a:schemeClr val="tx1"/>
                </a:solidFill>
              </a:rPr>
              <a:t>18. </a:t>
            </a: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1" i="0" u="none" strike="noStrike" mc:Ignorable="hp" hp:hslEmbossed="0">
                <a:solidFill>
                  <a:schemeClr val="tx1"/>
                </a:solidFill>
              </a:rPr>
              <a:t>예수께서 나아와 말씀하여 이르시되 </a:t>
            </a: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1" i="0" u="none" strike="noStrike" mc:Ignorable="hp" hp:hslEmbossed="0">
                <a:solidFill>
                  <a:schemeClr val="tx1"/>
                </a:solidFill>
              </a:rPr>
              <a:t>하늘과 땅의 모든 권세를 내게 주셨으니</a:t>
            </a: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sz="2400" b="1" i="0" u="none" strike="noStrike" mc:Ignorable="hp" hp:hslEmbossed="0"/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400" b="1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583</ep:Words>
  <ep:PresentationFormat>화면 슬라이드 쇼(4:3)</ep:PresentationFormat>
  <ep:Paragraphs>143</ep:Paragraphs>
  <ep:Slides>16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ep:HeadingPairs>
  <ep:TitlesOfParts>
    <vt:vector size="1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2021-04-24T13:48:27.000</dcterms:created>
  <dc:creator>강기원</dc:creator>
  <cp:lastModifiedBy>MASTER</cp:lastModifiedBy>
  <dcterms:modified xsi:type="dcterms:W3CDTF">2026-06-20T18:44:42.646</dcterms:modified>
  <cp:revision>1626</cp:revision>
  <dc:title>슬라이드 1</dc:title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